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1"/>
  </p:notesMasterIdLst>
  <p:sldIdLst>
    <p:sldId id="333" r:id="rId2"/>
    <p:sldId id="321" r:id="rId3"/>
    <p:sldId id="334" r:id="rId4"/>
    <p:sldId id="262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36" r:id="rId14"/>
    <p:sldId id="349" r:id="rId15"/>
    <p:sldId id="340" r:id="rId16"/>
    <p:sldId id="350" r:id="rId17"/>
    <p:sldId id="337" r:id="rId18"/>
    <p:sldId id="338" r:id="rId19"/>
    <p:sldId id="32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6745" autoAdjust="0"/>
  </p:normalViewPr>
  <p:slideViewPr>
    <p:cSldViewPr snapToGrid="0">
      <p:cViewPr>
        <p:scale>
          <a:sx n="75" d="100"/>
          <a:sy n="75" d="100"/>
        </p:scale>
        <p:origin x="974" y="12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90152" y="0"/>
            <a:ext cx="11990231" cy="6729211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 userDrawn="1"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 userDrawn="1"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3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4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8.png"/><Relationship Id="rId7" Type="http://schemas.openxmlformats.org/officeDocument/2006/relationships/image" Target="../media/image5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9.tm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tmp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tmp"/><Relationship Id="rId3" Type="http://schemas.openxmlformats.org/officeDocument/2006/relationships/image" Target="../media/image30.png"/><Relationship Id="rId7" Type="http://schemas.openxmlformats.org/officeDocument/2006/relationships/image" Target="../media/image28.tm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31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3C6B1B-B03E-54AD-D621-C777A2F4A945}"/>
              </a:ext>
            </a:extLst>
          </p:cNvPr>
          <p:cNvSpPr txBox="1"/>
          <p:nvPr/>
        </p:nvSpPr>
        <p:spPr>
          <a:xfrm>
            <a:off x="4676421" y="271089"/>
            <a:ext cx="25312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269E00-A8AE-D886-4006-2ACD1E13F7E6}"/>
              </a:ext>
            </a:extLst>
          </p:cNvPr>
          <p:cNvGrpSpPr/>
          <p:nvPr/>
        </p:nvGrpSpPr>
        <p:grpSpPr>
          <a:xfrm>
            <a:off x="583838" y="2996568"/>
            <a:ext cx="1528762" cy="1770052"/>
            <a:chOff x="567549" y="2014499"/>
            <a:chExt cx="1528762" cy="177005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A19627F7-9613-A036-C9FD-BF5A309FE73F}"/>
                </a:ext>
              </a:extLst>
            </p:cNvPr>
            <p:cNvSpPr/>
            <p:nvPr/>
          </p:nvSpPr>
          <p:spPr>
            <a:xfrm>
              <a:off x="567549" y="2014499"/>
              <a:ext cx="1528762" cy="1766888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6E37607-EC44-8558-E89C-E77496B91674}"/>
                </a:ext>
              </a:extLst>
            </p:cNvPr>
            <p:cNvSpPr/>
            <p:nvPr/>
          </p:nvSpPr>
          <p:spPr>
            <a:xfrm>
              <a:off x="567549" y="2028296"/>
              <a:ext cx="764381" cy="17530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9AA308D2-FF2F-0B5E-D5CA-68C347E1AA34}"/>
                </a:ext>
              </a:extLst>
            </p:cNvPr>
            <p:cNvSpPr/>
            <p:nvPr/>
          </p:nvSpPr>
          <p:spPr>
            <a:xfrm>
              <a:off x="1321302" y="2031459"/>
              <a:ext cx="764381" cy="17530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244F33C-DAB8-BE83-7874-35C07D042B6D}"/>
              </a:ext>
            </a:extLst>
          </p:cNvPr>
          <p:cNvSpPr/>
          <p:nvPr/>
        </p:nvSpPr>
        <p:spPr>
          <a:xfrm>
            <a:off x="3147659" y="1997539"/>
            <a:ext cx="1528762" cy="176688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97F2DBE-7454-F762-7204-0AB0C2086364}"/>
              </a:ext>
            </a:extLst>
          </p:cNvPr>
          <p:cNvSpPr/>
          <p:nvPr/>
        </p:nvSpPr>
        <p:spPr>
          <a:xfrm>
            <a:off x="3147659" y="2011336"/>
            <a:ext cx="764381" cy="1753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DB4AC3E-F981-DF4D-AADF-10ECCCB677B8}"/>
              </a:ext>
            </a:extLst>
          </p:cNvPr>
          <p:cNvSpPr/>
          <p:nvPr/>
        </p:nvSpPr>
        <p:spPr>
          <a:xfrm>
            <a:off x="3912040" y="2014499"/>
            <a:ext cx="764381" cy="1753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FA5EA3E0-9EB0-5781-33F5-B52A7D378D5D}"/>
              </a:ext>
            </a:extLst>
          </p:cNvPr>
          <p:cNvCxnSpPr>
            <a:cxnSpLocks/>
          </p:cNvCxnSpPr>
          <p:nvPr/>
        </p:nvCxnSpPr>
        <p:spPr>
          <a:xfrm>
            <a:off x="3845694" y="2011336"/>
            <a:ext cx="0" cy="1766888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0AAF59E-01E9-B48D-02E9-E7475F8B5FD2}"/>
              </a:ext>
            </a:extLst>
          </p:cNvPr>
          <p:cNvGrpSpPr/>
          <p:nvPr/>
        </p:nvGrpSpPr>
        <p:grpSpPr>
          <a:xfrm>
            <a:off x="6001539" y="1994375"/>
            <a:ext cx="1528762" cy="1770052"/>
            <a:chOff x="6001539" y="1994375"/>
            <a:chExt cx="1528762" cy="17700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918C6D6-AE23-7E08-C9C5-0F255BEF7B0A}"/>
                </a:ext>
              </a:extLst>
            </p:cNvPr>
            <p:cNvSpPr/>
            <p:nvPr/>
          </p:nvSpPr>
          <p:spPr>
            <a:xfrm>
              <a:off x="6001539" y="1997539"/>
              <a:ext cx="1528762" cy="176688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FCFC79E4-3239-A956-05BE-7E6EB96BA678}"/>
                </a:ext>
              </a:extLst>
            </p:cNvPr>
            <p:cNvSpPr/>
            <p:nvPr/>
          </p:nvSpPr>
          <p:spPr>
            <a:xfrm>
              <a:off x="6012177" y="1994375"/>
              <a:ext cx="764381" cy="1753092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Arrow: Right 14">
            <a:extLst>
              <a:ext uri="{FF2B5EF4-FFF2-40B4-BE49-F238E27FC236}">
                <a16:creationId xmlns:a16="http://schemas.microsoft.com/office/drawing/2014/main" xmlns="" id="{B895B0D3-89D9-1CC6-2775-73DF3FC6ED97}"/>
              </a:ext>
            </a:extLst>
          </p:cNvPr>
          <p:cNvSpPr/>
          <p:nvPr/>
        </p:nvSpPr>
        <p:spPr>
          <a:xfrm>
            <a:off x="2456696" y="3889064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5">
            <a:extLst>
              <a:ext uri="{FF2B5EF4-FFF2-40B4-BE49-F238E27FC236}">
                <a16:creationId xmlns:a16="http://schemas.microsoft.com/office/drawing/2014/main" xmlns="" id="{9F6D5484-13AF-EC1D-F1BC-FCE0816C0B8B}"/>
              </a:ext>
            </a:extLst>
          </p:cNvPr>
          <p:cNvSpPr/>
          <p:nvPr/>
        </p:nvSpPr>
        <p:spPr>
          <a:xfrm>
            <a:off x="5110507" y="2681558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6">
            <a:extLst>
              <a:ext uri="{FF2B5EF4-FFF2-40B4-BE49-F238E27FC236}">
                <a16:creationId xmlns:a16="http://schemas.microsoft.com/office/drawing/2014/main" xmlns="" id="{8BD57C40-1416-3647-F00B-07CB77457EB0}"/>
              </a:ext>
            </a:extLst>
          </p:cNvPr>
          <p:cNvSpPr/>
          <p:nvPr/>
        </p:nvSpPr>
        <p:spPr>
          <a:xfrm>
            <a:off x="7964135" y="2681558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97F8491-15B6-B107-60FD-AD88D8A2E550}"/>
              </a:ext>
            </a:extLst>
          </p:cNvPr>
          <p:cNvSpPr/>
          <p:nvPr/>
        </p:nvSpPr>
        <p:spPr>
          <a:xfrm>
            <a:off x="8866057" y="1994375"/>
            <a:ext cx="764381" cy="17530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57DAEE3-0FBE-E4E8-D23E-64587AA2F707}"/>
              </a:ext>
            </a:extLst>
          </p:cNvPr>
          <p:cNvSpPr/>
          <p:nvPr/>
        </p:nvSpPr>
        <p:spPr>
          <a:xfrm>
            <a:off x="9344483" y="2210571"/>
            <a:ext cx="764381" cy="17530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539E4E4-7A08-47AC-3914-9DF7AEE46D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023" y="884024"/>
            <a:ext cx="5663745" cy="80910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F4EBB786-DF0A-6F16-2E9B-7CFF157356D9}"/>
              </a:ext>
            </a:extLst>
          </p:cNvPr>
          <p:cNvSpPr/>
          <p:nvPr/>
        </p:nvSpPr>
        <p:spPr>
          <a:xfrm>
            <a:off x="3300059" y="4265818"/>
            <a:ext cx="1528762" cy="176688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C1923627-2877-84B7-6A60-EB8C3AC9FDF1}"/>
              </a:ext>
            </a:extLst>
          </p:cNvPr>
          <p:cNvSpPr/>
          <p:nvPr/>
        </p:nvSpPr>
        <p:spPr>
          <a:xfrm>
            <a:off x="3300059" y="4279615"/>
            <a:ext cx="764381" cy="1753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69934F5-22E3-677E-85B3-576C85B87A68}"/>
              </a:ext>
            </a:extLst>
          </p:cNvPr>
          <p:cNvSpPr/>
          <p:nvPr/>
        </p:nvSpPr>
        <p:spPr>
          <a:xfrm>
            <a:off x="4064440" y="4282778"/>
            <a:ext cx="764381" cy="1753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FA009B08-FEBD-8AE2-0B40-5258660C046E}"/>
              </a:ext>
            </a:extLst>
          </p:cNvPr>
          <p:cNvCxnSpPr>
            <a:cxnSpLocks/>
            <a:stCxn id="22" idx="3"/>
            <a:endCxn id="21" idx="1"/>
          </p:cNvCxnSpPr>
          <p:nvPr/>
        </p:nvCxnSpPr>
        <p:spPr>
          <a:xfrm flipH="1" flipV="1">
            <a:off x="3300059" y="5156161"/>
            <a:ext cx="1528762" cy="3163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A9098ED-D967-FF39-63E4-04AB3FF91568}"/>
              </a:ext>
            </a:extLst>
          </p:cNvPr>
          <p:cNvGrpSpPr/>
          <p:nvPr/>
        </p:nvGrpSpPr>
        <p:grpSpPr>
          <a:xfrm>
            <a:off x="6141080" y="4207349"/>
            <a:ext cx="1536302" cy="1766888"/>
            <a:chOff x="6141080" y="4207349"/>
            <a:chExt cx="1536302" cy="1766888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CE8D3E62-44DE-BB9C-EE2D-67029D9B97F4}"/>
                </a:ext>
              </a:extLst>
            </p:cNvPr>
            <p:cNvSpPr/>
            <p:nvPr/>
          </p:nvSpPr>
          <p:spPr>
            <a:xfrm>
              <a:off x="6148620" y="4207349"/>
              <a:ext cx="1528762" cy="176688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F5F8AB87-A313-9FD2-239A-D074EB984E23}"/>
                </a:ext>
              </a:extLst>
            </p:cNvPr>
            <p:cNvSpPr/>
            <p:nvPr/>
          </p:nvSpPr>
          <p:spPr>
            <a:xfrm rot="5400000">
              <a:off x="6439827" y="3911707"/>
              <a:ext cx="938808" cy="1536301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Arrow: Right 54">
            <a:extLst>
              <a:ext uri="{FF2B5EF4-FFF2-40B4-BE49-F238E27FC236}">
                <a16:creationId xmlns:a16="http://schemas.microsoft.com/office/drawing/2014/main" xmlns="" id="{1AC249D9-7BEB-149F-BEB4-0577EA546605}"/>
              </a:ext>
            </a:extLst>
          </p:cNvPr>
          <p:cNvSpPr/>
          <p:nvPr/>
        </p:nvSpPr>
        <p:spPr>
          <a:xfrm>
            <a:off x="5262907" y="4949837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55">
            <a:extLst>
              <a:ext uri="{FF2B5EF4-FFF2-40B4-BE49-F238E27FC236}">
                <a16:creationId xmlns:a16="http://schemas.microsoft.com/office/drawing/2014/main" xmlns="" id="{BC490800-C78D-25FC-C30B-F4F1B4A071C3}"/>
              </a:ext>
            </a:extLst>
          </p:cNvPr>
          <p:cNvSpPr/>
          <p:nvPr/>
        </p:nvSpPr>
        <p:spPr>
          <a:xfrm>
            <a:off x="8116535" y="4949837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CFA0E60-BCAC-0DF2-0705-C6F5E7F4D619}"/>
              </a:ext>
            </a:extLst>
          </p:cNvPr>
          <p:cNvSpPr/>
          <p:nvPr/>
        </p:nvSpPr>
        <p:spPr>
          <a:xfrm rot="5400000">
            <a:off x="9360412" y="4215427"/>
            <a:ext cx="764381" cy="17530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639419EC-6B42-7969-5D6D-3AFDEE57D0A6}"/>
              </a:ext>
            </a:extLst>
          </p:cNvPr>
          <p:cNvSpPr/>
          <p:nvPr/>
        </p:nvSpPr>
        <p:spPr>
          <a:xfrm rot="5400000">
            <a:off x="9838838" y="4431623"/>
            <a:ext cx="764381" cy="17530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620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/>
      <p:bldP spid="21" grpId="0" animBg="1"/>
      <p:bldP spid="22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A187CBE-DD13-599C-AA35-ABD8DD629352}"/>
              </a:ext>
            </a:extLst>
          </p:cNvPr>
          <p:cNvSpPr txBox="1"/>
          <p:nvPr/>
        </p:nvSpPr>
        <p:spPr>
          <a:xfrm>
            <a:off x="4676421" y="271089"/>
            <a:ext cx="25312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033B582-9DA9-B994-8581-5BBF360F155E}"/>
              </a:ext>
            </a:extLst>
          </p:cNvPr>
          <p:cNvSpPr/>
          <p:nvPr/>
        </p:nvSpPr>
        <p:spPr>
          <a:xfrm>
            <a:off x="567549" y="2014499"/>
            <a:ext cx="1528762" cy="176688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77F485F-FDD4-3DF9-F3E8-D0FB88CCDD6E}"/>
              </a:ext>
            </a:extLst>
          </p:cNvPr>
          <p:cNvSpPr/>
          <p:nvPr/>
        </p:nvSpPr>
        <p:spPr>
          <a:xfrm>
            <a:off x="567549" y="2028296"/>
            <a:ext cx="764381" cy="1753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BD88B24-B6C8-AD5C-3795-42730DE05414}"/>
              </a:ext>
            </a:extLst>
          </p:cNvPr>
          <p:cNvSpPr/>
          <p:nvPr/>
        </p:nvSpPr>
        <p:spPr>
          <a:xfrm>
            <a:off x="1331930" y="2031459"/>
            <a:ext cx="764381" cy="1753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7F7F8A1-0B31-2C65-7680-2DDC2E618117}"/>
              </a:ext>
            </a:extLst>
          </p:cNvPr>
          <p:cNvSpPr/>
          <p:nvPr/>
        </p:nvSpPr>
        <p:spPr>
          <a:xfrm>
            <a:off x="3147659" y="1997539"/>
            <a:ext cx="1528762" cy="176688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5CB422C-CA5C-8744-580D-2FC0BD1E77AE}"/>
              </a:ext>
            </a:extLst>
          </p:cNvPr>
          <p:cNvSpPr/>
          <p:nvPr/>
        </p:nvSpPr>
        <p:spPr>
          <a:xfrm>
            <a:off x="3147659" y="2011336"/>
            <a:ext cx="764381" cy="1753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C82E78A-AFB2-18E0-5081-30E21076E142}"/>
              </a:ext>
            </a:extLst>
          </p:cNvPr>
          <p:cNvSpPr/>
          <p:nvPr/>
        </p:nvSpPr>
        <p:spPr>
          <a:xfrm>
            <a:off x="3912040" y="2014499"/>
            <a:ext cx="764381" cy="17530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84FAD88-784F-59DC-2104-DC8FC9776C2A}"/>
              </a:ext>
            </a:extLst>
          </p:cNvPr>
          <p:cNvCxnSpPr>
            <a:cxnSpLocks/>
          </p:cNvCxnSpPr>
          <p:nvPr/>
        </p:nvCxnSpPr>
        <p:spPr>
          <a:xfrm flipH="1">
            <a:off x="3147659" y="2105247"/>
            <a:ext cx="1424341" cy="164222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C29FDEC-AA81-DD78-B24E-99EB087497E1}"/>
              </a:ext>
            </a:extLst>
          </p:cNvPr>
          <p:cNvGrpSpPr/>
          <p:nvPr/>
        </p:nvGrpSpPr>
        <p:grpSpPr>
          <a:xfrm>
            <a:off x="5766029" y="1402763"/>
            <a:ext cx="1764272" cy="2361664"/>
            <a:chOff x="5766029" y="1402763"/>
            <a:chExt cx="1764272" cy="236166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9701AA4-7AA1-6267-FB41-82032AE6BE05}"/>
                </a:ext>
              </a:extLst>
            </p:cNvPr>
            <p:cNvSpPr/>
            <p:nvPr/>
          </p:nvSpPr>
          <p:spPr>
            <a:xfrm>
              <a:off x="6001539" y="1997539"/>
              <a:ext cx="1528762" cy="176688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C324A9E-DC09-37C9-26F9-5E9CD2476CCE}"/>
                </a:ext>
              </a:extLst>
            </p:cNvPr>
            <p:cNvSpPr/>
            <p:nvPr/>
          </p:nvSpPr>
          <p:spPr>
            <a:xfrm rot="2288582">
              <a:off x="5766029" y="1402763"/>
              <a:ext cx="1152319" cy="2264545"/>
            </a:xfrm>
            <a:custGeom>
              <a:avLst/>
              <a:gdLst>
                <a:gd name="csX0" fmla="*/ 0 w 764381"/>
                <a:gd name="csY0" fmla="*/ 0 h 1753092"/>
                <a:gd name="csX1" fmla="*/ 764381 w 764381"/>
                <a:gd name="csY1" fmla="*/ 0 h 1753092"/>
                <a:gd name="csX2" fmla="*/ 764381 w 764381"/>
                <a:gd name="csY2" fmla="*/ 1753092 h 1753092"/>
                <a:gd name="csX3" fmla="*/ 0 w 764381"/>
                <a:gd name="csY3" fmla="*/ 1753092 h 1753092"/>
                <a:gd name="csX4" fmla="*/ 0 w 764381"/>
                <a:gd name="csY4" fmla="*/ 0 h 1753092"/>
                <a:gd name="csX0" fmla="*/ 824159 w 1588540"/>
                <a:gd name="csY0" fmla="*/ 0 h 1753092"/>
                <a:gd name="csX1" fmla="*/ 1588540 w 1588540"/>
                <a:gd name="csY1" fmla="*/ 0 h 1753092"/>
                <a:gd name="csX2" fmla="*/ 1588540 w 1588540"/>
                <a:gd name="csY2" fmla="*/ 1753092 h 1753092"/>
                <a:gd name="csX3" fmla="*/ 0 w 1588540"/>
                <a:gd name="csY3" fmla="*/ 616264 h 1753092"/>
                <a:gd name="csX4" fmla="*/ 824159 w 1588540"/>
                <a:gd name="csY4" fmla="*/ 0 h 1753092"/>
                <a:gd name="csX0" fmla="*/ 899806 w 1588540"/>
                <a:gd name="csY0" fmla="*/ 237128 h 1753092"/>
                <a:gd name="csX1" fmla="*/ 1588540 w 1588540"/>
                <a:gd name="csY1" fmla="*/ 0 h 1753092"/>
                <a:gd name="csX2" fmla="*/ 1588540 w 1588540"/>
                <a:gd name="csY2" fmla="*/ 1753092 h 1753092"/>
                <a:gd name="csX3" fmla="*/ 0 w 1588540"/>
                <a:gd name="csY3" fmla="*/ 616264 h 1753092"/>
                <a:gd name="csX4" fmla="*/ 899806 w 1588540"/>
                <a:gd name="csY4" fmla="*/ 237128 h 1753092"/>
                <a:gd name="csX0" fmla="*/ 899806 w 1588540"/>
                <a:gd name="csY0" fmla="*/ 237128 h 1936879"/>
                <a:gd name="csX1" fmla="*/ 1588540 w 1588540"/>
                <a:gd name="csY1" fmla="*/ 0 h 1936879"/>
                <a:gd name="csX2" fmla="*/ 1072208 w 1588540"/>
                <a:gd name="csY2" fmla="*/ 1936879 h 1936879"/>
                <a:gd name="csX3" fmla="*/ 0 w 1588540"/>
                <a:gd name="csY3" fmla="*/ 616264 h 1936879"/>
                <a:gd name="csX4" fmla="*/ 899806 w 1588540"/>
                <a:gd name="csY4" fmla="*/ 237128 h 1936879"/>
                <a:gd name="csX0" fmla="*/ 899806 w 1205448"/>
                <a:gd name="csY0" fmla="*/ 559250 h 2259001"/>
                <a:gd name="csX1" fmla="*/ 1205448 w 1205448"/>
                <a:gd name="csY1" fmla="*/ 0 h 2259001"/>
                <a:gd name="csX2" fmla="*/ 1072208 w 1205448"/>
                <a:gd name="csY2" fmla="*/ 2259001 h 2259001"/>
                <a:gd name="csX3" fmla="*/ 0 w 1205448"/>
                <a:gd name="csY3" fmla="*/ 938386 h 2259001"/>
                <a:gd name="csX4" fmla="*/ 899806 w 1205448"/>
                <a:gd name="csY4" fmla="*/ 559250 h 2259001"/>
                <a:gd name="csX0" fmla="*/ 794331 w 1205448"/>
                <a:gd name="csY0" fmla="*/ 318288 h 2259001"/>
                <a:gd name="csX1" fmla="*/ 1205448 w 1205448"/>
                <a:gd name="csY1" fmla="*/ 0 h 2259001"/>
                <a:gd name="csX2" fmla="*/ 1072208 w 1205448"/>
                <a:gd name="csY2" fmla="*/ 2259001 h 2259001"/>
                <a:gd name="csX3" fmla="*/ 0 w 1205448"/>
                <a:gd name="csY3" fmla="*/ 938386 h 2259001"/>
                <a:gd name="csX4" fmla="*/ 794331 w 1205448"/>
                <a:gd name="csY4" fmla="*/ 318288 h 22590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205448" h="2259001">
                  <a:moveTo>
                    <a:pt x="794331" y="318288"/>
                  </a:moveTo>
                  <a:lnTo>
                    <a:pt x="1205448" y="0"/>
                  </a:lnTo>
                  <a:lnTo>
                    <a:pt x="1072208" y="2259001"/>
                  </a:lnTo>
                  <a:lnTo>
                    <a:pt x="0" y="938386"/>
                  </a:lnTo>
                  <a:lnTo>
                    <a:pt x="794331" y="318288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Arrow: Right 12">
            <a:extLst>
              <a:ext uri="{FF2B5EF4-FFF2-40B4-BE49-F238E27FC236}">
                <a16:creationId xmlns:a16="http://schemas.microsoft.com/office/drawing/2014/main" xmlns="" id="{2DF8E195-C812-8C02-F26C-703C4B1D33D8}"/>
              </a:ext>
            </a:extLst>
          </p:cNvPr>
          <p:cNvSpPr/>
          <p:nvPr/>
        </p:nvSpPr>
        <p:spPr>
          <a:xfrm>
            <a:off x="2383278" y="2657699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xmlns="" id="{B4AF9D50-3A3B-4EB8-9B9C-FCE7F60FB634}"/>
              </a:ext>
            </a:extLst>
          </p:cNvPr>
          <p:cNvSpPr/>
          <p:nvPr/>
        </p:nvSpPr>
        <p:spPr>
          <a:xfrm>
            <a:off x="5110507" y="2681558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xmlns="" id="{76F8F558-B91D-CD5C-0B19-6EC147B1214F}"/>
              </a:ext>
            </a:extLst>
          </p:cNvPr>
          <p:cNvSpPr/>
          <p:nvPr/>
        </p:nvSpPr>
        <p:spPr>
          <a:xfrm>
            <a:off x="7964135" y="2681558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CFF60614-4576-B11E-2F01-DBF3FFA16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023" y="884024"/>
            <a:ext cx="5663745" cy="809106"/>
          </a:xfrm>
          <a:prstGeom prst="rect">
            <a:avLst/>
          </a:prstGeom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xmlns="" id="{C6C9D0F5-C036-F708-41DB-9053DB9B09B5}"/>
              </a:ext>
            </a:extLst>
          </p:cNvPr>
          <p:cNvSpPr/>
          <p:nvPr/>
        </p:nvSpPr>
        <p:spPr>
          <a:xfrm rot="2288582">
            <a:off x="9187871" y="1357771"/>
            <a:ext cx="1152319" cy="2264545"/>
          </a:xfrm>
          <a:custGeom>
            <a:avLst/>
            <a:gdLst>
              <a:gd name="csX0" fmla="*/ 0 w 764381"/>
              <a:gd name="csY0" fmla="*/ 0 h 1753092"/>
              <a:gd name="csX1" fmla="*/ 764381 w 764381"/>
              <a:gd name="csY1" fmla="*/ 0 h 1753092"/>
              <a:gd name="csX2" fmla="*/ 764381 w 764381"/>
              <a:gd name="csY2" fmla="*/ 1753092 h 1753092"/>
              <a:gd name="csX3" fmla="*/ 0 w 764381"/>
              <a:gd name="csY3" fmla="*/ 1753092 h 1753092"/>
              <a:gd name="csX4" fmla="*/ 0 w 764381"/>
              <a:gd name="csY4" fmla="*/ 0 h 1753092"/>
              <a:gd name="csX0" fmla="*/ 824159 w 1588540"/>
              <a:gd name="csY0" fmla="*/ 0 h 1753092"/>
              <a:gd name="csX1" fmla="*/ 1588540 w 1588540"/>
              <a:gd name="csY1" fmla="*/ 0 h 1753092"/>
              <a:gd name="csX2" fmla="*/ 1588540 w 1588540"/>
              <a:gd name="csY2" fmla="*/ 1753092 h 1753092"/>
              <a:gd name="csX3" fmla="*/ 0 w 1588540"/>
              <a:gd name="csY3" fmla="*/ 616264 h 1753092"/>
              <a:gd name="csX4" fmla="*/ 824159 w 1588540"/>
              <a:gd name="csY4" fmla="*/ 0 h 1753092"/>
              <a:gd name="csX0" fmla="*/ 899806 w 1588540"/>
              <a:gd name="csY0" fmla="*/ 237128 h 1753092"/>
              <a:gd name="csX1" fmla="*/ 1588540 w 1588540"/>
              <a:gd name="csY1" fmla="*/ 0 h 1753092"/>
              <a:gd name="csX2" fmla="*/ 1588540 w 1588540"/>
              <a:gd name="csY2" fmla="*/ 1753092 h 1753092"/>
              <a:gd name="csX3" fmla="*/ 0 w 1588540"/>
              <a:gd name="csY3" fmla="*/ 616264 h 1753092"/>
              <a:gd name="csX4" fmla="*/ 899806 w 1588540"/>
              <a:gd name="csY4" fmla="*/ 237128 h 1753092"/>
              <a:gd name="csX0" fmla="*/ 899806 w 1588540"/>
              <a:gd name="csY0" fmla="*/ 237128 h 1936879"/>
              <a:gd name="csX1" fmla="*/ 1588540 w 1588540"/>
              <a:gd name="csY1" fmla="*/ 0 h 1936879"/>
              <a:gd name="csX2" fmla="*/ 1072208 w 1588540"/>
              <a:gd name="csY2" fmla="*/ 1936879 h 1936879"/>
              <a:gd name="csX3" fmla="*/ 0 w 1588540"/>
              <a:gd name="csY3" fmla="*/ 616264 h 1936879"/>
              <a:gd name="csX4" fmla="*/ 899806 w 1588540"/>
              <a:gd name="csY4" fmla="*/ 237128 h 1936879"/>
              <a:gd name="csX0" fmla="*/ 899806 w 1205448"/>
              <a:gd name="csY0" fmla="*/ 559250 h 2259001"/>
              <a:gd name="csX1" fmla="*/ 1205448 w 1205448"/>
              <a:gd name="csY1" fmla="*/ 0 h 2259001"/>
              <a:gd name="csX2" fmla="*/ 1072208 w 1205448"/>
              <a:gd name="csY2" fmla="*/ 2259001 h 2259001"/>
              <a:gd name="csX3" fmla="*/ 0 w 1205448"/>
              <a:gd name="csY3" fmla="*/ 938386 h 2259001"/>
              <a:gd name="csX4" fmla="*/ 899806 w 1205448"/>
              <a:gd name="csY4" fmla="*/ 559250 h 2259001"/>
              <a:gd name="csX0" fmla="*/ 794331 w 1205448"/>
              <a:gd name="csY0" fmla="*/ 318288 h 2259001"/>
              <a:gd name="csX1" fmla="*/ 1205448 w 1205448"/>
              <a:gd name="csY1" fmla="*/ 0 h 2259001"/>
              <a:gd name="csX2" fmla="*/ 1072208 w 1205448"/>
              <a:gd name="csY2" fmla="*/ 2259001 h 2259001"/>
              <a:gd name="csX3" fmla="*/ 0 w 1205448"/>
              <a:gd name="csY3" fmla="*/ 938386 h 2259001"/>
              <a:gd name="csX4" fmla="*/ 794331 w 1205448"/>
              <a:gd name="csY4" fmla="*/ 318288 h 22590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05448" h="2259001">
                <a:moveTo>
                  <a:pt x="794331" y="318288"/>
                </a:moveTo>
                <a:lnTo>
                  <a:pt x="1205448" y="0"/>
                </a:lnTo>
                <a:lnTo>
                  <a:pt x="1072208" y="2259001"/>
                </a:lnTo>
                <a:lnTo>
                  <a:pt x="0" y="938386"/>
                </a:lnTo>
                <a:lnTo>
                  <a:pt x="794331" y="318288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xmlns="" id="{EE452300-1946-C1E7-EF88-F8081A6F5227}"/>
              </a:ext>
            </a:extLst>
          </p:cNvPr>
          <p:cNvSpPr/>
          <p:nvPr/>
        </p:nvSpPr>
        <p:spPr>
          <a:xfrm rot="2288582">
            <a:off x="9738444" y="1555163"/>
            <a:ext cx="1152319" cy="2264545"/>
          </a:xfrm>
          <a:custGeom>
            <a:avLst/>
            <a:gdLst>
              <a:gd name="csX0" fmla="*/ 0 w 764381"/>
              <a:gd name="csY0" fmla="*/ 0 h 1753092"/>
              <a:gd name="csX1" fmla="*/ 764381 w 764381"/>
              <a:gd name="csY1" fmla="*/ 0 h 1753092"/>
              <a:gd name="csX2" fmla="*/ 764381 w 764381"/>
              <a:gd name="csY2" fmla="*/ 1753092 h 1753092"/>
              <a:gd name="csX3" fmla="*/ 0 w 764381"/>
              <a:gd name="csY3" fmla="*/ 1753092 h 1753092"/>
              <a:gd name="csX4" fmla="*/ 0 w 764381"/>
              <a:gd name="csY4" fmla="*/ 0 h 1753092"/>
              <a:gd name="csX0" fmla="*/ 824159 w 1588540"/>
              <a:gd name="csY0" fmla="*/ 0 h 1753092"/>
              <a:gd name="csX1" fmla="*/ 1588540 w 1588540"/>
              <a:gd name="csY1" fmla="*/ 0 h 1753092"/>
              <a:gd name="csX2" fmla="*/ 1588540 w 1588540"/>
              <a:gd name="csY2" fmla="*/ 1753092 h 1753092"/>
              <a:gd name="csX3" fmla="*/ 0 w 1588540"/>
              <a:gd name="csY3" fmla="*/ 616264 h 1753092"/>
              <a:gd name="csX4" fmla="*/ 824159 w 1588540"/>
              <a:gd name="csY4" fmla="*/ 0 h 1753092"/>
              <a:gd name="csX0" fmla="*/ 899806 w 1588540"/>
              <a:gd name="csY0" fmla="*/ 237128 h 1753092"/>
              <a:gd name="csX1" fmla="*/ 1588540 w 1588540"/>
              <a:gd name="csY1" fmla="*/ 0 h 1753092"/>
              <a:gd name="csX2" fmla="*/ 1588540 w 1588540"/>
              <a:gd name="csY2" fmla="*/ 1753092 h 1753092"/>
              <a:gd name="csX3" fmla="*/ 0 w 1588540"/>
              <a:gd name="csY3" fmla="*/ 616264 h 1753092"/>
              <a:gd name="csX4" fmla="*/ 899806 w 1588540"/>
              <a:gd name="csY4" fmla="*/ 237128 h 1753092"/>
              <a:gd name="csX0" fmla="*/ 899806 w 1588540"/>
              <a:gd name="csY0" fmla="*/ 237128 h 1936879"/>
              <a:gd name="csX1" fmla="*/ 1588540 w 1588540"/>
              <a:gd name="csY1" fmla="*/ 0 h 1936879"/>
              <a:gd name="csX2" fmla="*/ 1072208 w 1588540"/>
              <a:gd name="csY2" fmla="*/ 1936879 h 1936879"/>
              <a:gd name="csX3" fmla="*/ 0 w 1588540"/>
              <a:gd name="csY3" fmla="*/ 616264 h 1936879"/>
              <a:gd name="csX4" fmla="*/ 899806 w 1588540"/>
              <a:gd name="csY4" fmla="*/ 237128 h 1936879"/>
              <a:gd name="csX0" fmla="*/ 899806 w 1205448"/>
              <a:gd name="csY0" fmla="*/ 559250 h 2259001"/>
              <a:gd name="csX1" fmla="*/ 1205448 w 1205448"/>
              <a:gd name="csY1" fmla="*/ 0 h 2259001"/>
              <a:gd name="csX2" fmla="*/ 1072208 w 1205448"/>
              <a:gd name="csY2" fmla="*/ 2259001 h 2259001"/>
              <a:gd name="csX3" fmla="*/ 0 w 1205448"/>
              <a:gd name="csY3" fmla="*/ 938386 h 2259001"/>
              <a:gd name="csX4" fmla="*/ 899806 w 1205448"/>
              <a:gd name="csY4" fmla="*/ 559250 h 2259001"/>
              <a:gd name="csX0" fmla="*/ 794331 w 1205448"/>
              <a:gd name="csY0" fmla="*/ 318288 h 2259001"/>
              <a:gd name="csX1" fmla="*/ 1205448 w 1205448"/>
              <a:gd name="csY1" fmla="*/ 0 h 2259001"/>
              <a:gd name="csX2" fmla="*/ 1072208 w 1205448"/>
              <a:gd name="csY2" fmla="*/ 2259001 h 2259001"/>
              <a:gd name="csX3" fmla="*/ 0 w 1205448"/>
              <a:gd name="csY3" fmla="*/ 938386 h 2259001"/>
              <a:gd name="csX4" fmla="*/ 794331 w 1205448"/>
              <a:gd name="csY4" fmla="*/ 318288 h 22590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05448" h="2259001">
                <a:moveTo>
                  <a:pt x="794331" y="318288"/>
                </a:moveTo>
                <a:lnTo>
                  <a:pt x="1205448" y="0"/>
                </a:lnTo>
                <a:lnTo>
                  <a:pt x="1072208" y="2259001"/>
                </a:lnTo>
                <a:lnTo>
                  <a:pt x="0" y="938386"/>
                </a:lnTo>
                <a:lnTo>
                  <a:pt x="794331" y="318288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EA744B1-36F1-C95F-8115-3650800EA7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50521"/>
          <a:stretch/>
        </p:blipFill>
        <p:spPr>
          <a:xfrm>
            <a:off x="1386489" y="4203024"/>
            <a:ext cx="923946" cy="200761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93194EFE-25FE-A486-EC04-DCFA07240D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-2107" r="49480"/>
          <a:stretch/>
        </p:blipFill>
        <p:spPr>
          <a:xfrm>
            <a:off x="491803" y="4203024"/>
            <a:ext cx="982732" cy="2007612"/>
          </a:xfrm>
          <a:prstGeom prst="rect">
            <a:avLst/>
          </a:prstGeom>
        </p:spPr>
      </p:pic>
      <p:sp>
        <p:nvSpPr>
          <p:cNvPr id="21" name="Arrow: Right 35">
            <a:extLst>
              <a:ext uri="{FF2B5EF4-FFF2-40B4-BE49-F238E27FC236}">
                <a16:creationId xmlns:a16="http://schemas.microsoft.com/office/drawing/2014/main" xmlns="" id="{2F883FD1-3001-792D-3134-36EBF3392C8B}"/>
              </a:ext>
            </a:extLst>
          </p:cNvPr>
          <p:cNvSpPr/>
          <p:nvPr/>
        </p:nvSpPr>
        <p:spPr>
          <a:xfrm>
            <a:off x="2505424" y="4837639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40AC841-DA26-9115-5D23-5875A496EB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50521"/>
          <a:stretch/>
        </p:blipFill>
        <p:spPr>
          <a:xfrm rot="5561364">
            <a:off x="3813543" y="4461607"/>
            <a:ext cx="923946" cy="20076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0B5C08B1-5838-593F-D6F9-C8916CADE0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-2107" r="49480"/>
          <a:stretch/>
        </p:blipFill>
        <p:spPr>
          <a:xfrm rot="5560732">
            <a:off x="3828509" y="3516801"/>
            <a:ext cx="982732" cy="2007612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A949AB93-6FAF-2B55-570D-2DD11F7B18DB}"/>
              </a:ext>
            </a:extLst>
          </p:cNvPr>
          <p:cNvCxnSpPr>
            <a:cxnSpLocks/>
          </p:cNvCxnSpPr>
          <p:nvPr/>
        </p:nvCxnSpPr>
        <p:spPr>
          <a:xfrm flipH="1" flipV="1">
            <a:off x="3300644" y="4951609"/>
            <a:ext cx="2044906" cy="3807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rrow: Right 39">
            <a:extLst>
              <a:ext uri="{FF2B5EF4-FFF2-40B4-BE49-F238E27FC236}">
                <a16:creationId xmlns:a16="http://schemas.microsoft.com/office/drawing/2014/main" xmlns="" id="{8BDC9620-6A6F-1CFC-302C-021D45806B99}"/>
              </a:ext>
            </a:extLst>
          </p:cNvPr>
          <p:cNvSpPr/>
          <p:nvPr/>
        </p:nvSpPr>
        <p:spPr>
          <a:xfrm>
            <a:off x="5444945" y="4946710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FE54D79B-7C46-2F98-9796-666C4D7EC4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50521"/>
          <a:stretch/>
        </p:blipFill>
        <p:spPr>
          <a:xfrm rot="16200000">
            <a:off x="9652827" y="3601301"/>
            <a:ext cx="923946" cy="20076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0F8157B4-A373-7729-A9BE-892723C64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-2107" r="49480"/>
          <a:stretch/>
        </p:blipFill>
        <p:spPr>
          <a:xfrm rot="5400000">
            <a:off x="6716336" y="3626786"/>
            <a:ext cx="982732" cy="2007612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xmlns="" id="{B4CBA09C-F206-50E2-75B1-E9D15509B43D}"/>
              </a:ext>
            </a:extLst>
          </p:cNvPr>
          <p:cNvSpPr/>
          <p:nvPr/>
        </p:nvSpPr>
        <p:spPr>
          <a:xfrm>
            <a:off x="6203895" y="4203024"/>
            <a:ext cx="2048753" cy="162361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7BAC8DC9-3C16-9346-5340-FD6D5F8573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l="50521"/>
          <a:stretch/>
        </p:blipFill>
        <p:spPr>
          <a:xfrm rot="16200000">
            <a:off x="10336662" y="3951137"/>
            <a:ext cx="923946" cy="2007612"/>
          </a:xfrm>
          <a:prstGeom prst="rect">
            <a:avLst/>
          </a:prstGeom>
        </p:spPr>
      </p:pic>
      <p:sp>
        <p:nvSpPr>
          <p:cNvPr id="30" name="Arrow: Right 44">
            <a:extLst>
              <a:ext uri="{FF2B5EF4-FFF2-40B4-BE49-F238E27FC236}">
                <a16:creationId xmlns:a16="http://schemas.microsoft.com/office/drawing/2014/main" xmlns="" id="{02049473-154C-F305-451B-56D455A2A75A}"/>
              </a:ext>
            </a:extLst>
          </p:cNvPr>
          <p:cNvSpPr/>
          <p:nvPr/>
        </p:nvSpPr>
        <p:spPr>
          <a:xfrm>
            <a:off x="8453222" y="4835068"/>
            <a:ext cx="457198" cy="22328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9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21" grpId="0" animBg="1"/>
      <p:bldP spid="25" grpId="0" animBg="1"/>
      <p:bldP spid="28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50521"/>
          <a:stretch/>
        </p:blipFill>
        <p:spPr>
          <a:xfrm>
            <a:off x="2885690" y="769392"/>
            <a:ext cx="1523331" cy="26215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-2107" r="49480"/>
          <a:stretch/>
        </p:blipFill>
        <p:spPr>
          <a:xfrm>
            <a:off x="1269473" y="769393"/>
            <a:ext cx="1620252" cy="26215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58204" y="4648154"/>
                <a:ext cx="11062633" cy="1436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যখন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আমরা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একটি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বস্তুকে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সমান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২ </a:t>
                </a:r>
                <a:r>
                  <a:rPr lang="en-US" sz="3200" b="1" dirty="0" err="1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অংশে</a:t>
                </a:r>
                <a:r>
                  <a:rPr lang="en-US" sz="3200" b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ভাগ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করি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,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আমরা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প্রত্যেক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অংশকে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অর্ধেক</a:t>
                </a:r>
                <a:r>
                  <a:rPr lang="en-US" sz="3200" b="1" dirty="0">
                    <a:ln w="0"/>
                    <a:solidFill>
                      <a:srgbClr val="FFFF00"/>
                    </a:solidFill>
                    <a:effectLst>
                      <a:glow rad="101600">
                        <a:schemeClr val="tx1">
                          <a:alpha val="60000"/>
                        </a:schemeClr>
                      </a:glo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বা</a:t>
                </a:r>
                <a:r>
                  <a:rPr lang="en-US" sz="3200" b="1" dirty="0">
                    <a:ln w="0"/>
                    <a:solidFill>
                      <a:srgbClr val="FFFF00"/>
                    </a:solidFill>
                    <a:effectLst>
                      <a:glow rad="101600">
                        <a:schemeClr val="tx1">
                          <a:alpha val="60000"/>
                        </a:schemeClr>
                      </a:glo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দুই </a:t>
                </a:r>
                <a:r>
                  <a:rPr lang="en-US" sz="3200" b="1" dirty="0" err="1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ভাগের</a:t>
                </a:r>
                <a:r>
                  <a:rPr lang="en-US" sz="3200" b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এক</a:t>
                </a:r>
                <a:r>
                  <a:rPr lang="en-US" sz="3200" b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ভাগ</a:t>
                </a:r>
                <a:r>
                  <a:rPr lang="en-US" sz="3200" b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বলি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200" b="1" dirty="0" err="1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এবং</a:t>
                </a:r>
                <a:r>
                  <a:rPr lang="en-US" sz="3200" b="1" dirty="0">
                    <a:ln w="0"/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লিখি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n w="0"/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n w="0"/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n w="0"/>
                            <a:solidFill>
                              <a:schemeClr val="accent2">
                                <a:lumMod val="7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en-US" sz="3600" b="1" dirty="0">
                    <a:ln w="0"/>
                    <a:solidFill>
                      <a:schemeClr val="accent2">
                        <a:lumMod val="75000"/>
                      </a:schemeClr>
                    </a:solidFill>
                    <a:effectLst/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04" y="4648154"/>
                <a:ext cx="11062633" cy="1436740"/>
              </a:xfrm>
              <a:prstGeom prst="rect">
                <a:avLst/>
              </a:prstGeom>
              <a:blipFill>
                <a:blip r:embed="rId3"/>
                <a:stretch>
                  <a:fillRect l="-1212" t="-5508" r="-1102" b="-4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773286" y="352926"/>
            <a:ext cx="23100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Rectangle 5"/>
          <p:cNvSpPr/>
          <p:nvPr/>
        </p:nvSpPr>
        <p:spPr>
          <a:xfrm>
            <a:off x="2171367" y="3343011"/>
            <a:ext cx="90566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200" b="1" dirty="0">
                <a:ln w="0"/>
                <a:effectLst/>
                <a:latin typeface="Kalpurush" panose="02000600000000000000" pitchFamily="2" charset="0"/>
                <a:cs typeface="Kalpurush" panose="02000600000000000000" pitchFamily="2" charset="0"/>
              </a:rPr>
              <a:t>একটি পূর্ণ বস্তু কে  যখন কত গুলো সমান অংশে ভাগ করা হয় তখন এক একটি ভাগ কে বলা হয় </a:t>
            </a:r>
            <a:r>
              <a:rPr lang="as-IN" sz="40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ভগ্নাংশ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94"/>
          <a:stretch/>
        </p:blipFill>
        <p:spPr>
          <a:xfrm>
            <a:off x="5928318" y="352926"/>
            <a:ext cx="2828567" cy="31966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3"/>
          <a:stretch/>
        </p:blipFill>
        <p:spPr>
          <a:xfrm>
            <a:off x="8756885" y="326493"/>
            <a:ext cx="2615630" cy="32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6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7.40741E-7 L 0.02252 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0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0.01823 -0.003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1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34 0.00139 L 0.00235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-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0324 L 0.03984 -0.0076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339F69E-3FA1-804F-A38D-5E9D7A8FACFE}"/>
              </a:ext>
            </a:extLst>
          </p:cNvPr>
          <p:cNvSpPr txBox="1"/>
          <p:nvPr/>
        </p:nvSpPr>
        <p:spPr>
          <a:xfrm>
            <a:off x="619051" y="1808570"/>
            <a:ext cx="11043684" cy="1200329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তোমাদের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খাতা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থেকে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১টা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কাগজ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২টি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সমান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অংশে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ভাগ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এবং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প্রত‌্যেকটি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অংশ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বা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ভাগের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কত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ভাগ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তা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উল্লেখ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কর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502AAFF-BD06-E5C0-E033-F9A0D8440033}"/>
              </a:ext>
            </a:extLst>
          </p:cNvPr>
          <p:cNvSpPr txBox="1"/>
          <p:nvPr/>
        </p:nvSpPr>
        <p:spPr>
          <a:xfrm>
            <a:off x="635254" y="3567951"/>
            <a:ext cx="2609850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১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কাগজ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000A66FA-767D-6D05-847E-C04CC303AC87}"/>
                  </a:ext>
                </a:extLst>
              </p:cNvPr>
              <p:cNvSpPr txBox="1"/>
              <p:nvPr/>
            </p:nvSpPr>
            <p:spPr>
              <a:xfrm>
                <a:off x="8238102" y="3216004"/>
                <a:ext cx="1839560" cy="995337"/>
              </a:xfrm>
              <a:prstGeom prst="rect">
                <a:avLst/>
              </a:prstGeom>
              <a:solidFill>
                <a:schemeClr val="bg2"/>
              </a:solidFill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bn-BD" sz="3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FF00"/>
                              </a:solidFill>
                              <a:latin typeface="Cambria Math"/>
                              <a:cs typeface="NikoshBAN" panose="02000000000000000000" pitchFamily="2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FF00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00A66FA-767D-6D05-847E-C04CC303A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8102" y="3216004"/>
                <a:ext cx="1839560" cy="99533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B2EA53C-99E8-894F-7F8C-7F7147905DE3}"/>
              </a:ext>
            </a:extLst>
          </p:cNvPr>
          <p:cNvSpPr txBox="1"/>
          <p:nvPr/>
        </p:nvSpPr>
        <p:spPr>
          <a:xfrm>
            <a:off x="3319721" y="5259984"/>
            <a:ext cx="5450958" cy="49244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কাগজটি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সমান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দুইটি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অংশে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ভাগ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735ACD9-36F4-4C5B-A604-85B60113D63A}"/>
              </a:ext>
            </a:extLst>
          </p:cNvPr>
          <p:cNvSpPr/>
          <p:nvPr/>
        </p:nvSpPr>
        <p:spPr>
          <a:xfrm>
            <a:off x="3340986" y="3264759"/>
            <a:ext cx="4191000" cy="1893164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47EA075-AD6C-659A-1C74-91AC696B09EE}"/>
              </a:ext>
            </a:extLst>
          </p:cNvPr>
          <p:cNvCxnSpPr>
            <a:cxnSpLocks/>
            <a:stCxn id="7" idx="0"/>
            <a:endCxn id="7" idx="2"/>
          </p:cNvCxnSpPr>
          <p:nvPr/>
        </p:nvCxnSpPr>
        <p:spPr>
          <a:xfrm>
            <a:off x="5436486" y="3264759"/>
            <a:ext cx="0" cy="18931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753" y="3186348"/>
            <a:ext cx="4154493" cy="26274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127"/>
          <a:stretch/>
        </p:blipFill>
        <p:spPr>
          <a:xfrm>
            <a:off x="4466939" y="1792889"/>
            <a:ext cx="1321913" cy="17340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86"/>
          <a:stretch/>
        </p:blipFill>
        <p:spPr>
          <a:xfrm>
            <a:off x="5730823" y="1788989"/>
            <a:ext cx="1364469" cy="17340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27896" y="935612"/>
            <a:ext cx="4822662" cy="70788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একটি কলা</a:t>
            </a:r>
            <a:endParaRPr lang="en-US" sz="40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5169" y="4893454"/>
            <a:ext cx="4464403" cy="5232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Kalpurush" panose="02000600000000000000" pitchFamily="2" charset="0"/>
                <a:cs typeface="Kalpurush" panose="02000600000000000000" pitchFamily="2" charset="0"/>
              </a:rPr>
              <a:t>একটি কলা দুই ভাগের এক </a:t>
            </a:r>
            <a:endParaRPr lang="en-US" sz="2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17117" y="4787605"/>
            <a:ext cx="4682416" cy="5232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Kalpurush" panose="02000600000000000000" pitchFamily="2" charset="0"/>
                <a:cs typeface="Kalpurush" panose="02000600000000000000" pitchFamily="2" charset="0"/>
              </a:rPr>
              <a:t>একটি কলা দুই ভাগের এক </a:t>
            </a:r>
            <a:endParaRPr lang="en-US" sz="2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862378" y="3646767"/>
                <a:ext cx="529311" cy="1099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1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378" y="3646767"/>
                <a:ext cx="529311" cy="10997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497003" y="3672479"/>
                <a:ext cx="529311" cy="1099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36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1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7003" y="3672479"/>
                <a:ext cx="529311" cy="10997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405830" y="527103"/>
            <a:ext cx="4817510" cy="523220"/>
          </a:xfrm>
          <a:prstGeom prst="rect">
            <a:avLst/>
          </a:prstGeom>
          <a:noFill/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Kalpurush" panose="02000600000000000000" pitchFamily="2" charset="0"/>
                <a:cs typeface="Kalpurush" panose="02000600000000000000" pitchFamily="2" charset="0"/>
              </a:rPr>
              <a:t>ছবিটা ভালো ভাবে পর্যবেক্ষণ করো।</a:t>
            </a:r>
            <a:endParaRPr lang="en-US" sz="28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363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6576 -0.049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81" y="-24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-0.25677 -0.0314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9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951" y="1919718"/>
            <a:ext cx="6468417" cy="6286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1945" y="3098167"/>
            <a:ext cx="1528762" cy="17668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284921" y="3562630"/>
            <a:ext cx="2200275" cy="94059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4912160" y="2673232"/>
            <a:ext cx="1843085" cy="1829991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73282" y="3079356"/>
            <a:ext cx="2271713" cy="12858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Off-page Connector 14"/>
          <p:cNvSpPr/>
          <p:nvPr/>
        </p:nvSpPr>
        <p:spPr>
          <a:xfrm rot="16200000">
            <a:off x="10095210" y="2655403"/>
            <a:ext cx="1400176" cy="181445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1651"/>
              <a:gd name="connsiteX1" fmla="*/ 10000 w 10000"/>
              <a:gd name="connsiteY1" fmla="*/ 0 h 11651"/>
              <a:gd name="connsiteX2" fmla="*/ 10000 w 10000"/>
              <a:gd name="connsiteY2" fmla="*/ 8000 h 11651"/>
              <a:gd name="connsiteX3" fmla="*/ 4915 w 10000"/>
              <a:gd name="connsiteY3" fmla="*/ 11651 h 11651"/>
              <a:gd name="connsiteX4" fmla="*/ 0 w 10000"/>
              <a:gd name="connsiteY4" fmla="*/ 8000 h 11651"/>
              <a:gd name="connsiteX5" fmla="*/ 0 w 10000"/>
              <a:gd name="connsiteY5" fmla="*/ 0 h 1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1651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4915" y="11651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01945" y="3111964"/>
            <a:ext cx="764381" cy="175309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284921" y="3562629"/>
            <a:ext cx="2212975" cy="40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7" r="50000"/>
          <a:stretch/>
        </p:blipFill>
        <p:spPr bwMode="auto">
          <a:xfrm>
            <a:off x="4912160" y="2811724"/>
            <a:ext cx="932656" cy="1663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10800000">
            <a:off x="8309138" y="3079609"/>
            <a:ext cx="1154906" cy="1285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9888071" y="2811724"/>
            <a:ext cx="185896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36776" y="5489860"/>
            <a:ext cx="8779634" cy="70788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প্রত্যেকটি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আকৃতির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দুই ভাগের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এক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রং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621935" y="4976771"/>
                <a:ext cx="529311" cy="1220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40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935" y="4976771"/>
                <a:ext cx="529311" cy="12209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24292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472" y="579156"/>
            <a:ext cx="10528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তোমার পাঠ্য বইয়ের 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৯১</a:t>
            </a:r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নং পৃষ্টা বের করে পাঠ্যাংশ টুকু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1846680"/>
            <a:ext cx="5257118" cy="4025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7" b="13937"/>
          <a:stretch/>
        </p:blipFill>
        <p:spPr>
          <a:xfrm>
            <a:off x="6864824" y="1879534"/>
            <a:ext cx="4299045" cy="3888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526834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"/>
          <p:cNvSpPr/>
          <p:nvPr/>
        </p:nvSpPr>
        <p:spPr>
          <a:xfrm>
            <a:off x="5382805" y="3274614"/>
            <a:ext cx="2060186" cy="1245522"/>
          </a:xfrm>
          <a:prstGeom prst="rightArrow">
            <a:avLst>
              <a:gd name="adj1" fmla="val 50000"/>
              <a:gd name="adj2" fmla="val 56705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629148" y="2676862"/>
            <a:ext cx="4133588" cy="2890838"/>
            <a:chOff x="7903924" y="2457776"/>
            <a:chExt cx="4133588" cy="2890838"/>
          </a:xfrm>
        </p:grpSpPr>
        <p:sp>
          <p:nvSpPr>
            <p:cNvPr id="4" name="Rounded Rectangle 3"/>
            <p:cNvSpPr/>
            <p:nvPr/>
          </p:nvSpPr>
          <p:spPr>
            <a:xfrm>
              <a:off x="7903924" y="2457776"/>
              <a:ext cx="4133588" cy="289083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903924" y="3364586"/>
                  <a:ext cx="3217926" cy="1349537"/>
                </a:xfrm>
                <a:prstGeom prst="rect">
                  <a:avLst/>
                </a:prstGeom>
                <a:noFill/>
                <a:ln>
                  <a:noFill/>
                  <a:prstDash val="solid"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2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২</a:t>
                  </a:r>
                  <a:r>
                    <a:rPr lang="bn-IN" sz="32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টি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IN" sz="3200" b="1" i="1" smtClean="0"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/>
                              <a:cs typeface="NikoshBAN" panose="02000000000000000000" pitchFamily="2" charset="0"/>
                            </a:rPr>
                            <m:t>২</m:t>
                          </m:r>
                        </m:den>
                      </m:f>
                    </m:oMath>
                  </a14:m>
                  <a:r>
                    <a:rPr lang="en-US" sz="32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bn-IN" sz="3200" b="1" dirty="0">
                      <a:latin typeface="NikoshBAN" panose="02000000000000000000" pitchFamily="2" charset="0"/>
                      <a:cs typeface="NikoshBAN" panose="02000000000000000000" pitchFamily="2" charset="0"/>
                    </a:rPr>
                    <a:t>একত্রে রাখলে  তৈরি হয়।  </a:t>
                  </a:r>
                  <a:endParaRPr lang="en-US" sz="3200" b="1" dirty="0"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3924" y="3364586"/>
                  <a:ext cx="3217926" cy="1349537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r="-2273" b="-13514"/>
                  </a:stretch>
                </a:blipFill>
                <a:ln>
                  <a:noFill/>
                  <a:prstDash val="solid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ounded Rectangle 5"/>
            <p:cNvSpPr/>
            <p:nvPr/>
          </p:nvSpPr>
          <p:spPr>
            <a:xfrm>
              <a:off x="11121850" y="3403855"/>
              <a:ext cx="789139" cy="85692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827590" y="3504473"/>
            <a:ext cx="2966400" cy="101566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194" y="2949365"/>
            <a:ext cx="2017951" cy="18960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86405" y="2922648"/>
            <a:ext cx="1902117" cy="16643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58546" y="3239342"/>
                <a:ext cx="621199" cy="8822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  <m:r>
                            <m:rPr>
                              <m:nor/>
                            </m:rPr>
                            <a:rPr lang="en-US" sz="2800" b="1" dirty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46" y="3239342"/>
                <a:ext cx="621199" cy="8822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490669" y="3239342"/>
                <a:ext cx="621199" cy="8822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  <m:r>
                            <m:rPr>
                              <m:nor/>
                            </m:rPr>
                            <a:rPr lang="en-US" sz="2800" b="1" dirty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0669" y="3239342"/>
                <a:ext cx="621199" cy="88229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312716" y="3456230"/>
                <a:ext cx="621199" cy="8822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  <m:r>
                            <m:rPr>
                              <m:nor/>
                            </m:rPr>
                            <a:rPr lang="en-US" sz="2800" b="1" dirty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716" y="3456230"/>
                <a:ext cx="621199" cy="8822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150041" y="3456229"/>
                <a:ext cx="621199" cy="8822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2800" b="1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  <m:r>
                            <m:rPr>
                              <m:nor/>
                            </m:rPr>
                            <a:rPr lang="en-US" sz="2800" b="1" dirty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041" y="3456229"/>
                <a:ext cx="621199" cy="8822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0FEA7D3-5C0A-3D8B-D4CA-99505840508F}"/>
              </a:ext>
            </a:extLst>
          </p:cNvPr>
          <p:cNvSpPr/>
          <p:nvPr/>
        </p:nvSpPr>
        <p:spPr>
          <a:xfrm>
            <a:off x="441050" y="3785904"/>
            <a:ext cx="1528762" cy="176688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09829021-B4DD-DE4F-978C-A2E083DB42B9}"/>
              </a:ext>
            </a:extLst>
          </p:cNvPr>
          <p:cNvSpPr/>
          <p:nvPr/>
        </p:nvSpPr>
        <p:spPr>
          <a:xfrm>
            <a:off x="2348718" y="4318398"/>
            <a:ext cx="2200275" cy="94059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xmlns="" id="{050253AA-1A09-EF40-1716-68BDC45674DA}"/>
              </a:ext>
            </a:extLst>
          </p:cNvPr>
          <p:cNvSpPr/>
          <p:nvPr/>
        </p:nvSpPr>
        <p:spPr>
          <a:xfrm>
            <a:off x="4975957" y="3429000"/>
            <a:ext cx="1843085" cy="1829991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81A9F3A-9A35-9213-F892-D645062E827D}"/>
              </a:ext>
            </a:extLst>
          </p:cNvPr>
          <p:cNvSpPr/>
          <p:nvPr/>
        </p:nvSpPr>
        <p:spPr>
          <a:xfrm>
            <a:off x="7237079" y="3835124"/>
            <a:ext cx="2271713" cy="12858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Flowchart: Off-page Connector 14">
            <a:extLst>
              <a:ext uri="{FF2B5EF4-FFF2-40B4-BE49-F238E27FC236}">
                <a16:creationId xmlns:a16="http://schemas.microsoft.com/office/drawing/2014/main" xmlns="" id="{A363028D-1AA6-9C79-AFE1-D40F98021206}"/>
              </a:ext>
            </a:extLst>
          </p:cNvPr>
          <p:cNvSpPr/>
          <p:nvPr/>
        </p:nvSpPr>
        <p:spPr>
          <a:xfrm rot="16200000">
            <a:off x="10159007" y="3411171"/>
            <a:ext cx="1400176" cy="1814453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8000 h 10000"/>
              <a:gd name="connsiteX3" fmla="*/ 5000 w 10000"/>
              <a:gd name="connsiteY3" fmla="*/ 10000 h 10000"/>
              <a:gd name="connsiteX4" fmla="*/ 0 w 10000"/>
              <a:gd name="connsiteY4" fmla="*/ 8000 h 10000"/>
              <a:gd name="connsiteX5" fmla="*/ 0 w 10000"/>
              <a:gd name="connsiteY5" fmla="*/ 0 h 10000"/>
              <a:gd name="connsiteX0" fmla="*/ 0 w 10000"/>
              <a:gd name="connsiteY0" fmla="*/ 0 h 11651"/>
              <a:gd name="connsiteX1" fmla="*/ 10000 w 10000"/>
              <a:gd name="connsiteY1" fmla="*/ 0 h 11651"/>
              <a:gd name="connsiteX2" fmla="*/ 10000 w 10000"/>
              <a:gd name="connsiteY2" fmla="*/ 8000 h 11651"/>
              <a:gd name="connsiteX3" fmla="*/ 4915 w 10000"/>
              <a:gd name="connsiteY3" fmla="*/ 11651 h 11651"/>
              <a:gd name="connsiteX4" fmla="*/ 0 w 10000"/>
              <a:gd name="connsiteY4" fmla="*/ 8000 h 11651"/>
              <a:gd name="connsiteX5" fmla="*/ 0 w 10000"/>
              <a:gd name="connsiteY5" fmla="*/ 0 h 11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1651">
                <a:moveTo>
                  <a:pt x="0" y="0"/>
                </a:moveTo>
                <a:lnTo>
                  <a:pt x="10000" y="0"/>
                </a:lnTo>
                <a:lnTo>
                  <a:pt x="10000" y="8000"/>
                </a:lnTo>
                <a:lnTo>
                  <a:pt x="4915" y="11651"/>
                </a:lnTo>
                <a:lnTo>
                  <a:pt x="0" y="800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59D74BE9-CFD5-3C9C-CACB-31355D3BAE07}"/>
              </a:ext>
            </a:extLst>
          </p:cNvPr>
          <p:cNvCxnSpPr/>
          <p:nvPr/>
        </p:nvCxnSpPr>
        <p:spPr>
          <a:xfrm>
            <a:off x="1109027" y="3785904"/>
            <a:ext cx="0" cy="1766888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1CDD2FA2-AFEA-A81A-3965-B7FDD94BC393}"/>
              </a:ext>
            </a:extLst>
          </p:cNvPr>
          <p:cNvCxnSpPr>
            <a:stCxn id="3" idx="2"/>
            <a:endCxn id="3" idx="6"/>
          </p:cNvCxnSpPr>
          <p:nvPr/>
        </p:nvCxnSpPr>
        <p:spPr>
          <a:xfrm>
            <a:off x="2348718" y="4788695"/>
            <a:ext cx="2200275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DCB1D18-3958-C8B4-E5BB-C52E33A1977D}"/>
              </a:ext>
            </a:extLst>
          </p:cNvPr>
          <p:cNvCxnSpPr/>
          <p:nvPr/>
        </p:nvCxnSpPr>
        <p:spPr>
          <a:xfrm>
            <a:off x="5897499" y="3392090"/>
            <a:ext cx="1" cy="185261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B70144D2-3CB9-0CBF-4017-DB7BF8F52C59}"/>
              </a:ext>
            </a:extLst>
          </p:cNvPr>
          <p:cNvCxnSpPr/>
          <p:nvPr/>
        </p:nvCxnSpPr>
        <p:spPr>
          <a:xfrm>
            <a:off x="7291362" y="3866125"/>
            <a:ext cx="2271713" cy="128587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FCBA431-9B6B-1AF8-5587-EBE37643A77D}"/>
              </a:ext>
            </a:extLst>
          </p:cNvPr>
          <p:cNvCxnSpPr>
            <a:stCxn id="6" idx="3"/>
          </p:cNvCxnSpPr>
          <p:nvPr/>
        </p:nvCxnSpPr>
        <p:spPr>
          <a:xfrm flipH="1" flipV="1">
            <a:off x="9951868" y="4318397"/>
            <a:ext cx="1814454" cy="11901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F7AF92E-4FA0-9FAB-5AB2-577774280733}"/>
              </a:ext>
            </a:extLst>
          </p:cNvPr>
          <p:cNvSpPr txBox="1"/>
          <p:nvPr/>
        </p:nvSpPr>
        <p:spPr>
          <a:xfrm>
            <a:off x="35798" y="2180330"/>
            <a:ext cx="12530671" cy="64633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নিচের প্রত্যেক আকৃতির 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  </a:t>
            </a:r>
            <a:r>
              <a:rPr lang="bn-IN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অংশ বাড়ি থেকে রং করে আনবে।  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5C1EF5CF-7932-D1DB-0460-14D920E13EF5}"/>
                  </a:ext>
                </a:extLst>
              </p:cNvPr>
              <p:cNvSpPr/>
              <p:nvPr/>
            </p:nvSpPr>
            <p:spPr>
              <a:xfrm flipH="1">
                <a:off x="5327339" y="1950844"/>
                <a:ext cx="410269" cy="8758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2800" b="1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12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C1EF5CF-7932-D1DB-0460-14D920E13E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27339" y="1950844"/>
                <a:ext cx="410269" cy="8758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227112" y="2845096"/>
            <a:ext cx="2697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তৃতীয়</a:t>
            </a:r>
            <a:endParaRPr lang="en-US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গণিত</a:t>
            </a:r>
            <a:endParaRPr lang="en-US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০৯</a:t>
            </a:r>
          </a:p>
          <a:p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ভগ্নাংশ</a:t>
            </a:r>
            <a:endParaRPr lang="en-US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০১</a:t>
            </a:r>
          </a:p>
          <a:p>
            <a:r>
              <a:rPr lang="en-US" sz="2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৯১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9810" t="5179" r="30571" b="3104"/>
          <a:stretch/>
        </p:blipFill>
        <p:spPr>
          <a:xfrm>
            <a:off x="6581176" y="2347273"/>
            <a:ext cx="2506264" cy="3263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Isosceles Triangle 113">
            <a:extLst>
              <a:ext uri="{FF2B5EF4-FFF2-40B4-BE49-F238E27FC236}">
                <a16:creationId xmlns="" xmlns:a16="http://schemas.microsoft.com/office/drawing/2014/main" id="{9427815F-80AC-49EA-8DB4-8CE4FD05ECB8}"/>
              </a:ext>
            </a:extLst>
          </p:cNvPr>
          <p:cNvSpPr/>
          <p:nvPr/>
        </p:nvSpPr>
        <p:spPr>
          <a:xfrm rot="21540000" flipV="1">
            <a:off x="507373" y="4203503"/>
            <a:ext cx="314635" cy="2209123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Arc 114">
            <a:extLst>
              <a:ext uri="{FF2B5EF4-FFF2-40B4-BE49-F238E27FC236}">
                <a16:creationId xmlns="" xmlns:a16="http://schemas.microsoft.com/office/drawing/2014/main" id="{B8729333-4321-484E-B1D7-D223F459881E}"/>
              </a:ext>
            </a:extLst>
          </p:cNvPr>
          <p:cNvSpPr/>
          <p:nvPr/>
        </p:nvSpPr>
        <p:spPr>
          <a:xfrm>
            <a:off x="-1828493" y="1681341"/>
            <a:ext cx="4691398" cy="4593803"/>
          </a:xfrm>
          <a:prstGeom prst="arc">
            <a:avLst>
              <a:gd name="adj1" fmla="val 15990732"/>
              <a:gd name="adj2" fmla="val 5662654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="" xmlns:a16="http://schemas.microsoft.com/office/drawing/2014/main" id="{CD152AA4-EF75-4BAA-AF7E-F8DD45B9F4F0}"/>
              </a:ext>
            </a:extLst>
          </p:cNvPr>
          <p:cNvSpPr/>
          <p:nvPr/>
        </p:nvSpPr>
        <p:spPr>
          <a:xfrm>
            <a:off x="2403626" y="2407047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74336370-9954-4AC1-AE2A-274F6D6B97C0}"/>
              </a:ext>
            </a:extLst>
          </p:cNvPr>
          <p:cNvSpPr txBox="1"/>
          <p:nvPr/>
        </p:nvSpPr>
        <p:spPr>
          <a:xfrm>
            <a:off x="2839056" y="2223601"/>
            <a:ext cx="9449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বস্তুকে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প্রত্যেক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অংশকে</a:t>
            </a:r>
            <a:r>
              <a:rPr lang="en-US" sz="2800" b="1" dirty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বস্তুটির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অর্ধেক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ভাগের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চিনতে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8" name="Group 117">
            <a:extLst>
              <a:ext uri="{FF2B5EF4-FFF2-40B4-BE49-F238E27FC236}">
                <a16:creationId xmlns="" xmlns:a16="http://schemas.microsoft.com/office/drawing/2014/main" id="{7112EA8E-820D-46FF-9E71-FC7F5C25BF83}"/>
              </a:ext>
            </a:extLst>
          </p:cNvPr>
          <p:cNvGrpSpPr/>
          <p:nvPr/>
        </p:nvGrpSpPr>
        <p:grpSpPr>
          <a:xfrm rot="3180000">
            <a:off x="459195" y="2033109"/>
            <a:ext cx="564118" cy="4048393"/>
            <a:chOff x="5823678" y="2293495"/>
            <a:chExt cx="494191" cy="4467070"/>
          </a:xfrm>
        </p:grpSpPr>
        <p:sp>
          <p:nvSpPr>
            <p:cNvPr id="119" name="Isosceles Triangle 118">
              <a:extLst>
                <a:ext uri="{FF2B5EF4-FFF2-40B4-BE49-F238E27FC236}">
                  <a16:creationId xmlns="" xmlns:a16="http://schemas.microsoft.com/office/drawing/2014/main" id="{104C5B84-F15A-4797-B751-FCE833ABBF50}"/>
                </a:ext>
              </a:extLst>
            </p:cNvPr>
            <p:cNvSpPr/>
            <p:nvPr/>
          </p:nvSpPr>
          <p:spPr>
            <a:xfrm>
              <a:off x="5891134" y="2293495"/>
              <a:ext cx="374755" cy="2233535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="" xmlns:a16="http://schemas.microsoft.com/office/drawing/2014/main" id="{705AD4C9-76B8-4B9C-83C5-BEC0E652AA0C}"/>
                </a:ext>
              </a:extLst>
            </p:cNvPr>
            <p:cNvSpPr/>
            <p:nvPr/>
          </p:nvSpPr>
          <p:spPr>
            <a:xfrm flipV="1">
              <a:off x="5891134" y="4527030"/>
              <a:ext cx="374755" cy="2233535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="" xmlns:a16="http://schemas.microsoft.com/office/drawing/2014/main" id="{2E2B345B-3BB1-4F61-ACC9-C1A7229AD1CB}"/>
                </a:ext>
              </a:extLst>
            </p:cNvPr>
            <p:cNvSpPr/>
            <p:nvPr/>
          </p:nvSpPr>
          <p:spPr>
            <a:xfrm>
              <a:off x="5823678" y="4291590"/>
              <a:ext cx="494191" cy="6404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22" name="Oval 121">
            <a:extLst>
              <a:ext uri="{FF2B5EF4-FFF2-40B4-BE49-F238E27FC236}">
                <a16:creationId xmlns="" xmlns:a16="http://schemas.microsoft.com/office/drawing/2014/main" id="{CB1A34CB-048E-4879-969B-6AD806BE3363}"/>
              </a:ext>
            </a:extLst>
          </p:cNvPr>
          <p:cNvSpPr/>
          <p:nvPr/>
        </p:nvSpPr>
        <p:spPr>
          <a:xfrm>
            <a:off x="2865728" y="3893534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06F0BAA1-2EED-4719-8FE9-4ED1E1C0F89B}"/>
              </a:ext>
            </a:extLst>
          </p:cNvPr>
          <p:cNvSpPr txBox="1"/>
          <p:nvPr/>
        </p:nvSpPr>
        <p:spPr>
          <a:xfrm>
            <a:off x="3351459" y="3834188"/>
            <a:ext cx="8936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রং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="" xmlns:a16="http://schemas.microsoft.com/office/drawing/2014/main" id="{8AB513DA-2A39-44AE-A491-70078B911A31}"/>
              </a:ext>
            </a:extLst>
          </p:cNvPr>
          <p:cNvSpPr/>
          <p:nvPr/>
        </p:nvSpPr>
        <p:spPr>
          <a:xfrm>
            <a:off x="2396255" y="5185368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="" xmlns:a16="http://schemas.microsoft.com/office/drawing/2014/main" id="{BED1A8D3-F2B0-4852-A79E-70ED37AF4985}"/>
              </a:ext>
            </a:extLst>
          </p:cNvPr>
          <p:cNvSpPr txBox="1"/>
          <p:nvPr/>
        </p:nvSpPr>
        <p:spPr>
          <a:xfrm>
            <a:off x="2966993" y="5140734"/>
            <a:ext cx="931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রং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অঙ্কে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b="1" dirty="0" smtClean="0">
                <a:solidFill>
                  <a:srgbClr val="99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2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21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3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/>
      <p:bldP spid="122" grpId="0" animBg="1"/>
      <p:bldP spid="123" grpId="0"/>
      <p:bldP spid="124" grpId="0" animBg="1"/>
      <p:bldP spid="1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33DA2C3-8585-2301-A546-6D996AA4E72F}"/>
              </a:ext>
            </a:extLst>
          </p:cNvPr>
          <p:cNvSpPr txBox="1"/>
          <p:nvPr/>
        </p:nvSpPr>
        <p:spPr>
          <a:xfrm>
            <a:off x="4290216" y="672600"/>
            <a:ext cx="7369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ছবিটি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পর্যবেক্ষণ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5B43DC1-4F27-8F33-5181-68A7DFBA6D9C}"/>
              </a:ext>
            </a:extLst>
          </p:cNvPr>
          <p:cNvSpPr txBox="1"/>
          <p:nvPr/>
        </p:nvSpPr>
        <p:spPr>
          <a:xfrm>
            <a:off x="788214" y="467532"/>
            <a:ext cx="10089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নিশ্চয়ই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বুঝতে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পেরেছ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আজ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নিয়ে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আলোচনা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করব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</a:p>
        </p:txBody>
      </p:sp>
      <p:pic>
        <p:nvPicPr>
          <p:cNvPr id="4" name="Picture 2" descr="food stim galore — ♡ ♡ ♡ ♡ ♡ ♡ Apple cutting mini stimboard!">
            <a:extLst>
              <a:ext uri="{FF2B5EF4-FFF2-40B4-BE49-F238E27FC236}">
                <a16:creationId xmlns:a16="http://schemas.microsoft.com/office/drawing/2014/main" xmlns="" id="{8466CE4D-3A38-165F-3A3B-4D20FA9B8F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437" y="1524000"/>
            <a:ext cx="5105400" cy="454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withEffect">
                                  <p:stCondLst>
                                    <p:cond delay="10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2" y="377952"/>
            <a:ext cx="7534656" cy="61020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4212325-963B-26B9-C7A5-BC3E774D7C2F}"/>
              </a:ext>
            </a:extLst>
          </p:cNvPr>
          <p:cNvSpPr txBox="1"/>
          <p:nvPr/>
        </p:nvSpPr>
        <p:spPr>
          <a:xfrm rot="215806">
            <a:off x="4206742" y="2371453"/>
            <a:ext cx="4195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/>
              <a:t>  </a:t>
            </a:r>
            <a:r>
              <a:rPr lang="bn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আজ আমরা পড়ব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320A078-8505-B327-B71B-13F274FEFC2C}"/>
              </a:ext>
            </a:extLst>
          </p:cNvPr>
          <p:cNvSpPr txBox="1"/>
          <p:nvPr/>
        </p:nvSpPr>
        <p:spPr>
          <a:xfrm rot="210944">
            <a:off x="4596708" y="3230569"/>
            <a:ext cx="40440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11500" b="1" dirty="0">
                <a:solidFill>
                  <a:schemeClr val="accent2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ভগ্নাংশ</a:t>
            </a:r>
          </a:p>
        </p:txBody>
      </p:sp>
    </p:spTree>
    <p:extLst>
      <p:ext uri="{BB962C8B-B14F-4D97-AF65-F5344CB8AC3E}">
        <p14:creationId xmlns:p14="http://schemas.microsoft.com/office/powerpoint/2010/main" val="11332467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78820A-368D-4BC3-87BE-3B86F98A7DAE}"/>
              </a:ext>
            </a:extLst>
          </p:cNvPr>
          <p:cNvSpPr txBox="1"/>
          <p:nvPr/>
        </p:nvSpPr>
        <p:spPr>
          <a:xfrm>
            <a:off x="3071812" y="914401"/>
            <a:ext cx="60483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8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8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8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8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র্যায়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88F9C0-9B17-4B7E-B69D-A4495FB479F6}"/>
              </a:ext>
            </a:extLst>
          </p:cNvPr>
          <p:cNvSpPr txBox="1"/>
          <p:nvPr/>
        </p:nvSpPr>
        <p:spPr>
          <a:xfrm>
            <a:off x="1962149" y="3109913"/>
            <a:ext cx="86010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দেখাবো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3197365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8EBB3D4-A55D-D09C-6FE5-9BB048191381}"/>
              </a:ext>
            </a:extLst>
          </p:cNvPr>
          <p:cNvSpPr txBox="1"/>
          <p:nvPr/>
        </p:nvSpPr>
        <p:spPr>
          <a:xfrm>
            <a:off x="4545589" y="497078"/>
            <a:ext cx="2609850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১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টি</a:t>
            </a:r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6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কাগজ</a:t>
            </a:r>
            <a:endParaRPr lang="en-US" sz="3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580D4F2E-3DAD-C652-682A-A72DEB9054D5}"/>
                  </a:ext>
                </a:extLst>
              </p:cNvPr>
              <p:cNvSpPr txBox="1"/>
              <p:nvPr/>
            </p:nvSpPr>
            <p:spPr>
              <a:xfrm>
                <a:off x="5088501" y="4086682"/>
                <a:ext cx="1839560" cy="995337"/>
              </a:xfrm>
              <a:prstGeom prst="rect">
                <a:avLst/>
              </a:prstGeom>
              <a:solidFill>
                <a:schemeClr val="bg2"/>
              </a:solidFill>
              <a:ln/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a:rPr lang="bn-BD" sz="32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  <m:t>১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FF00"/>
                              </a:solidFill>
                              <a:latin typeface="Cambria Math"/>
                              <a:cs typeface="NikoshBAN" panose="02000000000000000000" pitchFamily="2" charset="0"/>
                            </a:rPr>
                            <m:t>২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FF00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80D4F2E-3DAD-C652-682A-A72DEB905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501" y="4086682"/>
                <a:ext cx="1839560" cy="9953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AED885B5-4FA8-D439-4802-E5D290FA852D}"/>
                  </a:ext>
                </a:extLst>
              </p:cNvPr>
              <p:cNvSpPr txBox="1"/>
              <p:nvPr/>
            </p:nvSpPr>
            <p:spPr>
              <a:xfrm>
                <a:off x="999460" y="5082019"/>
                <a:ext cx="11020559" cy="94429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এই </a:t>
                </a:r>
                <a:r>
                  <a:rPr lang="en-US" sz="36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অংশটি</a:t>
                </a:r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কাগজটির</a:t>
                </a:r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দুই</a:t>
                </a:r>
                <a:r>
                  <a:rPr lang="en-US" sz="3600" b="1" dirty="0">
                    <a:solidFill>
                      <a:srgbClr val="00206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ভাগের</a:t>
                </a:r>
                <a:r>
                  <a:rPr lang="en-US" sz="3600" b="1" dirty="0">
                    <a:solidFill>
                      <a:srgbClr val="00206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এক</a:t>
                </a:r>
                <a:r>
                  <a:rPr lang="en-US" sz="3600" b="1" dirty="0">
                    <a:solidFill>
                      <a:srgbClr val="00206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বা</a:t>
                </a:r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অর্ধেক</a:t>
                </a:r>
                <a:r>
                  <a:rPr lang="en-US" sz="3600" dirty="0">
                    <a:solidFill>
                      <a:srgbClr val="FFFF0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dirty="0" err="1">
                    <a:latin typeface="Kalpurush" panose="02000600000000000000" pitchFamily="2" charset="0"/>
                    <a:cs typeface="Kalpurush" panose="02000600000000000000" pitchFamily="2" charset="0"/>
                  </a:rPr>
                  <a:t>বা</a:t>
                </a:r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bn-BD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NikoshBAN" panose="02000000000000000000" pitchFamily="2" charset="0"/>
                          </a:rPr>
                          <m:t>২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Kalpurush" panose="02000600000000000000" pitchFamily="2" charset="0"/>
                    <a:cs typeface="Kalpurush" panose="02000600000000000000" pitchFamily="2" charset="0"/>
                  </a:rPr>
                  <a:t> </a:t>
                </a:r>
                <a:r>
                  <a:rPr lang="en-US" sz="3600" dirty="0">
                    <a:latin typeface="Kalpurush" panose="02000600000000000000" pitchFamily="2" charset="0"/>
                    <a:cs typeface="Kalpurush" panose="02000600000000000000" pitchFamily="2" charset="0"/>
                  </a:rPr>
                  <a:t>অংশ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D885B5-4FA8-D439-4802-E5D290FA8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460" y="5082019"/>
                <a:ext cx="11020559" cy="944297"/>
              </a:xfrm>
              <a:prstGeom prst="rect">
                <a:avLst/>
              </a:prstGeom>
              <a:blipFill>
                <a:blip r:embed="rId3"/>
                <a:stretch>
                  <a:fillRect l="-1715" b="-12903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BFA1884-9B38-69C1-D13F-FB8F7CA8F937}"/>
              </a:ext>
            </a:extLst>
          </p:cNvPr>
          <p:cNvSpPr txBox="1"/>
          <p:nvPr/>
        </p:nvSpPr>
        <p:spPr>
          <a:xfrm>
            <a:off x="4001386" y="3257376"/>
            <a:ext cx="5450958" cy="49244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কাগজটি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সমান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দুইটি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অংশে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ভাগ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6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</a:t>
            </a:r>
            <a:r>
              <a:rPr lang="en-US" sz="26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8E85BFB-DCF5-BF59-65D0-41C57041E250}"/>
              </a:ext>
            </a:extLst>
          </p:cNvPr>
          <p:cNvSpPr/>
          <p:nvPr/>
        </p:nvSpPr>
        <p:spPr>
          <a:xfrm>
            <a:off x="3912781" y="1157107"/>
            <a:ext cx="4191000" cy="1893164"/>
          </a:xfrm>
          <a:prstGeom prst="rect">
            <a:avLst/>
          </a:prstGeom>
          <a:solidFill>
            <a:schemeClr val="bg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79F0874E-92AD-7630-FF2A-B19F1F8B8B3A}"/>
              </a:ext>
            </a:extLst>
          </p:cNvPr>
          <p:cNvCxnSpPr>
            <a:cxnSpLocks/>
            <a:stCxn id="6" idx="0"/>
            <a:endCxn id="6" idx="2"/>
          </p:cNvCxnSpPr>
          <p:nvPr/>
        </p:nvCxnSpPr>
        <p:spPr>
          <a:xfrm>
            <a:off x="6008281" y="1157107"/>
            <a:ext cx="0" cy="18931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6977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5B39B96-7912-33B9-DE2C-A9D56A7BABBF}"/>
              </a:ext>
            </a:extLst>
          </p:cNvPr>
          <p:cNvSpPr txBox="1"/>
          <p:nvPr/>
        </p:nvSpPr>
        <p:spPr>
          <a:xfrm>
            <a:off x="4549636" y="384128"/>
            <a:ext cx="5402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ছবিটা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পর্যবেক্ষণ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করো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F2E7334-C158-4EF7-D794-FFE3B376E124}"/>
              </a:ext>
            </a:extLst>
          </p:cNvPr>
          <p:cNvSpPr txBox="1"/>
          <p:nvPr/>
        </p:nvSpPr>
        <p:spPr>
          <a:xfrm>
            <a:off x="3880839" y="914953"/>
            <a:ext cx="55736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রেজা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মিনার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রুটি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আছে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রুটিটি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কীভাবে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ভাগ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করলে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দুজনেই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সমান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পরিমান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পাবে</a:t>
            </a:r>
            <a:r>
              <a:rPr lang="en-US" sz="3200" b="1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pic>
        <p:nvPicPr>
          <p:cNvPr id="4" name="Picture 2" descr="Plate PNG image">
            <a:extLst>
              <a:ext uri="{FF2B5EF4-FFF2-40B4-BE49-F238E27FC236}">
                <a16:creationId xmlns:a16="http://schemas.microsoft.com/office/drawing/2014/main" xmlns="" id="{C57766A1-FE32-26BB-779E-1AC7DEEC8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4393" y="3394106"/>
            <a:ext cx="6426542" cy="351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F6A3308-46D6-59E0-A268-72C58373783F}"/>
              </a:ext>
            </a:extLst>
          </p:cNvPr>
          <p:cNvGrpSpPr/>
          <p:nvPr/>
        </p:nvGrpSpPr>
        <p:grpSpPr>
          <a:xfrm>
            <a:off x="3769254" y="4145584"/>
            <a:ext cx="5792408" cy="2402059"/>
            <a:chOff x="3880839" y="4164037"/>
            <a:chExt cx="4523624" cy="240205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76B269FF-A3B6-47B2-D5AF-3C3853A405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80839" y="4164037"/>
              <a:ext cx="4523624" cy="125764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5ADF32C4-3DDB-2BB7-6847-C29F9345F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"/>
            <a:stretch/>
          </p:blipFill>
          <p:spPr>
            <a:xfrm>
              <a:off x="6123576" y="5421679"/>
              <a:ext cx="2280886" cy="114441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623EEF7-4F33-F016-2606-FCEB204ABE8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6344" y="5384775"/>
            <a:ext cx="2693540" cy="11444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F916284F-C9E2-A77F-CB3E-F6556D5E26FA}"/>
              </a:ext>
            </a:extLst>
          </p:cNvPr>
          <p:cNvCxnSpPr/>
          <p:nvPr/>
        </p:nvCxnSpPr>
        <p:spPr>
          <a:xfrm>
            <a:off x="6665458" y="4422873"/>
            <a:ext cx="0" cy="199761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3DC941F3-125A-0ABD-7665-A67BF080F523}"/>
              </a:ext>
            </a:extLst>
          </p:cNvPr>
          <p:cNvCxnSpPr>
            <a:cxnSpLocks/>
          </p:cNvCxnSpPr>
          <p:nvPr/>
        </p:nvCxnSpPr>
        <p:spPr>
          <a:xfrm flipV="1">
            <a:off x="4229446" y="5271550"/>
            <a:ext cx="4872024" cy="150129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ular Callout 11">
            <a:extLst>
              <a:ext uri="{FF2B5EF4-FFF2-40B4-BE49-F238E27FC236}">
                <a16:creationId xmlns:a16="http://schemas.microsoft.com/office/drawing/2014/main" xmlns="" id="{982CE9B9-5938-A201-72A4-C52751FBDFFE}"/>
              </a:ext>
            </a:extLst>
          </p:cNvPr>
          <p:cNvSpPr/>
          <p:nvPr/>
        </p:nvSpPr>
        <p:spPr>
          <a:xfrm>
            <a:off x="4187465" y="1139120"/>
            <a:ext cx="5399777" cy="690667"/>
          </a:xfrm>
          <a:prstGeom prst="wedgeRoundRectCallout">
            <a:avLst>
              <a:gd name="adj1" fmla="val -65486"/>
              <a:gd name="adj2" fmla="val 11585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আমি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কি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এভাবে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কাটতে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পারি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pic>
        <p:nvPicPr>
          <p:cNvPr id="12" name="Picture 11" descr="Screen Clipping">
            <a:extLst>
              <a:ext uri="{FF2B5EF4-FFF2-40B4-BE49-F238E27FC236}">
                <a16:creationId xmlns:a16="http://schemas.microsoft.com/office/drawing/2014/main" xmlns="" id="{D872D175-DFE9-0991-579D-9948B05534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" t="14277" r="76644" b="66579"/>
          <a:stretch/>
        </p:blipFill>
        <p:spPr>
          <a:xfrm>
            <a:off x="552894" y="2182117"/>
            <a:ext cx="3327945" cy="2493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Screen Clipping">
            <a:extLst>
              <a:ext uri="{FF2B5EF4-FFF2-40B4-BE49-F238E27FC236}">
                <a16:creationId xmlns:a16="http://schemas.microsoft.com/office/drawing/2014/main" xmlns="" id="{4EFD38DD-C4D8-0AAE-252A-5ABA46C510F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" t="7593" r="11754" b="13909"/>
          <a:stretch/>
        </p:blipFill>
        <p:spPr>
          <a:xfrm>
            <a:off x="8633761" y="2001507"/>
            <a:ext cx="3174734" cy="23417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1323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59259E-6 L -0.03855 0.0488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" y="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F15950-BBCE-67BF-6F08-566FF8B35E07}"/>
              </a:ext>
            </a:extLst>
          </p:cNvPr>
          <p:cNvSpPr txBox="1"/>
          <p:nvPr/>
        </p:nvSpPr>
        <p:spPr>
          <a:xfrm>
            <a:off x="3841276" y="552337"/>
            <a:ext cx="4219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>
                <a:latin typeface="Kalpurush" panose="02000600000000000000" pitchFamily="2" charset="0"/>
                <a:cs typeface="Kalpurush" panose="02000600000000000000" pitchFamily="2" charset="0"/>
              </a:rPr>
              <a:t>ছবিটা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পর্যবেক্ষণ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4000" b="1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করো</a:t>
            </a:r>
            <a:r>
              <a:rPr lang="en-US" sz="4000" b="1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pic>
        <p:nvPicPr>
          <p:cNvPr id="3" name="Picture 2" descr="Plate PNG image">
            <a:extLst>
              <a:ext uri="{FF2B5EF4-FFF2-40B4-BE49-F238E27FC236}">
                <a16:creationId xmlns:a16="http://schemas.microsoft.com/office/drawing/2014/main" xmlns="" id="{23F15CDC-992C-D7F9-24DF-727E74035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9148" y="3526373"/>
            <a:ext cx="5002983" cy="346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21">
            <a:extLst>
              <a:ext uri="{FF2B5EF4-FFF2-40B4-BE49-F238E27FC236}">
                <a16:creationId xmlns:a16="http://schemas.microsoft.com/office/drawing/2014/main" xmlns="" id="{918ABB9C-541A-9944-1D11-62381E821DA6}"/>
              </a:ext>
            </a:extLst>
          </p:cNvPr>
          <p:cNvSpPr/>
          <p:nvPr/>
        </p:nvSpPr>
        <p:spPr>
          <a:xfrm>
            <a:off x="3401477" y="1462433"/>
            <a:ext cx="5066454" cy="1013489"/>
          </a:xfrm>
          <a:prstGeom prst="wedgeRoundRectCallout">
            <a:avLst>
              <a:gd name="adj1" fmla="val 54286"/>
              <a:gd name="adj2" fmla="val 95416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না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আমরা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একটি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রুটি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সমান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দুই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টুকরায়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ভাগ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করব</a:t>
            </a:r>
            <a:r>
              <a:rPr lang="en-US" sz="3200" b="1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AA74D64-5ED9-A192-FD77-8DEED5BAE0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9957" y="4199042"/>
            <a:ext cx="2324503" cy="240203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E78DD7F3-75DE-3BDD-EFBC-422CD948CB0E}"/>
              </a:ext>
            </a:extLst>
          </p:cNvPr>
          <p:cNvCxnSpPr/>
          <p:nvPr/>
        </p:nvCxnSpPr>
        <p:spPr>
          <a:xfrm>
            <a:off x="6123576" y="4401252"/>
            <a:ext cx="0" cy="1997612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358817-5919-2354-DFAD-9B8B2F21D1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8167" y="4199042"/>
            <a:ext cx="2133600" cy="2402032"/>
          </a:xfrm>
          <a:prstGeom prst="rect">
            <a:avLst/>
          </a:prstGeom>
        </p:spPr>
      </p:pic>
      <p:pic>
        <p:nvPicPr>
          <p:cNvPr id="8" name="Picture 7" descr="Screen Clipping">
            <a:extLst>
              <a:ext uri="{FF2B5EF4-FFF2-40B4-BE49-F238E27FC236}">
                <a16:creationId xmlns:a16="http://schemas.microsoft.com/office/drawing/2014/main" xmlns="" id="{86C2785F-2C55-037E-19C8-D818572684C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" t="14277" r="76644" b="66579"/>
          <a:stretch/>
        </p:blipFill>
        <p:spPr>
          <a:xfrm>
            <a:off x="495792" y="2692564"/>
            <a:ext cx="2731268" cy="2493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Screen Clipping">
            <a:extLst>
              <a:ext uri="{FF2B5EF4-FFF2-40B4-BE49-F238E27FC236}">
                <a16:creationId xmlns:a16="http://schemas.microsoft.com/office/drawing/2014/main" xmlns="" id="{72077714-5FC8-225E-63B6-9CCC308913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" t="7593" r="11754" b="13909"/>
          <a:stretch/>
        </p:blipFill>
        <p:spPr>
          <a:xfrm>
            <a:off x="8945347" y="2499999"/>
            <a:ext cx="2775598" cy="25911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5423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48148E-6 L -0.01641 -0.0013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" y="-6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0.02435 -0.00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5402</TotalTime>
  <Words>313</Words>
  <Application>Microsoft Office PowerPoint</Application>
  <PresentationFormat>Widescreen</PresentationFormat>
  <Paragraphs>62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 Math</vt:lpstr>
      <vt:lpstr>Kalpurush</vt:lpstr>
      <vt:lpstr>NikoshBAN</vt:lpstr>
      <vt:lpstr>SutonnyMJ</vt:lpstr>
      <vt:lpstr>Vrinda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414</cp:revision>
  <dcterms:created xsi:type="dcterms:W3CDTF">2021-07-26T10:09:43Z</dcterms:created>
  <dcterms:modified xsi:type="dcterms:W3CDTF">2026-09-03T14:38:17Z</dcterms:modified>
</cp:coreProperties>
</file>