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Dear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students,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Welcome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today our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English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Md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Nizam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uddin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 Assistant Teacher)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High School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Bazar,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Jagannathpur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Sunamgonj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.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870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113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Class test – 01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Unit -04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Lesson- 03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International mother language day -01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Questions no- 01,02,03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Marks – 12 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u="sng" dirty="0" smtClean="0">
                <a:solidFill>
                  <a:srgbClr val="FF0000"/>
                </a:solidFill>
                <a:latin typeface="Elephant" pitchFamily="18" charset="0"/>
              </a:rPr>
              <a:t>1.Choose the </a:t>
            </a:r>
            <a:r>
              <a:rPr lang="en-US" sz="3200" u="sng" dirty="0" smtClean="0">
                <a:solidFill>
                  <a:srgbClr val="FF0000"/>
                </a:solidFill>
                <a:latin typeface="Elephant" pitchFamily="18" charset="0"/>
              </a:rPr>
              <a:t>best answer </a:t>
            </a:r>
            <a:r>
              <a:rPr lang="en-US" sz="3200" u="sng" dirty="0" smtClean="0">
                <a:solidFill>
                  <a:srgbClr val="FF0000"/>
                </a:solidFill>
                <a:latin typeface="Elephant" pitchFamily="18" charset="0"/>
              </a:rPr>
              <a:t>from alternatives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</a:p>
          <a:p>
            <a:pPr marL="514350" indent="-514350">
              <a:buAutoNum type="alphaLcParenR"/>
            </a:pPr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W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hat’s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the synonym of the word procession ?</a:t>
            </a: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i. meeting ii. rallies iii. both iv. None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b) Who said,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urdu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would be the only state language ?</a:t>
            </a:r>
          </a:p>
          <a:p>
            <a:pPr marL="571500" indent="-571500">
              <a:buAutoNum type="romanLcPeriod"/>
            </a:pP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Mujib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ii.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Osmani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iii.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Butto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iv.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Zinnah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c) The students of ……… university defied the law .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i.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Rajshahi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ii.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Shahjalal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iii. Dhaka iv.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khulna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91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2. Answer the following questions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Who is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Zinnah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Where did raise the declaration ?</a:t>
            </a:r>
          </a:p>
          <a:p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3. Fill in the gaps with suitable words</a:t>
            </a: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All Bangladeshis …….a)…… the memory of the ……..b)…….on 21 February . They walk…….c)……to the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Shaheed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Minar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. They pay……..d)…..to the memory of the martyrs. They ……..e) …….flowers and pray for the souls of them. 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Matching with answer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Questions no -01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a) rallies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b) </a:t>
            </a:r>
            <a:r>
              <a:rPr lang="en-US" sz="3200" dirty="0" err="1" smtClean="0">
                <a:solidFill>
                  <a:schemeClr val="tx1"/>
                </a:solidFill>
                <a:latin typeface="Elephant" pitchFamily="18" charset="0"/>
              </a:rPr>
              <a:t>Zinnah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c) Dhaka 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Questions no -03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a) remember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b) event/ martyrs/ sacrifice/movement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c) barefooted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d) tribute</a:t>
            </a:r>
          </a:p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e) offer/ wreaths</a:t>
            </a:r>
          </a:p>
        </p:txBody>
      </p:sp>
    </p:spTree>
    <p:extLst>
      <p:ext uri="{BB962C8B-B14F-4D97-AF65-F5344CB8AC3E}">
        <p14:creationId xmlns:p14="http://schemas.microsoft.com/office/powerpoint/2010/main" val="14974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40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4000" dirty="0">
                <a:solidFill>
                  <a:schemeClr val="tx1"/>
                </a:solidFill>
                <a:latin typeface="Elephant" pitchFamily="18" charset="0"/>
              </a:rPr>
              <a:t>T</a:t>
            </a:r>
            <a:r>
              <a:rPr lang="en-US" sz="4000" dirty="0" smtClean="0">
                <a:solidFill>
                  <a:schemeClr val="tx1"/>
                </a:solidFill>
                <a:latin typeface="Elephant" pitchFamily="18" charset="0"/>
              </a:rPr>
              <a:t>hank you</a:t>
            </a:r>
            <a:endParaRPr lang="en-US" sz="40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246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28</cp:revision>
  <dcterms:created xsi:type="dcterms:W3CDTF">2006-08-16T00:00:00Z</dcterms:created>
  <dcterms:modified xsi:type="dcterms:W3CDTF">2026-09-07T10:05:43Z</dcterms:modified>
</cp:coreProperties>
</file>