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98" r:id="rId2"/>
    <p:sldId id="256" r:id="rId3"/>
    <p:sldId id="259" r:id="rId4"/>
    <p:sldId id="297" r:id="rId5"/>
    <p:sldId id="283" r:id="rId6"/>
    <p:sldId id="257" r:id="rId7"/>
    <p:sldId id="260" r:id="rId8"/>
    <p:sldId id="284" r:id="rId9"/>
    <p:sldId id="274" r:id="rId10"/>
    <p:sldId id="261" r:id="rId11"/>
    <p:sldId id="275" r:id="rId12"/>
    <p:sldId id="276" r:id="rId13"/>
    <p:sldId id="285" r:id="rId14"/>
    <p:sldId id="277" r:id="rId15"/>
    <p:sldId id="278" r:id="rId16"/>
    <p:sldId id="279" r:id="rId17"/>
    <p:sldId id="280" r:id="rId18"/>
    <p:sldId id="281" r:id="rId19"/>
    <p:sldId id="282" r:id="rId20"/>
    <p:sldId id="286" r:id="rId21"/>
    <p:sldId id="287" r:id="rId22"/>
    <p:sldId id="288" r:id="rId23"/>
    <p:sldId id="289" r:id="rId24"/>
    <p:sldId id="294" r:id="rId25"/>
    <p:sldId id="292" r:id="rId26"/>
    <p:sldId id="296" r:id="rId27"/>
    <p:sldId id="29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ED17"/>
    <a:srgbClr val="F1BEE1"/>
    <a:srgbClr val="579F9B"/>
    <a:srgbClr val="D7D7D7"/>
    <a:srgbClr val="D7D8DB"/>
    <a:srgbClr val="847E2D"/>
    <a:srgbClr val="FBFBFB"/>
    <a:srgbClr val="213210"/>
    <a:srgbClr val="6C7D74"/>
    <a:srgbClr val="2A23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0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B319B1-3F3A-4575-BF3F-C08035F2085D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DE723F5-9E00-4859-A1F0-A674546812D3}">
      <dgm:prSet phldrT="[Text]" custT="1"/>
      <dgm:spPr/>
      <dgm:t>
        <a:bodyPr/>
        <a:lstStyle/>
        <a:p>
          <a:pPr algn="ctr"/>
          <a:r>
            <a:rPr lang="as-IN" sz="3600" dirty="0">
              <a:latin typeface="Nikosh" panose="02000000000000000000" pitchFamily="2" charset="0"/>
              <a:cs typeface="Nikosh" panose="02000000000000000000" pitchFamily="2" charset="0"/>
            </a:rPr>
            <a:t>ব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য়ঃস</a:t>
          </a:r>
          <a:r>
            <a:rPr lang="as-IN" sz="3600" dirty="0">
              <a:latin typeface="Nikosh" panose="02000000000000000000" pitchFamily="2" charset="0"/>
              <a:cs typeface="Nikosh" panose="02000000000000000000" pitchFamily="2" charset="0"/>
            </a:rPr>
            <a:t>ন্ধিকালে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  <a:p>
          <a:pPr algn="ctr"/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পরিবর্তন</a:t>
          </a:r>
          <a:endParaRPr lang="en-US" sz="36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FD8C592-79ED-41F7-9637-E551F2899DC9}" type="parTrans" cxnId="{400F5CEC-013D-470F-8A56-E85A532F9076}">
      <dgm:prSet/>
      <dgm:spPr/>
      <dgm:t>
        <a:bodyPr/>
        <a:lstStyle/>
        <a:p>
          <a:endParaRPr lang="en-US"/>
        </a:p>
      </dgm:t>
    </dgm:pt>
    <dgm:pt modelId="{423B556A-1765-4B5B-AF5A-B63D9F64FFF7}" type="sibTrans" cxnId="{400F5CEC-013D-470F-8A56-E85A532F9076}">
      <dgm:prSet/>
      <dgm:spPr/>
      <dgm:t>
        <a:bodyPr/>
        <a:lstStyle/>
        <a:p>
          <a:endParaRPr lang="en-US"/>
        </a:p>
      </dgm:t>
    </dgm:pt>
    <dgm:pt modelId="{294F4213-11B0-40D4-9C3C-A3BBA50BB5E6}">
      <dgm:prSet phldrT="[Text]" custT="1"/>
      <dgm:spPr/>
      <dgm:t>
        <a:bodyPr/>
        <a:lstStyle/>
        <a:p>
          <a:pPr algn="ctr"/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শারীরিক</a:t>
          </a:r>
          <a:endParaRPr lang="en-US" sz="3600" dirty="0">
            <a:latin typeface="Nikosh" panose="02000000000000000000" pitchFamily="2" charset="0"/>
            <a:cs typeface="Nikosh" panose="02000000000000000000" pitchFamily="2" charset="0"/>
          </a:endParaRPr>
        </a:p>
        <a:p>
          <a:pPr algn="ctr"/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পরিবর্তন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</dgm:t>
    </dgm:pt>
    <dgm:pt modelId="{4ADB9C17-C2A2-49B6-9E0B-7345A906EECC}" type="parTrans" cxnId="{765B11A3-20BC-4828-81BC-16CE5F7B9C12}">
      <dgm:prSet/>
      <dgm:spPr/>
      <dgm:t>
        <a:bodyPr/>
        <a:lstStyle/>
        <a:p>
          <a:pPr algn="ctr"/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2871BCAB-0B07-4714-BC1D-11C1EBA605A8}" type="sibTrans" cxnId="{765B11A3-20BC-4828-81BC-16CE5F7B9C12}">
      <dgm:prSet/>
      <dgm:spPr/>
      <dgm:t>
        <a:bodyPr/>
        <a:lstStyle/>
        <a:p>
          <a:endParaRPr lang="en-US"/>
        </a:p>
      </dgm:t>
    </dgm:pt>
    <dgm:pt modelId="{9EF7C889-B7A1-4740-B823-9062F5F85E4D}">
      <dgm:prSet phldrT="[Text]" custT="1"/>
      <dgm:spPr/>
      <dgm:t>
        <a:bodyPr/>
        <a:lstStyle/>
        <a:p>
          <a:pPr algn="ctr"/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মানসিক</a:t>
          </a:r>
          <a:endParaRPr lang="en-US" sz="3600" dirty="0">
            <a:latin typeface="Nikosh" panose="02000000000000000000" pitchFamily="2" charset="0"/>
            <a:cs typeface="Nikosh" panose="02000000000000000000" pitchFamily="2" charset="0"/>
          </a:endParaRPr>
        </a:p>
        <a:p>
          <a:pPr algn="ctr"/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পরিবর্তন</a:t>
          </a:r>
          <a:endParaRPr lang="en-US" sz="36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3B3F1DCB-BA13-4224-8EEC-4EDF3D7C74A6}" type="parTrans" cxnId="{B6BF2812-3CF8-47BF-891E-5D853E09CE0B}">
      <dgm:prSet/>
      <dgm:spPr/>
      <dgm:t>
        <a:bodyPr/>
        <a:lstStyle/>
        <a:p>
          <a:pPr algn="ctr"/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9672B7B-C674-4675-8007-2E7AE32A5892}" type="sibTrans" cxnId="{B6BF2812-3CF8-47BF-891E-5D853E09CE0B}">
      <dgm:prSet/>
      <dgm:spPr/>
      <dgm:t>
        <a:bodyPr/>
        <a:lstStyle/>
        <a:p>
          <a:endParaRPr lang="en-US"/>
        </a:p>
      </dgm:t>
    </dgm:pt>
    <dgm:pt modelId="{08024AE5-0E9C-4AD4-83B8-335591237F89}">
      <dgm:prSet phldrT="[Text]" custT="1"/>
      <dgm:spPr/>
      <dgm:t>
        <a:bodyPr/>
        <a:lstStyle/>
        <a:p>
          <a:pPr algn="ctr"/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আচরণগত</a:t>
          </a:r>
          <a:endParaRPr lang="en-US" sz="3600" dirty="0">
            <a:latin typeface="Nikosh" panose="02000000000000000000" pitchFamily="2" charset="0"/>
            <a:cs typeface="Nikosh" panose="02000000000000000000" pitchFamily="2" charset="0"/>
          </a:endParaRPr>
        </a:p>
        <a:p>
          <a:pPr algn="ctr"/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পরিবর্তন</a:t>
          </a:r>
          <a:endParaRPr lang="en-US" sz="36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4B14A384-999C-4E05-A3D1-BA6DD1284572}" type="parTrans" cxnId="{29B3D09D-C74F-4882-B7F8-1694741B7D69}">
      <dgm:prSet/>
      <dgm:spPr/>
      <dgm:t>
        <a:bodyPr/>
        <a:lstStyle/>
        <a:p>
          <a:pPr algn="ctr"/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652745C0-CFC6-44C1-BC3B-9328DC2183F3}" type="sibTrans" cxnId="{29B3D09D-C74F-4882-B7F8-1694741B7D69}">
      <dgm:prSet/>
      <dgm:spPr/>
      <dgm:t>
        <a:bodyPr/>
        <a:lstStyle/>
        <a:p>
          <a:endParaRPr lang="en-US"/>
        </a:p>
      </dgm:t>
    </dgm:pt>
    <dgm:pt modelId="{44B8975A-F142-4388-AC48-C1646BDABE66}" type="pres">
      <dgm:prSet presAssocID="{A2B319B1-3F3A-4575-BF3F-C08035F2085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E9D0085-4FC1-4C63-A563-BE06DAF9E708}" type="pres">
      <dgm:prSet presAssocID="{EDE723F5-9E00-4859-A1F0-A674546812D3}" presName="hierRoot1" presStyleCnt="0"/>
      <dgm:spPr/>
    </dgm:pt>
    <dgm:pt modelId="{5490922B-4BB8-4649-B7FC-655CFA704188}" type="pres">
      <dgm:prSet presAssocID="{EDE723F5-9E00-4859-A1F0-A674546812D3}" presName="composite" presStyleCnt="0"/>
      <dgm:spPr/>
    </dgm:pt>
    <dgm:pt modelId="{D3237A92-15B6-4FC6-AA80-60C455DC0505}" type="pres">
      <dgm:prSet presAssocID="{EDE723F5-9E00-4859-A1F0-A674546812D3}" presName="background" presStyleLbl="node0" presStyleIdx="0" presStyleCnt="1"/>
      <dgm:spPr/>
    </dgm:pt>
    <dgm:pt modelId="{E7F79B1D-ADD0-48E9-B6A2-BAA41B214F97}" type="pres">
      <dgm:prSet presAssocID="{EDE723F5-9E00-4859-A1F0-A674546812D3}" presName="text" presStyleLbl="fgAcc0" presStyleIdx="0" presStyleCnt="1">
        <dgm:presLayoutVars>
          <dgm:chPref val="3"/>
        </dgm:presLayoutVars>
      </dgm:prSet>
      <dgm:spPr/>
    </dgm:pt>
    <dgm:pt modelId="{0AF29537-AF06-4F55-BFB1-30B9E02E6563}" type="pres">
      <dgm:prSet presAssocID="{EDE723F5-9E00-4859-A1F0-A674546812D3}" presName="hierChild2" presStyleCnt="0"/>
      <dgm:spPr/>
    </dgm:pt>
    <dgm:pt modelId="{A957432D-6207-4801-BEFE-3F39AF5BC76B}" type="pres">
      <dgm:prSet presAssocID="{4ADB9C17-C2A2-49B6-9E0B-7345A906EECC}" presName="Name10" presStyleLbl="parChTrans1D2" presStyleIdx="0" presStyleCnt="3"/>
      <dgm:spPr/>
    </dgm:pt>
    <dgm:pt modelId="{85FE6C1B-9202-4720-9E82-F271EE39F2D6}" type="pres">
      <dgm:prSet presAssocID="{294F4213-11B0-40D4-9C3C-A3BBA50BB5E6}" presName="hierRoot2" presStyleCnt="0"/>
      <dgm:spPr/>
    </dgm:pt>
    <dgm:pt modelId="{C44EF45C-991E-41B4-8D38-47B391701C44}" type="pres">
      <dgm:prSet presAssocID="{294F4213-11B0-40D4-9C3C-A3BBA50BB5E6}" presName="composite2" presStyleCnt="0"/>
      <dgm:spPr/>
    </dgm:pt>
    <dgm:pt modelId="{D57C7C29-E6AD-40F6-AABD-D43A2C05DFBB}" type="pres">
      <dgm:prSet presAssocID="{294F4213-11B0-40D4-9C3C-A3BBA50BB5E6}" presName="background2" presStyleLbl="node2" presStyleIdx="0" presStyleCnt="3"/>
      <dgm:spPr/>
    </dgm:pt>
    <dgm:pt modelId="{5D8134C6-E28F-4CF7-AE42-038CD1DAA92E}" type="pres">
      <dgm:prSet presAssocID="{294F4213-11B0-40D4-9C3C-A3BBA50BB5E6}" presName="text2" presStyleLbl="fgAcc2" presStyleIdx="0" presStyleCnt="3">
        <dgm:presLayoutVars>
          <dgm:chPref val="3"/>
        </dgm:presLayoutVars>
      </dgm:prSet>
      <dgm:spPr/>
    </dgm:pt>
    <dgm:pt modelId="{BCC03F08-2EF4-49BB-96C3-E6DF7D756412}" type="pres">
      <dgm:prSet presAssocID="{294F4213-11B0-40D4-9C3C-A3BBA50BB5E6}" presName="hierChild3" presStyleCnt="0"/>
      <dgm:spPr/>
    </dgm:pt>
    <dgm:pt modelId="{BF1E488D-295E-42D0-B07B-8E4DE472C034}" type="pres">
      <dgm:prSet presAssocID="{3B3F1DCB-BA13-4224-8EEC-4EDF3D7C74A6}" presName="Name10" presStyleLbl="parChTrans1D2" presStyleIdx="1" presStyleCnt="3"/>
      <dgm:spPr/>
    </dgm:pt>
    <dgm:pt modelId="{3C497A2C-3A14-4F70-9448-88B57ADE2236}" type="pres">
      <dgm:prSet presAssocID="{9EF7C889-B7A1-4740-B823-9062F5F85E4D}" presName="hierRoot2" presStyleCnt="0"/>
      <dgm:spPr/>
    </dgm:pt>
    <dgm:pt modelId="{CBF9351C-9B5F-4C3F-9590-DD1DC44BE0CE}" type="pres">
      <dgm:prSet presAssocID="{9EF7C889-B7A1-4740-B823-9062F5F85E4D}" presName="composite2" presStyleCnt="0"/>
      <dgm:spPr/>
    </dgm:pt>
    <dgm:pt modelId="{3A29491D-2084-410B-A081-A7BDC4C90644}" type="pres">
      <dgm:prSet presAssocID="{9EF7C889-B7A1-4740-B823-9062F5F85E4D}" presName="background2" presStyleLbl="node2" presStyleIdx="1" presStyleCnt="3"/>
      <dgm:spPr/>
    </dgm:pt>
    <dgm:pt modelId="{610D7764-947E-4053-BBE5-097B3710896D}" type="pres">
      <dgm:prSet presAssocID="{9EF7C889-B7A1-4740-B823-9062F5F85E4D}" presName="text2" presStyleLbl="fgAcc2" presStyleIdx="1" presStyleCnt="3">
        <dgm:presLayoutVars>
          <dgm:chPref val="3"/>
        </dgm:presLayoutVars>
      </dgm:prSet>
      <dgm:spPr/>
    </dgm:pt>
    <dgm:pt modelId="{56D706BC-A305-4875-9C4F-40FCDA1A8AC1}" type="pres">
      <dgm:prSet presAssocID="{9EF7C889-B7A1-4740-B823-9062F5F85E4D}" presName="hierChild3" presStyleCnt="0"/>
      <dgm:spPr/>
    </dgm:pt>
    <dgm:pt modelId="{6D0C2346-6CA7-4025-98B7-E5266A1608A8}" type="pres">
      <dgm:prSet presAssocID="{4B14A384-999C-4E05-A3D1-BA6DD1284572}" presName="Name10" presStyleLbl="parChTrans1D2" presStyleIdx="2" presStyleCnt="3"/>
      <dgm:spPr/>
    </dgm:pt>
    <dgm:pt modelId="{5F10BD5D-84D7-4F31-B9BD-F0EACFB8EABE}" type="pres">
      <dgm:prSet presAssocID="{08024AE5-0E9C-4AD4-83B8-335591237F89}" presName="hierRoot2" presStyleCnt="0"/>
      <dgm:spPr/>
    </dgm:pt>
    <dgm:pt modelId="{54144C78-6E1D-4481-BDBD-3421AA6A2D24}" type="pres">
      <dgm:prSet presAssocID="{08024AE5-0E9C-4AD4-83B8-335591237F89}" presName="composite2" presStyleCnt="0"/>
      <dgm:spPr/>
    </dgm:pt>
    <dgm:pt modelId="{A5F77FA1-9D2E-427A-A1B7-93B49E46EEDF}" type="pres">
      <dgm:prSet presAssocID="{08024AE5-0E9C-4AD4-83B8-335591237F89}" presName="background2" presStyleLbl="node2" presStyleIdx="2" presStyleCnt="3"/>
      <dgm:spPr/>
    </dgm:pt>
    <dgm:pt modelId="{E6305534-1384-402B-AC38-65AE2464FD22}" type="pres">
      <dgm:prSet presAssocID="{08024AE5-0E9C-4AD4-83B8-335591237F89}" presName="text2" presStyleLbl="fgAcc2" presStyleIdx="2" presStyleCnt="3">
        <dgm:presLayoutVars>
          <dgm:chPref val="3"/>
        </dgm:presLayoutVars>
      </dgm:prSet>
      <dgm:spPr/>
    </dgm:pt>
    <dgm:pt modelId="{375CB4FC-823F-47CF-9CC5-DC1DEED94E23}" type="pres">
      <dgm:prSet presAssocID="{08024AE5-0E9C-4AD4-83B8-335591237F89}" presName="hierChild3" presStyleCnt="0"/>
      <dgm:spPr/>
    </dgm:pt>
  </dgm:ptLst>
  <dgm:cxnLst>
    <dgm:cxn modelId="{F504840E-6ABF-4677-8A56-766169396D84}" type="presOf" srcId="{4B14A384-999C-4E05-A3D1-BA6DD1284572}" destId="{6D0C2346-6CA7-4025-98B7-E5266A1608A8}" srcOrd="0" destOrd="0" presId="urn:microsoft.com/office/officeart/2005/8/layout/hierarchy1"/>
    <dgm:cxn modelId="{39BE3011-5144-48F1-BD18-696142058934}" type="presOf" srcId="{3B3F1DCB-BA13-4224-8EEC-4EDF3D7C74A6}" destId="{BF1E488D-295E-42D0-B07B-8E4DE472C034}" srcOrd="0" destOrd="0" presId="urn:microsoft.com/office/officeart/2005/8/layout/hierarchy1"/>
    <dgm:cxn modelId="{B6BF2812-3CF8-47BF-891E-5D853E09CE0B}" srcId="{EDE723F5-9E00-4859-A1F0-A674546812D3}" destId="{9EF7C889-B7A1-4740-B823-9062F5F85E4D}" srcOrd="1" destOrd="0" parTransId="{3B3F1DCB-BA13-4224-8EEC-4EDF3D7C74A6}" sibTransId="{79672B7B-C674-4675-8007-2E7AE32A5892}"/>
    <dgm:cxn modelId="{D8F46C1A-544D-45A7-9F8C-86737E12E80D}" type="presOf" srcId="{A2B319B1-3F3A-4575-BF3F-C08035F2085D}" destId="{44B8975A-F142-4388-AC48-C1646BDABE66}" srcOrd="0" destOrd="0" presId="urn:microsoft.com/office/officeart/2005/8/layout/hierarchy1"/>
    <dgm:cxn modelId="{DF8DD147-A489-4F9E-BB94-3F26437CBACC}" type="presOf" srcId="{4ADB9C17-C2A2-49B6-9E0B-7345A906EECC}" destId="{A957432D-6207-4801-BEFE-3F39AF5BC76B}" srcOrd="0" destOrd="0" presId="urn:microsoft.com/office/officeart/2005/8/layout/hierarchy1"/>
    <dgm:cxn modelId="{CEB6E18A-516E-495B-BDB5-8256D946B411}" type="presOf" srcId="{294F4213-11B0-40D4-9C3C-A3BBA50BB5E6}" destId="{5D8134C6-E28F-4CF7-AE42-038CD1DAA92E}" srcOrd="0" destOrd="0" presId="urn:microsoft.com/office/officeart/2005/8/layout/hierarchy1"/>
    <dgm:cxn modelId="{07EDA494-7C4C-4D55-93FF-440AEFFDA632}" type="presOf" srcId="{EDE723F5-9E00-4859-A1F0-A674546812D3}" destId="{E7F79B1D-ADD0-48E9-B6A2-BAA41B214F97}" srcOrd="0" destOrd="0" presId="urn:microsoft.com/office/officeart/2005/8/layout/hierarchy1"/>
    <dgm:cxn modelId="{9C58FD95-21F2-4BF4-B983-A488D656FD17}" type="presOf" srcId="{9EF7C889-B7A1-4740-B823-9062F5F85E4D}" destId="{610D7764-947E-4053-BBE5-097B3710896D}" srcOrd="0" destOrd="0" presId="urn:microsoft.com/office/officeart/2005/8/layout/hierarchy1"/>
    <dgm:cxn modelId="{29B3D09D-C74F-4882-B7F8-1694741B7D69}" srcId="{EDE723F5-9E00-4859-A1F0-A674546812D3}" destId="{08024AE5-0E9C-4AD4-83B8-335591237F89}" srcOrd="2" destOrd="0" parTransId="{4B14A384-999C-4E05-A3D1-BA6DD1284572}" sibTransId="{652745C0-CFC6-44C1-BC3B-9328DC2183F3}"/>
    <dgm:cxn modelId="{765B11A3-20BC-4828-81BC-16CE5F7B9C12}" srcId="{EDE723F5-9E00-4859-A1F0-A674546812D3}" destId="{294F4213-11B0-40D4-9C3C-A3BBA50BB5E6}" srcOrd="0" destOrd="0" parTransId="{4ADB9C17-C2A2-49B6-9E0B-7345A906EECC}" sibTransId="{2871BCAB-0B07-4714-BC1D-11C1EBA605A8}"/>
    <dgm:cxn modelId="{400F5CEC-013D-470F-8A56-E85A532F9076}" srcId="{A2B319B1-3F3A-4575-BF3F-C08035F2085D}" destId="{EDE723F5-9E00-4859-A1F0-A674546812D3}" srcOrd="0" destOrd="0" parTransId="{1FD8C592-79ED-41F7-9637-E551F2899DC9}" sibTransId="{423B556A-1765-4B5B-AF5A-B63D9F64FFF7}"/>
    <dgm:cxn modelId="{F21422FF-625E-4E71-AB19-DB0B69ADE311}" type="presOf" srcId="{08024AE5-0E9C-4AD4-83B8-335591237F89}" destId="{E6305534-1384-402B-AC38-65AE2464FD22}" srcOrd="0" destOrd="0" presId="urn:microsoft.com/office/officeart/2005/8/layout/hierarchy1"/>
    <dgm:cxn modelId="{32A16E50-49E7-4153-B5B9-59AFC74E5CC3}" type="presParOf" srcId="{44B8975A-F142-4388-AC48-C1646BDABE66}" destId="{0E9D0085-4FC1-4C63-A563-BE06DAF9E708}" srcOrd="0" destOrd="0" presId="urn:microsoft.com/office/officeart/2005/8/layout/hierarchy1"/>
    <dgm:cxn modelId="{DC1990FD-2DA8-43E5-97B3-E32D906DEA8C}" type="presParOf" srcId="{0E9D0085-4FC1-4C63-A563-BE06DAF9E708}" destId="{5490922B-4BB8-4649-B7FC-655CFA704188}" srcOrd="0" destOrd="0" presId="urn:microsoft.com/office/officeart/2005/8/layout/hierarchy1"/>
    <dgm:cxn modelId="{25FD941A-84B1-4D34-9A41-122CBA9CBC5B}" type="presParOf" srcId="{5490922B-4BB8-4649-B7FC-655CFA704188}" destId="{D3237A92-15B6-4FC6-AA80-60C455DC0505}" srcOrd="0" destOrd="0" presId="urn:microsoft.com/office/officeart/2005/8/layout/hierarchy1"/>
    <dgm:cxn modelId="{ECA36453-049E-46FC-858D-B9EBB1AADE7D}" type="presParOf" srcId="{5490922B-4BB8-4649-B7FC-655CFA704188}" destId="{E7F79B1D-ADD0-48E9-B6A2-BAA41B214F97}" srcOrd="1" destOrd="0" presId="urn:microsoft.com/office/officeart/2005/8/layout/hierarchy1"/>
    <dgm:cxn modelId="{8EF2F784-A131-47A9-842C-F029C26996BD}" type="presParOf" srcId="{0E9D0085-4FC1-4C63-A563-BE06DAF9E708}" destId="{0AF29537-AF06-4F55-BFB1-30B9E02E6563}" srcOrd="1" destOrd="0" presId="urn:microsoft.com/office/officeart/2005/8/layout/hierarchy1"/>
    <dgm:cxn modelId="{3D606213-A204-41A3-9007-757581ACDCCA}" type="presParOf" srcId="{0AF29537-AF06-4F55-BFB1-30B9E02E6563}" destId="{A957432D-6207-4801-BEFE-3F39AF5BC76B}" srcOrd="0" destOrd="0" presId="urn:microsoft.com/office/officeart/2005/8/layout/hierarchy1"/>
    <dgm:cxn modelId="{617CC77E-8523-4FE9-93D9-BD8A96871A2E}" type="presParOf" srcId="{0AF29537-AF06-4F55-BFB1-30B9E02E6563}" destId="{85FE6C1B-9202-4720-9E82-F271EE39F2D6}" srcOrd="1" destOrd="0" presId="urn:microsoft.com/office/officeart/2005/8/layout/hierarchy1"/>
    <dgm:cxn modelId="{B511E392-F84E-433C-ADEA-1C72F63C4470}" type="presParOf" srcId="{85FE6C1B-9202-4720-9E82-F271EE39F2D6}" destId="{C44EF45C-991E-41B4-8D38-47B391701C44}" srcOrd="0" destOrd="0" presId="urn:microsoft.com/office/officeart/2005/8/layout/hierarchy1"/>
    <dgm:cxn modelId="{6F9C7B4B-7704-4424-81A7-1EECABB85E3E}" type="presParOf" srcId="{C44EF45C-991E-41B4-8D38-47B391701C44}" destId="{D57C7C29-E6AD-40F6-AABD-D43A2C05DFBB}" srcOrd="0" destOrd="0" presId="urn:microsoft.com/office/officeart/2005/8/layout/hierarchy1"/>
    <dgm:cxn modelId="{D1FC4064-86E9-4F5C-A340-16A49F4526C8}" type="presParOf" srcId="{C44EF45C-991E-41B4-8D38-47B391701C44}" destId="{5D8134C6-E28F-4CF7-AE42-038CD1DAA92E}" srcOrd="1" destOrd="0" presId="urn:microsoft.com/office/officeart/2005/8/layout/hierarchy1"/>
    <dgm:cxn modelId="{A03CF860-200E-4BF6-8B89-0D51A50104FD}" type="presParOf" srcId="{85FE6C1B-9202-4720-9E82-F271EE39F2D6}" destId="{BCC03F08-2EF4-49BB-96C3-E6DF7D756412}" srcOrd="1" destOrd="0" presId="urn:microsoft.com/office/officeart/2005/8/layout/hierarchy1"/>
    <dgm:cxn modelId="{0310D2F7-F8B0-4906-B253-9245CA951410}" type="presParOf" srcId="{0AF29537-AF06-4F55-BFB1-30B9E02E6563}" destId="{BF1E488D-295E-42D0-B07B-8E4DE472C034}" srcOrd="2" destOrd="0" presId="urn:microsoft.com/office/officeart/2005/8/layout/hierarchy1"/>
    <dgm:cxn modelId="{0461FB77-2F68-438D-B24C-28BBEB0AA694}" type="presParOf" srcId="{0AF29537-AF06-4F55-BFB1-30B9E02E6563}" destId="{3C497A2C-3A14-4F70-9448-88B57ADE2236}" srcOrd="3" destOrd="0" presId="urn:microsoft.com/office/officeart/2005/8/layout/hierarchy1"/>
    <dgm:cxn modelId="{834A7ACE-22A6-4D3D-8177-1ADBB7816B77}" type="presParOf" srcId="{3C497A2C-3A14-4F70-9448-88B57ADE2236}" destId="{CBF9351C-9B5F-4C3F-9590-DD1DC44BE0CE}" srcOrd="0" destOrd="0" presId="urn:microsoft.com/office/officeart/2005/8/layout/hierarchy1"/>
    <dgm:cxn modelId="{13463D28-AB9A-4C83-A48B-B16E5BBA7F27}" type="presParOf" srcId="{CBF9351C-9B5F-4C3F-9590-DD1DC44BE0CE}" destId="{3A29491D-2084-410B-A081-A7BDC4C90644}" srcOrd="0" destOrd="0" presId="urn:microsoft.com/office/officeart/2005/8/layout/hierarchy1"/>
    <dgm:cxn modelId="{CA9BBC1C-03DF-4FCB-947A-F5BBDF1B67EE}" type="presParOf" srcId="{CBF9351C-9B5F-4C3F-9590-DD1DC44BE0CE}" destId="{610D7764-947E-4053-BBE5-097B3710896D}" srcOrd="1" destOrd="0" presId="urn:microsoft.com/office/officeart/2005/8/layout/hierarchy1"/>
    <dgm:cxn modelId="{C9F742A5-727D-40E7-8E30-C516E751BC7A}" type="presParOf" srcId="{3C497A2C-3A14-4F70-9448-88B57ADE2236}" destId="{56D706BC-A305-4875-9C4F-40FCDA1A8AC1}" srcOrd="1" destOrd="0" presId="urn:microsoft.com/office/officeart/2005/8/layout/hierarchy1"/>
    <dgm:cxn modelId="{B95F6ADB-BA33-4625-893D-DF540050DBA0}" type="presParOf" srcId="{0AF29537-AF06-4F55-BFB1-30B9E02E6563}" destId="{6D0C2346-6CA7-4025-98B7-E5266A1608A8}" srcOrd="4" destOrd="0" presId="urn:microsoft.com/office/officeart/2005/8/layout/hierarchy1"/>
    <dgm:cxn modelId="{2E437865-6522-4A23-BA79-BD7203E01A8E}" type="presParOf" srcId="{0AF29537-AF06-4F55-BFB1-30B9E02E6563}" destId="{5F10BD5D-84D7-4F31-B9BD-F0EACFB8EABE}" srcOrd="5" destOrd="0" presId="urn:microsoft.com/office/officeart/2005/8/layout/hierarchy1"/>
    <dgm:cxn modelId="{0E609246-2FCB-45FC-95CC-6FCA50B53737}" type="presParOf" srcId="{5F10BD5D-84D7-4F31-B9BD-F0EACFB8EABE}" destId="{54144C78-6E1D-4481-BDBD-3421AA6A2D24}" srcOrd="0" destOrd="0" presId="urn:microsoft.com/office/officeart/2005/8/layout/hierarchy1"/>
    <dgm:cxn modelId="{A51610A4-4D16-4AC1-BB78-56543E54A8F7}" type="presParOf" srcId="{54144C78-6E1D-4481-BDBD-3421AA6A2D24}" destId="{A5F77FA1-9D2E-427A-A1B7-93B49E46EEDF}" srcOrd="0" destOrd="0" presId="urn:microsoft.com/office/officeart/2005/8/layout/hierarchy1"/>
    <dgm:cxn modelId="{AE18C2F7-2C36-4651-905E-2B15C9A0E198}" type="presParOf" srcId="{54144C78-6E1D-4481-BDBD-3421AA6A2D24}" destId="{E6305534-1384-402B-AC38-65AE2464FD22}" srcOrd="1" destOrd="0" presId="urn:microsoft.com/office/officeart/2005/8/layout/hierarchy1"/>
    <dgm:cxn modelId="{6A1A2836-1862-425C-AE0D-A3F4F7E48437}" type="presParOf" srcId="{5F10BD5D-84D7-4F31-B9BD-F0EACFB8EABE}" destId="{375CB4FC-823F-47CF-9CC5-DC1DEED94E2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0C2346-6CA7-4025-98B7-E5266A1608A8}">
      <dsp:nvSpPr>
        <dsp:cNvPr id="0" name=""/>
        <dsp:cNvSpPr/>
      </dsp:nvSpPr>
      <dsp:spPr>
        <a:xfrm>
          <a:off x="5314950" y="2102523"/>
          <a:ext cx="3771899" cy="897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647"/>
              </a:lnTo>
              <a:lnTo>
                <a:pt x="3771899" y="611647"/>
              </a:lnTo>
              <a:lnTo>
                <a:pt x="3771899" y="89754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1E488D-295E-42D0-B07B-8E4DE472C034}">
      <dsp:nvSpPr>
        <dsp:cNvPr id="0" name=""/>
        <dsp:cNvSpPr/>
      </dsp:nvSpPr>
      <dsp:spPr>
        <a:xfrm>
          <a:off x="5269230" y="2102523"/>
          <a:ext cx="91440" cy="8975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9754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7432D-6207-4801-BEFE-3F39AF5BC76B}">
      <dsp:nvSpPr>
        <dsp:cNvPr id="0" name=""/>
        <dsp:cNvSpPr/>
      </dsp:nvSpPr>
      <dsp:spPr>
        <a:xfrm>
          <a:off x="1543050" y="2102523"/>
          <a:ext cx="3771899" cy="897540"/>
        </a:xfrm>
        <a:custGeom>
          <a:avLst/>
          <a:gdLst/>
          <a:ahLst/>
          <a:cxnLst/>
          <a:rect l="0" t="0" r="0" b="0"/>
          <a:pathLst>
            <a:path>
              <a:moveTo>
                <a:pt x="3771899" y="0"/>
              </a:moveTo>
              <a:lnTo>
                <a:pt x="3771899" y="611647"/>
              </a:lnTo>
              <a:lnTo>
                <a:pt x="0" y="611647"/>
              </a:lnTo>
              <a:lnTo>
                <a:pt x="0" y="89754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37A92-15B6-4FC6-AA80-60C455DC0505}">
      <dsp:nvSpPr>
        <dsp:cNvPr id="0" name=""/>
        <dsp:cNvSpPr/>
      </dsp:nvSpPr>
      <dsp:spPr>
        <a:xfrm>
          <a:off x="3771900" y="142849"/>
          <a:ext cx="3086099" cy="195967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F79B1D-ADD0-48E9-B6A2-BAA41B214F97}">
      <dsp:nvSpPr>
        <dsp:cNvPr id="0" name=""/>
        <dsp:cNvSpPr/>
      </dsp:nvSpPr>
      <dsp:spPr>
        <a:xfrm>
          <a:off x="4114800" y="468604"/>
          <a:ext cx="3086099" cy="1959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3600" kern="1200" dirty="0">
              <a:latin typeface="Nikosh" panose="02000000000000000000" pitchFamily="2" charset="0"/>
              <a:cs typeface="Nikosh" panose="02000000000000000000" pitchFamily="2" charset="0"/>
            </a:rPr>
            <a:t>ব</a:t>
          </a: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য়ঃস</a:t>
          </a:r>
          <a:r>
            <a:rPr lang="as-IN" sz="3600" kern="1200" dirty="0">
              <a:latin typeface="Nikosh" panose="02000000000000000000" pitchFamily="2" charset="0"/>
              <a:cs typeface="Nikosh" panose="02000000000000000000" pitchFamily="2" charset="0"/>
            </a:rPr>
            <a:t>ন্ধিকালে</a:t>
          </a: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পরিবর্তন</a:t>
          </a:r>
          <a:endParaRPr lang="en-US" sz="36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4172197" y="526001"/>
        <a:ext cx="2971305" cy="1844879"/>
      </dsp:txXfrm>
    </dsp:sp>
    <dsp:sp modelId="{D57C7C29-E6AD-40F6-AABD-D43A2C05DFBB}">
      <dsp:nvSpPr>
        <dsp:cNvPr id="0" name=""/>
        <dsp:cNvSpPr/>
      </dsp:nvSpPr>
      <dsp:spPr>
        <a:xfrm>
          <a:off x="0" y="3000063"/>
          <a:ext cx="3086099" cy="19596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8134C6-E28F-4CF7-AE42-038CD1DAA92E}">
      <dsp:nvSpPr>
        <dsp:cNvPr id="0" name=""/>
        <dsp:cNvSpPr/>
      </dsp:nvSpPr>
      <dsp:spPr>
        <a:xfrm>
          <a:off x="342900" y="3325818"/>
          <a:ext cx="3086099" cy="1959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শারীরিক</a:t>
          </a:r>
          <a:endParaRPr lang="en-US" sz="3600" kern="1200" dirty="0">
            <a:latin typeface="Nikosh" panose="02000000000000000000" pitchFamily="2" charset="0"/>
            <a:cs typeface="Nikosh" panose="02000000000000000000" pitchFamily="2" charset="0"/>
          </a:endParaRP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পরিবর্তন</a:t>
          </a: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</dsp:txBody>
      <dsp:txXfrm>
        <a:off x="400297" y="3383215"/>
        <a:ext cx="2971305" cy="1844879"/>
      </dsp:txXfrm>
    </dsp:sp>
    <dsp:sp modelId="{3A29491D-2084-410B-A081-A7BDC4C90644}">
      <dsp:nvSpPr>
        <dsp:cNvPr id="0" name=""/>
        <dsp:cNvSpPr/>
      </dsp:nvSpPr>
      <dsp:spPr>
        <a:xfrm>
          <a:off x="3771900" y="3000063"/>
          <a:ext cx="3086099" cy="19596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0D7764-947E-4053-BBE5-097B3710896D}">
      <dsp:nvSpPr>
        <dsp:cNvPr id="0" name=""/>
        <dsp:cNvSpPr/>
      </dsp:nvSpPr>
      <dsp:spPr>
        <a:xfrm>
          <a:off x="4114800" y="3325818"/>
          <a:ext cx="3086099" cy="1959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মানসিক</a:t>
          </a:r>
          <a:endParaRPr lang="en-US" sz="3600" kern="1200" dirty="0">
            <a:latin typeface="Nikosh" panose="02000000000000000000" pitchFamily="2" charset="0"/>
            <a:cs typeface="Nikosh" panose="02000000000000000000" pitchFamily="2" charset="0"/>
          </a:endParaRP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পরিবর্তন</a:t>
          </a:r>
          <a:endParaRPr lang="en-US" sz="36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4172197" y="3383215"/>
        <a:ext cx="2971305" cy="1844879"/>
      </dsp:txXfrm>
    </dsp:sp>
    <dsp:sp modelId="{A5F77FA1-9D2E-427A-A1B7-93B49E46EEDF}">
      <dsp:nvSpPr>
        <dsp:cNvPr id="0" name=""/>
        <dsp:cNvSpPr/>
      </dsp:nvSpPr>
      <dsp:spPr>
        <a:xfrm>
          <a:off x="7543800" y="3000063"/>
          <a:ext cx="3086099" cy="19596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305534-1384-402B-AC38-65AE2464FD22}">
      <dsp:nvSpPr>
        <dsp:cNvPr id="0" name=""/>
        <dsp:cNvSpPr/>
      </dsp:nvSpPr>
      <dsp:spPr>
        <a:xfrm>
          <a:off x="7886699" y="3325818"/>
          <a:ext cx="3086099" cy="1959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আচরণগত</a:t>
          </a:r>
          <a:endParaRPr lang="en-US" sz="3600" kern="1200" dirty="0">
            <a:latin typeface="Nikosh" panose="02000000000000000000" pitchFamily="2" charset="0"/>
            <a:cs typeface="Nikosh" panose="02000000000000000000" pitchFamily="2" charset="0"/>
          </a:endParaRP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পরিবর্তন</a:t>
          </a:r>
          <a:endParaRPr lang="en-US" sz="36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7944096" y="3383215"/>
        <a:ext cx="2971305" cy="18448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E222C-3A8F-4D12-809A-64C1F5ADEA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F9AE7-1DDA-4CB6-8B10-0F7417D3E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232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F9AE7-1DDA-4CB6-8B10-0F7417D3EC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1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F9AE7-1DDA-4CB6-8B10-0F7417D3EC3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6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F9AE7-1DDA-4CB6-8B10-0F7417D3EC3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020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97B-83B5-4DA0-A2D1-FA5B02109C6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54E57-627E-41B4-B89E-1C47A269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1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97B-83B5-4DA0-A2D1-FA5B02109C6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54E57-627E-41B4-B89E-1C47A269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59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97B-83B5-4DA0-A2D1-FA5B02109C6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54E57-627E-41B4-B89E-1C47A269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17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97B-83B5-4DA0-A2D1-FA5B02109C6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54E57-627E-41B4-B89E-1C47A269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83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97B-83B5-4DA0-A2D1-FA5B02109C6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54E57-627E-41B4-B89E-1C47A269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9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97B-83B5-4DA0-A2D1-FA5B02109C6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54E57-627E-41B4-B89E-1C47A269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7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97B-83B5-4DA0-A2D1-FA5B02109C6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54E57-627E-41B4-B89E-1C47A269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65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97B-83B5-4DA0-A2D1-FA5B02109C6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54E57-627E-41B4-B89E-1C47A269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24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97B-83B5-4DA0-A2D1-FA5B02109C6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54E57-627E-41B4-B89E-1C47A269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11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97B-83B5-4DA0-A2D1-FA5B02109C6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54E57-627E-41B4-B89E-1C47A269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74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E97B-83B5-4DA0-A2D1-FA5B02109C6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54E57-627E-41B4-B89E-1C47A269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356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1" y="6518905"/>
            <a:ext cx="12192001" cy="317500"/>
            <a:chOff x="-1" y="6518905"/>
            <a:chExt cx="9144001" cy="317500"/>
          </a:xfrm>
        </p:grpSpPr>
        <p:sp>
          <p:nvSpPr>
            <p:cNvPr id="8" name="Rectangle 7"/>
            <p:cNvSpPr/>
            <p:nvPr userDrawn="1"/>
          </p:nvSpPr>
          <p:spPr>
            <a:xfrm flipV="1">
              <a:off x="-1" y="6654796"/>
              <a:ext cx="9144001" cy="457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Rounded Rectangle 8"/>
            <p:cNvSpPr/>
            <p:nvPr userDrawn="1"/>
          </p:nvSpPr>
          <p:spPr>
            <a:xfrm>
              <a:off x="977901" y="6518905"/>
              <a:ext cx="7226300" cy="317500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মোঃ</a:t>
              </a:r>
              <a:r>
                <a:rPr lang="en-US" sz="1600" baseline="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1600" baseline="0" dirty="0" err="1">
                  <a:latin typeface="Nikosh" panose="02000000000000000000" pitchFamily="2" charset="0"/>
                  <a:cs typeface="Nikosh" panose="02000000000000000000" pitchFamily="2" charset="0"/>
                </a:rPr>
                <a:t>নুরুল</a:t>
              </a:r>
              <a:r>
                <a:rPr lang="en-US" sz="1600" baseline="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1600" baseline="0" dirty="0" err="1">
                  <a:latin typeface="Nikosh" panose="02000000000000000000" pitchFamily="2" charset="0"/>
                  <a:cs typeface="Nikosh" panose="02000000000000000000" pitchFamily="2" charset="0"/>
                </a:rPr>
                <a:t>ইসলাম</a:t>
              </a:r>
              <a:r>
                <a:rPr lang="en-US" sz="1600" baseline="0" dirty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sz="1600" baseline="0" dirty="0" err="1">
                  <a:latin typeface="Nikosh" panose="02000000000000000000" pitchFamily="2" charset="0"/>
                  <a:cs typeface="Nikosh" panose="02000000000000000000" pitchFamily="2" charset="0"/>
                </a:rPr>
                <a:t>সহকারী</a:t>
              </a:r>
              <a:r>
                <a:rPr lang="en-US" sz="1600" baseline="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1600" baseline="0" dirty="0" err="1">
                  <a:latin typeface="Nikosh" panose="02000000000000000000" pitchFamily="2" charset="0"/>
                  <a:cs typeface="Nikosh" panose="02000000000000000000" pitchFamily="2" charset="0"/>
                </a:rPr>
                <a:t>শিক্ষক</a:t>
              </a:r>
              <a:r>
                <a:rPr lang="en-US" sz="1600" baseline="0" dirty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sz="1600" baseline="0" dirty="0" err="1">
                  <a:latin typeface="Nikosh" panose="02000000000000000000" pitchFamily="2" charset="0"/>
                  <a:cs typeface="Nikosh" panose="02000000000000000000" pitchFamily="2" charset="0"/>
                </a:rPr>
                <a:t>জালদিয়া</a:t>
              </a:r>
              <a:r>
                <a:rPr lang="en-US" sz="1600" baseline="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1600" baseline="0" dirty="0" err="1">
                  <a:latin typeface="Nikosh" panose="02000000000000000000" pitchFamily="2" charset="0"/>
                  <a:cs typeface="Nikosh" panose="02000000000000000000" pitchFamily="2" charset="0"/>
                </a:rPr>
                <a:t>উচ্চ</a:t>
              </a:r>
              <a:r>
                <a:rPr lang="en-US" sz="1600" baseline="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1600" baseline="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বিদ্যালয়</a:t>
              </a:r>
              <a:r>
                <a:rPr lang="en-US" sz="1600" baseline="0" dirty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sz="1600" baseline="0" dirty="0" err="1">
                  <a:latin typeface="Nikosh" panose="02000000000000000000" pitchFamily="2" charset="0"/>
                  <a:cs typeface="Nikosh" panose="02000000000000000000" pitchFamily="2" charset="0"/>
                </a:rPr>
                <a:t>রাজবাড়ী</a:t>
              </a:r>
              <a:r>
                <a:rPr lang="en-US" sz="1600" baseline="0" dirty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sz="1400" baseline="0" dirty="0">
                  <a:latin typeface="Nikosh" panose="02000000000000000000" pitchFamily="2" charset="0"/>
                  <a:cs typeface="Nikosh" panose="02000000000000000000" pitchFamily="2" charset="0"/>
                </a:rPr>
                <a:t>E-mail: 26kesloy@gmail.com</a:t>
              </a:r>
              <a:endParaRPr lang="en-US" sz="14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11679242" y="857066"/>
            <a:ext cx="257488" cy="4793343"/>
            <a:chOff x="5945192" y="1146626"/>
            <a:chExt cx="341537" cy="4793343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6096000" y="1146626"/>
              <a:ext cx="38100" cy="47933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945192" y="2293257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271760" y="2286003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565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26kesloy@gmail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bin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eachers.gov.b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1BEE1"/>
            </a:gs>
            <a:gs pos="100000">
              <a:srgbClr val="91ED1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519168-6CD5-451F-B59A-5C2444B95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525"/>
            <a:ext cx="12192000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8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10101"/>
            </a:gs>
            <a:gs pos="0">
              <a:srgbClr val="0AD4C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6124" b="22191"/>
          <a:stretch/>
        </p:blipFill>
        <p:spPr>
          <a:xfrm>
            <a:off x="3336505" y="0"/>
            <a:ext cx="5515031" cy="164584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" t="1402" b="1620"/>
          <a:stretch/>
        </p:blipFill>
        <p:spPr>
          <a:xfrm>
            <a:off x="1807934" y="1556948"/>
            <a:ext cx="8572171" cy="4847209"/>
          </a:xfrm>
          <a:prstGeom prst="rect">
            <a:avLst/>
          </a:prstGeom>
          <a:gradFill>
            <a:gsLst>
              <a:gs pos="0">
                <a:srgbClr val="010101"/>
              </a:gs>
              <a:gs pos="100000">
                <a:srgbClr val="F0D69D"/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2566271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32728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0251" y="4089402"/>
            <a:ext cx="44994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মোঃ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নুরুল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ইসলাম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সহকারী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b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জালদিয়া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উচ্চ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E-mail: 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  <a:hlinkClick r:id="rId3"/>
              </a:rPr>
              <a:t>26kesloy@gmail.com</a:t>
            </a:r>
            <a:b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2000" dirty="0" err="1">
                <a:latin typeface="Nikosh" panose="02000000000000000000" pitchFamily="2" charset="0"/>
                <a:cs typeface="Nikosh" panose="02000000000000000000" pitchFamily="2" charset="0"/>
              </a:rPr>
              <a:t>মোবাইল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: 01711-515476</a:t>
            </a:r>
            <a:b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</a:b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2255" y="4216401"/>
            <a:ext cx="449942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বিষয়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বিজ্ঞান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শ্রেণি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: ৯ম </a:t>
            </a:r>
            <a:b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: ৪র্থ (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নবজীবনের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সূচনা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b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তারিখ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as-IN" sz="2800" b="0" i="0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০৭ সেপ্টেম্বর ২০২৬ খ্রিষ্টাব্দ, ২৩ ভাদ্র ১৪৩৩ বঙ্গাব্দ</a:t>
            </a:r>
            <a:b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945192" y="1146626"/>
            <a:ext cx="341537" cy="4793343"/>
            <a:chOff x="5945192" y="1146626"/>
            <a:chExt cx="341537" cy="479334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6096000" y="1146626"/>
              <a:ext cx="38100" cy="47933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945192" y="2293257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271760" y="2286003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851" y="1272806"/>
            <a:ext cx="2420322" cy="28165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6064" y="1278902"/>
            <a:ext cx="2420322" cy="28105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17264" y="1146626"/>
            <a:ext cx="341537" cy="4793343"/>
            <a:chOff x="5945192" y="1146626"/>
            <a:chExt cx="341537" cy="4793343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096000" y="1146626"/>
              <a:ext cx="38100" cy="47933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945192" y="2293257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271760" y="2286003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994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7D7D7"/>
            </a:gs>
            <a:gs pos="100000">
              <a:srgbClr val="D7D8D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17322" r="67349"/>
          <a:stretch/>
        </p:blipFill>
        <p:spPr>
          <a:xfrm>
            <a:off x="172171" y="1166627"/>
            <a:ext cx="3483430" cy="43488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6" t="2649" r="16283"/>
          <a:stretch/>
        </p:blipFill>
        <p:spPr>
          <a:xfrm>
            <a:off x="7071561" y="766115"/>
            <a:ext cx="2496457" cy="4735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3" t="2649" r="1852"/>
          <a:stretch/>
        </p:blipFill>
        <p:spPr>
          <a:xfrm>
            <a:off x="9858967" y="512961"/>
            <a:ext cx="1505857" cy="50025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09222" y="-29027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চিত্রগুলো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লক্ষ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করো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….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552174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কৈশোর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কালের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আরো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একটি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রয়েছে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নামটা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?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056" y="1972858"/>
            <a:ext cx="1347333" cy="22252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266" y="655477"/>
            <a:ext cx="2381396" cy="485999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252766" y="5950621"/>
            <a:ext cx="9100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বয়ঃসন্ধিকাল</a:t>
            </a:r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337723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0"/>
            <a:ext cx="10133631" cy="644617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l="10464" t="13701" r="9059" b="47836"/>
          <a:stretch/>
        </p:blipFill>
        <p:spPr>
          <a:xfrm>
            <a:off x="2516336" y="4774542"/>
            <a:ext cx="7591855" cy="156168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252386" y="4173695"/>
            <a:ext cx="3903286" cy="490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90821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97100" y="2140464"/>
            <a:ext cx="9994900" cy="1705805"/>
            <a:chOff x="1838088" y="3104295"/>
            <a:chExt cx="6731000" cy="1387103"/>
          </a:xfrm>
        </p:grpSpPr>
        <p:sp>
          <p:nvSpPr>
            <p:cNvPr id="4" name="TextBox 3"/>
            <p:cNvSpPr txBox="1"/>
            <p:nvPr/>
          </p:nvSpPr>
          <p:spPr>
            <a:xfrm>
              <a:off x="1838088" y="3104295"/>
              <a:ext cx="673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১.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বয়ঃসন্ধিকাল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কী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তা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বলতে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পারবে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; 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838088" y="3526676"/>
              <a:ext cx="673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২.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বয়ঃসন্ধিকালের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পরিবর্তনসমূহ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বর্ণানা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করতে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পারবে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;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838088" y="3968178"/>
              <a:ext cx="673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৩.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বয়ঃসন্ধিকাল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পরিবর্তনের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কারন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সমূহ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ব্যাখ্যা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করতে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পারবে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।   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169542" y="1234556"/>
            <a:ext cx="58894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শিখন</a:t>
            </a:r>
            <a:r>
              <a:rPr lang="en-US" sz="44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u="sng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ফল</a:t>
            </a:r>
            <a:r>
              <a:rPr lang="en-US" sz="44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081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D6A4"/>
            </a:gs>
            <a:gs pos="100000">
              <a:srgbClr val="F5F1E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5142" y="5162407"/>
            <a:ext cx="118726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জীবনের যে পর্যা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য়ে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 একটি শিশু একজন প্রাপ্ত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বয়স্ক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 মানুষ হ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য়ে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 ওঠে এবং তার মধ্যে প্রজনন ক্ষমতা তৈরি হ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য়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তাকে ব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য়ঃ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সন্ধিকাল বলে। 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য়ঃস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ন্ধিকালে মে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য়েদে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র কিশোরী এবং ছেলেদের কিশোর বলা হ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য়।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 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946597"/>
            <a:ext cx="8737600" cy="406628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714500" y="-134717"/>
            <a:ext cx="8737600" cy="1233714"/>
            <a:chOff x="190500" y="-134717"/>
            <a:chExt cx="8737600" cy="1233714"/>
          </a:xfrm>
        </p:grpSpPr>
        <p:grpSp>
          <p:nvGrpSpPr>
            <p:cNvPr id="8" name="Group 7"/>
            <p:cNvGrpSpPr/>
            <p:nvPr/>
          </p:nvGrpSpPr>
          <p:grpSpPr>
            <a:xfrm>
              <a:off x="190500" y="-134717"/>
              <a:ext cx="8737600" cy="1233714"/>
              <a:chOff x="190500" y="-134717"/>
              <a:chExt cx="8737600" cy="123371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0500" y="420913"/>
                <a:ext cx="8737600" cy="119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93" b="32328"/>
              <a:stretch/>
            </p:blipFill>
            <p:spPr>
              <a:xfrm>
                <a:off x="2888342" y="-134717"/>
                <a:ext cx="3429000" cy="1233714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3222171" y="194287"/>
              <a:ext cx="2844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as-IN" sz="3600" b="1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ব</a:t>
              </a:r>
              <a:r>
                <a:rPr lang="en-US" sz="3600" b="1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য়ঃস</a:t>
              </a:r>
              <a:r>
                <a:rPr lang="as-IN" sz="3600" b="1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ন্ধিকাল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68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 l="-7000" t="-12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53672" y="546250"/>
            <a:ext cx="8442121" cy="4814528"/>
            <a:chOff x="292100" y="436883"/>
            <a:chExt cx="7014534" cy="4000378"/>
          </a:xfrm>
        </p:grpSpPr>
        <p:grpSp>
          <p:nvGrpSpPr>
            <p:cNvPr id="5" name="Group 4"/>
            <p:cNvGrpSpPr/>
            <p:nvPr/>
          </p:nvGrpSpPr>
          <p:grpSpPr>
            <a:xfrm>
              <a:off x="292100" y="436883"/>
              <a:ext cx="4264676" cy="3058838"/>
              <a:chOff x="609600" y="411483"/>
              <a:chExt cx="4264676" cy="3058838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609600" y="690884"/>
                <a:ext cx="2244479" cy="629916"/>
              </a:xfrm>
              <a:prstGeom prst="round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b="1" u="sng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একক</a:t>
                </a:r>
                <a:r>
                  <a:rPr lang="en-US" sz="3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b="1" u="sng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32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1696990" y="411483"/>
                <a:ext cx="3177286" cy="3058838"/>
                <a:chOff x="1519190" y="538483"/>
                <a:chExt cx="3177286" cy="3058838"/>
              </a:xfrm>
            </p:grpSpPr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0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9190" y="538483"/>
                  <a:ext cx="3177286" cy="3058838"/>
                </a:xfrm>
                <a:prstGeom prst="rect">
                  <a:avLst/>
                </a:prstGeom>
              </p:spPr>
            </p:pic>
            <p:pic>
              <p:nvPicPr>
                <p:cNvPr id="10" name="Picture 9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277"/>
                <a:stretch/>
              </p:blipFill>
              <p:spPr>
                <a:xfrm>
                  <a:off x="1875534" y="845483"/>
                  <a:ext cx="2344749" cy="2373967"/>
                </a:xfrm>
                <a:prstGeom prst="ellipse">
                  <a:avLst/>
                </a:prstGeom>
                <a:ln w="63500" cap="rnd">
                  <a:solidFill>
                    <a:srgbClr val="FF0000"/>
                  </a:solidFill>
                </a:ln>
                <a:effectLst>
                  <a:outerShdw blurRad="381000" dist="292100" dir="5400000" sx="-80000" sy="-18000" rotWithShape="0">
                    <a:srgbClr val="000000">
                      <a:alpha val="22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3000000"/>
                  </a:lightRig>
                </a:scene3d>
                <a:sp3d contourW="7620">
                  <a:bevelT w="95250" h="31750"/>
                  <a:contourClr>
                    <a:srgbClr val="333333"/>
                  </a:contourClr>
                </a:sp3d>
              </p:spPr>
            </p:pic>
          </p:grpSp>
        </p:grpSp>
        <p:sp>
          <p:nvSpPr>
            <p:cNvPr id="6" name="Rounded Rectangle 5"/>
            <p:cNvSpPr/>
            <p:nvPr/>
          </p:nvSpPr>
          <p:spPr>
            <a:xfrm>
              <a:off x="1379490" y="3356485"/>
              <a:ext cx="5927144" cy="1080776"/>
            </a:xfrm>
            <a:prstGeom prst="roundRect">
              <a:avLst>
                <a:gd name="adj" fmla="val 34315"/>
              </a:avLst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১.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বয়ঃসন্ধিকাল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কাকে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বলে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?</a:t>
              </a:r>
            </a:p>
            <a:p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২. </a:t>
              </a:r>
              <a:r>
                <a:rPr lang="as-IN" sz="2800" dirty="0">
                  <a:latin typeface="Nikosh" panose="02000000000000000000" pitchFamily="2" charset="0"/>
                  <a:cs typeface="Nikosh" panose="02000000000000000000" pitchFamily="2" charset="0"/>
                </a:rPr>
                <a:t>কিশোরী কিশোর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বলতে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কী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বুঝ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লেখ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।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007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F1E8"/>
            </a:gs>
            <a:gs pos="100000">
              <a:srgbClr val="F2D6A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85785604"/>
              </p:ext>
            </p:extLst>
          </p:nvPr>
        </p:nvGraphicFramePr>
        <p:xfrm>
          <a:off x="551543" y="478972"/>
          <a:ext cx="10972800" cy="5428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295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"/>
          <a:stretch/>
        </p:blipFill>
        <p:spPr>
          <a:xfrm>
            <a:off x="1714500" y="1198651"/>
            <a:ext cx="8800838" cy="49699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62777" y="5102218"/>
            <a:ext cx="9277793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en-US" sz="800" dirty="0">
              <a:solidFill>
                <a:srgbClr val="202124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দ্রুত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লম্বা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হয়ে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ওঠা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দ্রুত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ওজন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বেড়ে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যাওয়া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।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714500" y="-105688"/>
            <a:ext cx="8737600" cy="1233714"/>
            <a:chOff x="190500" y="-134717"/>
            <a:chExt cx="8737600" cy="1233714"/>
          </a:xfrm>
        </p:grpSpPr>
        <p:grpSp>
          <p:nvGrpSpPr>
            <p:cNvPr id="13" name="Group 12"/>
            <p:cNvGrpSpPr/>
            <p:nvPr/>
          </p:nvGrpSpPr>
          <p:grpSpPr>
            <a:xfrm>
              <a:off x="190500" y="-134717"/>
              <a:ext cx="8737600" cy="1233714"/>
              <a:chOff x="190500" y="-134717"/>
              <a:chExt cx="8737600" cy="1233714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90500" y="420913"/>
                <a:ext cx="8737600" cy="119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93" b="32328"/>
              <a:stretch/>
            </p:blipFill>
            <p:spPr>
              <a:xfrm>
                <a:off x="2888342" y="-134717"/>
                <a:ext cx="3429000" cy="1233714"/>
              </a:xfrm>
              <a:prstGeom prst="rect">
                <a:avLst/>
              </a:prstGeom>
            </p:spPr>
          </p:pic>
        </p:grpSp>
        <p:sp>
          <p:nvSpPr>
            <p:cNvPr id="14" name="Rectangle 13"/>
            <p:cNvSpPr/>
            <p:nvPr/>
          </p:nvSpPr>
          <p:spPr>
            <a:xfrm>
              <a:off x="3222171" y="194287"/>
              <a:ext cx="2844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6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শারীরিক</a:t>
              </a:r>
              <a:r>
                <a:rPr lang="en-US" sz="3600" b="1" u="sng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পরিবর্তন</a:t>
              </a:r>
              <a:r>
                <a:rPr lang="en-US" sz="3600" b="1" u="sng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058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14500" y="-134717"/>
            <a:ext cx="8737600" cy="1233714"/>
            <a:chOff x="190500" y="-134717"/>
            <a:chExt cx="8737600" cy="1233714"/>
          </a:xfrm>
        </p:grpSpPr>
        <p:grpSp>
          <p:nvGrpSpPr>
            <p:cNvPr id="5" name="Group 4"/>
            <p:cNvGrpSpPr/>
            <p:nvPr/>
          </p:nvGrpSpPr>
          <p:grpSpPr>
            <a:xfrm>
              <a:off x="190500" y="-134717"/>
              <a:ext cx="8737600" cy="1233714"/>
              <a:chOff x="190500" y="-134717"/>
              <a:chExt cx="8737600" cy="123371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0500" y="420913"/>
                <a:ext cx="8737600" cy="119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93" b="32328"/>
              <a:stretch/>
            </p:blipFill>
            <p:spPr>
              <a:xfrm>
                <a:off x="2888342" y="-134717"/>
                <a:ext cx="3429000" cy="1233714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3222171" y="194287"/>
              <a:ext cx="2844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6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শারীরিক</a:t>
              </a:r>
              <a:r>
                <a:rPr lang="en-US" sz="3600" b="1" u="sng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পরিবর্তন</a:t>
              </a:r>
              <a:r>
                <a:rPr lang="en-US" sz="3600" b="1" u="sng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754743" y="5365186"/>
            <a:ext cx="107260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ছেলেদের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(১৬/১৭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বছর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বয়সে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দাড়ি-গোঁফ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গজানো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ctr"/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মেয়েদের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স্তন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বর্ধিত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হতে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শুরু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2800" dirty="0">
                <a:solidFill>
                  <a:srgbClr val="20212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4" r="56848"/>
          <a:stretch/>
        </p:blipFill>
        <p:spPr>
          <a:xfrm>
            <a:off x="2783785" y="1040558"/>
            <a:ext cx="6599030" cy="40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12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0D0D0"/>
            </a:gs>
            <a:gs pos="100000">
              <a:srgbClr val="D0D0D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14500" y="-134717"/>
            <a:ext cx="8737600" cy="1233714"/>
            <a:chOff x="190500" y="-134717"/>
            <a:chExt cx="8737600" cy="1233714"/>
          </a:xfrm>
        </p:grpSpPr>
        <p:grpSp>
          <p:nvGrpSpPr>
            <p:cNvPr id="5" name="Group 4"/>
            <p:cNvGrpSpPr/>
            <p:nvPr/>
          </p:nvGrpSpPr>
          <p:grpSpPr>
            <a:xfrm>
              <a:off x="190500" y="-134717"/>
              <a:ext cx="8737600" cy="1233714"/>
              <a:chOff x="190500" y="-134717"/>
              <a:chExt cx="8737600" cy="123371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0500" y="420913"/>
                <a:ext cx="8737600" cy="119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93" b="32328"/>
              <a:stretch/>
            </p:blipFill>
            <p:spPr>
              <a:xfrm>
                <a:off x="2888342" y="-134717"/>
                <a:ext cx="3429000" cy="1233714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3222171" y="194287"/>
              <a:ext cx="2844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6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শারীরিক</a:t>
              </a:r>
              <a:r>
                <a:rPr lang="en-US" sz="3600" b="1" u="sng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পরিবর্তন</a:t>
              </a:r>
              <a:r>
                <a:rPr lang="en-US" sz="3600" b="1" u="sng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5760556"/>
            <a:ext cx="1219200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৩. 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ছেলেদের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বুক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কাঁধ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চওড়া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হয়ে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ওঠা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মেয়েদের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কোমরের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হার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মোটা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হওয়া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।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0"/>
          <a:stretch/>
        </p:blipFill>
        <p:spPr>
          <a:xfrm>
            <a:off x="2092025" y="1067244"/>
            <a:ext cx="8165506" cy="44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5340" y="487135"/>
            <a:ext cx="11345181" cy="5289552"/>
            <a:chOff x="180976" y="833418"/>
            <a:chExt cx="8963024" cy="3980125"/>
          </a:xfrm>
        </p:grpSpPr>
        <p:sp>
          <p:nvSpPr>
            <p:cNvPr id="7" name="Rounded Rectangle 6"/>
            <p:cNvSpPr/>
            <p:nvPr/>
          </p:nvSpPr>
          <p:spPr>
            <a:xfrm>
              <a:off x="180976" y="1144966"/>
              <a:ext cx="2635004" cy="629916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0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4000" b="1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জোড়ায়</a:t>
              </a:r>
              <a:r>
                <a:rPr lang="en-US" sz="40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4000" b="1" u="sng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endParaRPr lang="en-US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8890" y="833418"/>
              <a:ext cx="3563496" cy="3840813"/>
            </a:xfrm>
            <a:prstGeom prst="rect">
              <a:avLst/>
            </a:prstGeom>
          </p:spPr>
        </p:pic>
        <p:sp>
          <p:nvSpPr>
            <p:cNvPr id="6" name="Rounded Rectangle 5"/>
            <p:cNvSpPr/>
            <p:nvPr/>
          </p:nvSpPr>
          <p:spPr>
            <a:xfrm>
              <a:off x="1324422" y="3732767"/>
              <a:ext cx="7819578" cy="1080776"/>
            </a:xfrm>
            <a:prstGeom prst="roundRect">
              <a:avLst>
                <a:gd name="adj" fmla="val 34315"/>
              </a:avLst>
            </a:prstGeom>
            <a:solidFill>
              <a:srgbClr val="00206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>
                <a:buFont typeface="Wingdings" panose="05000000000000000000" pitchFamily="2" charset="2"/>
                <a:buChar char="q"/>
              </a:pP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বয়ঃসন্ধিকালে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শারীরিক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আর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কী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কী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পরিবর্তন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হতে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পারে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বলে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তোমরা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মনে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করে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? </a:t>
              </a:r>
            </a:p>
            <a:p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			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জোড়ায়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লিখে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উপস্থাপন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করো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।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606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4E4"/>
            </a:gs>
            <a:gs pos="100000">
              <a:srgbClr val="F2FFF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14500" y="-134717"/>
            <a:ext cx="8737600" cy="1233714"/>
            <a:chOff x="190500" y="-134717"/>
            <a:chExt cx="8737600" cy="1233714"/>
          </a:xfrm>
        </p:grpSpPr>
        <p:grpSp>
          <p:nvGrpSpPr>
            <p:cNvPr id="5" name="Group 4"/>
            <p:cNvGrpSpPr/>
            <p:nvPr/>
          </p:nvGrpSpPr>
          <p:grpSpPr>
            <a:xfrm>
              <a:off x="190500" y="-134717"/>
              <a:ext cx="8737600" cy="1233714"/>
              <a:chOff x="190500" y="-134717"/>
              <a:chExt cx="8737600" cy="123371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0500" y="420913"/>
                <a:ext cx="8737600" cy="119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93" b="32328"/>
              <a:stretch/>
            </p:blipFill>
            <p:spPr>
              <a:xfrm>
                <a:off x="2888342" y="-134717"/>
                <a:ext cx="3429000" cy="1233714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3222171" y="194287"/>
              <a:ext cx="2844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600" b="1" u="sng" dirty="0" err="1">
                  <a:solidFill>
                    <a:srgbClr val="FFFF0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মানসিক</a:t>
              </a:r>
              <a:r>
                <a:rPr lang="en-US" sz="3600" b="1" u="sng" dirty="0">
                  <a:solidFill>
                    <a:srgbClr val="FFFF0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b="1" u="sng" dirty="0" err="1">
                  <a:solidFill>
                    <a:srgbClr val="FFFF0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পরিবর্তন</a:t>
              </a:r>
              <a:endParaRPr lang="en-US" sz="3600" b="1" u="sng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11300" y="5769587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ছেলে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মেয়েদের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মধ্যে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সম্পর্কের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বিষয়ে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কৌতুহল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সৃষ্টি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1" y="1067244"/>
            <a:ext cx="10159999" cy="4513816"/>
          </a:xfrm>
          <a:prstGeom prst="rect">
            <a:avLst/>
          </a:prstGeom>
          <a:gradFill>
            <a:gsLst>
              <a:gs pos="0">
                <a:srgbClr val="DDE6E3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104418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4AB8C"/>
            </a:gs>
            <a:gs pos="100000">
              <a:srgbClr val="6C7D7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14500" y="-134717"/>
            <a:ext cx="8737600" cy="1233714"/>
            <a:chOff x="190500" y="-134717"/>
            <a:chExt cx="8737600" cy="1233714"/>
          </a:xfrm>
        </p:grpSpPr>
        <p:grpSp>
          <p:nvGrpSpPr>
            <p:cNvPr id="5" name="Group 4"/>
            <p:cNvGrpSpPr/>
            <p:nvPr/>
          </p:nvGrpSpPr>
          <p:grpSpPr>
            <a:xfrm>
              <a:off x="190500" y="-134717"/>
              <a:ext cx="8737600" cy="1233714"/>
              <a:chOff x="190500" y="-134717"/>
              <a:chExt cx="8737600" cy="123371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0500" y="420913"/>
                <a:ext cx="8737600" cy="119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93" b="32328"/>
              <a:stretch/>
            </p:blipFill>
            <p:spPr>
              <a:xfrm>
                <a:off x="2888342" y="-134717"/>
                <a:ext cx="3429000" cy="1233714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3222171" y="194287"/>
              <a:ext cx="2844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600" b="1" u="sng" dirty="0" err="1">
                  <a:solidFill>
                    <a:srgbClr val="FFFF0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মানসিক</a:t>
              </a:r>
              <a:r>
                <a:rPr lang="en-US" sz="3600" b="1" u="sng" dirty="0">
                  <a:solidFill>
                    <a:srgbClr val="FFFF0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b="1" u="sng" dirty="0" err="1">
                  <a:solidFill>
                    <a:srgbClr val="FFFF0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পরিবর্তন</a:t>
              </a:r>
              <a:endParaRPr lang="en-US" sz="3600" b="1" u="sng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-14516" y="5767709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বিপরীত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লিঙ্গের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প্রতি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আকর্ষন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সৃষ্টি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1067244"/>
            <a:ext cx="9956800" cy="450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64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14500" y="-134717"/>
            <a:ext cx="8737600" cy="1233714"/>
            <a:chOff x="190500" y="-134717"/>
            <a:chExt cx="8737600" cy="1233714"/>
          </a:xfrm>
        </p:grpSpPr>
        <p:grpSp>
          <p:nvGrpSpPr>
            <p:cNvPr id="5" name="Group 4"/>
            <p:cNvGrpSpPr/>
            <p:nvPr/>
          </p:nvGrpSpPr>
          <p:grpSpPr>
            <a:xfrm>
              <a:off x="190500" y="-134717"/>
              <a:ext cx="8737600" cy="1233714"/>
              <a:chOff x="190500" y="-134717"/>
              <a:chExt cx="8737600" cy="123371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0500" y="420913"/>
                <a:ext cx="8737600" cy="119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93" b="32328"/>
              <a:stretch/>
            </p:blipFill>
            <p:spPr>
              <a:xfrm>
                <a:off x="2888342" y="-134717"/>
                <a:ext cx="3429000" cy="1233714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3222171" y="194287"/>
              <a:ext cx="2844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600" b="1" u="sng" dirty="0" err="1">
                  <a:solidFill>
                    <a:srgbClr val="FFFF0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মানসিক</a:t>
              </a:r>
              <a:r>
                <a:rPr lang="en-US" sz="3600" b="1" u="sng" dirty="0">
                  <a:solidFill>
                    <a:srgbClr val="FFFF0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b="1" u="sng" dirty="0" err="1">
                  <a:solidFill>
                    <a:srgbClr val="FFFF0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পরিবর্তন</a:t>
              </a:r>
              <a:endParaRPr lang="en-US" sz="3600" b="1" u="sng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584365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পরনির্ভরতার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মনোভাব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পরিবর্তিত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হয়ে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আত্ননির্ভর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হওয়া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পর্যায়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শুরু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হওয়া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58" y="1067244"/>
            <a:ext cx="10261600" cy="454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06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14500" y="-134717"/>
            <a:ext cx="8737600" cy="1233714"/>
            <a:chOff x="190500" y="-134717"/>
            <a:chExt cx="8737600" cy="1233714"/>
          </a:xfrm>
        </p:grpSpPr>
        <p:grpSp>
          <p:nvGrpSpPr>
            <p:cNvPr id="5" name="Group 4"/>
            <p:cNvGrpSpPr/>
            <p:nvPr/>
          </p:nvGrpSpPr>
          <p:grpSpPr>
            <a:xfrm>
              <a:off x="190500" y="-134717"/>
              <a:ext cx="8737600" cy="1233714"/>
              <a:chOff x="190500" y="-134717"/>
              <a:chExt cx="8737600" cy="123371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0500" y="420913"/>
                <a:ext cx="8737600" cy="119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93" b="32328"/>
              <a:stretch/>
            </p:blipFill>
            <p:spPr>
              <a:xfrm>
                <a:off x="2888342" y="-134717"/>
                <a:ext cx="3526972" cy="1233714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3135086" y="194287"/>
              <a:ext cx="306251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2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আচরণগত</a:t>
              </a:r>
              <a:r>
                <a:rPr lang="en-US" sz="3200" b="1" u="sng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পরিবর্তন</a:t>
              </a:r>
              <a:endParaRPr lang="en-US" sz="3200" b="1" u="sng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05688"/>
            <a:ext cx="9144000" cy="40386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524000" y="5347856"/>
            <a:ext cx="9144000" cy="584775"/>
            <a:chOff x="0" y="5347855"/>
            <a:chExt cx="9144000" cy="584775"/>
          </a:xfrm>
        </p:grpSpPr>
        <p:sp>
          <p:nvSpPr>
            <p:cNvPr id="10" name="Rectangle 9"/>
            <p:cNvSpPr/>
            <p:nvPr/>
          </p:nvSpPr>
          <p:spPr>
            <a:xfrm>
              <a:off x="0" y="5580885"/>
              <a:ext cx="9144000" cy="14364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18028" y="5347855"/>
              <a:ext cx="7467600" cy="58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প্রত্যেক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বিষয়ে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নিজের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মতামত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প্রতিষ্ঠা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করার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চেষ্টা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871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14500" y="-134717"/>
            <a:ext cx="8737600" cy="1233714"/>
            <a:chOff x="190500" y="-134717"/>
            <a:chExt cx="8737600" cy="1233714"/>
          </a:xfrm>
        </p:grpSpPr>
        <p:grpSp>
          <p:nvGrpSpPr>
            <p:cNvPr id="5" name="Group 4"/>
            <p:cNvGrpSpPr/>
            <p:nvPr/>
          </p:nvGrpSpPr>
          <p:grpSpPr>
            <a:xfrm>
              <a:off x="190500" y="-134717"/>
              <a:ext cx="8737600" cy="1233714"/>
              <a:chOff x="190500" y="-134717"/>
              <a:chExt cx="8737600" cy="123371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0500" y="420913"/>
                <a:ext cx="8737600" cy="119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93" b="32328"/>
              <a:stretch/>
            </p:blipFill>
            <p:spPr>
              <a:xfrm>
                <a:off x="2888342" y="-134717"/>
                <a:ext cx="3429000" cy="1233714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2888342" y="194287"/>
              <a:ext cx="342899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2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আচরণগত</a:t>
              </a:r>
              <a:r>
                <a:rPr lang="en-US" sz="3200" b="1" u="sng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পরিবর্তন</a:t>
              </a:r>
              <a:endParaRPr lang="en-US" sz="3200" b="1" u="sng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1" y="1024737"/>
            <a:ext cx="10160000" cy="445791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885371" y="5690756"/>
            <a:ext cx="10159999" cy="584775"/>
            <a:chOff x="-625929" y="5347855"/>
            <a:chExt cx="10159999" cy="584775"/>
          </a:xfrm>
        </p:grpSpPr>
        <p:sp>
          <p:nvSpPr>
            <p:cNvPr id="11" name="Rectangle 10"/>
            <p:cNvSpPr/>
            <p:nvPr/>
          </p:nvSpPr>
          <p:spPr>
            <a:xfrm>
              <a:off x="-625929" y="5624290"/>
              <a:ext cx="10159999" cy="1002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41828" y="5347855"/>
              <a:ext cx="7467600" cy="58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দুঃসাহসিক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ও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ঝুকিপূর্ণ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কাজে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প্রবৃত্ত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হওয়া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874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14500" y="-134717"/>
            <a:ext cx="8737600" cy="1233714"/>
            <a:chOff x="190500" y="-134717"/>
            <a:chExt cx="8737600" cy="1233714"/>
          </a:xfrm>
        </p:grpSpPr>
        <p:grpSp>
          <p:nvGrpSpPr>
            <p:cNvPr id="5" name="Group 4"/>
            <p:cNvGrpSpPr/>
            <p:nvPr/>
          </p:nvGrpSpPr>
          <p:grpSpPr>
            <a:xfrm>
              <a:off x="190500" y="-134717"/>
              <a:ext cx="8737600" cy="1233714"/>
              <a:chOff x="190500" y="-134717"/>
              <a:chExt cx="8737600" cy="123371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0500" y="420913"/>
                <a:ext cx="8737600" cy="1192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693" b="32328"/>
              <a:stretch/>
            </p:blipFill>
            <p:spPr>
              <a:xfrm>
                <a:off x="2888342" y="-134717"/>
                <a:ext cx="3429000" cy="1233714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3048000" y="194287"/>
              <a:ext cx="301897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2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আচরণগত</a:t>
              </a:r>
              <a:r>
                <a:rPr lang="en-US" sz="3200" b="1" u="sng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b="1" u="sng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পরিবর্তন</a:t>
              </a:r>
              <a:endParaRPr lang="en-US" sz="3200" b="1" u="sng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45456" y="5690756"/>
            <a:ext cx="10562774" cy="584775"/>
            <a:chOff x="0" y="5347855"/>
            <a:chExt cx="9144000" cy="584775"/>
          </a:xfrm>
        </p:grpSpPr>
        <p:sp>
          <p:nvSpPr>
            <p:cNvPr id="10" name="Rectangle 9"/>
            <p:cNvSpPr/>
            <p:nvPr/>
          </p:nvSpPr>
          <p:spPr>
            <a:xfrm>
              <a:off x="0" y="5580885"/>
              <a:ext cx="9144000" cy="14364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41828" y="5347855"/>
              <a:ext cx="7467600" cy="584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প্রাপ্তবয়স্কদের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মতো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আচরণ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করা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56" y="918709"/>
            <a:ext cx="10562774" cy="462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5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45508" y="-114819"/>
            <a:ext cx="6924674" cy="3781492"/>
            <a:chOff x="800100" y="-95317"/>
            <a:chExt cx="6498851" cy="434346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28" r="11528"/>
            <a:stretch/>
          </p:blipFill>
          <p:spPr>
            <a:xfrm>
              <a:off x="866775" y="594233"/>
              <a:ext cx="6432176" cy="365391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00100" y="-95317"/>
              <a:ext cx="3762375" cy="883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u="sng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দলীয়</a:t>
              </a:r>
              <a:r>
                <a:rPr lang="en-US" sz="4400" b="1" u="sng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4400" b="1" u="sng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r>
                <a:rPr lang="en-US" sz="4400" b="1" u="sng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81" y="3666672"/>
            <a:ext cx="10822669" cy="274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8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biLevel thresh="75000"/>
          </a:blip>
          <a:srcRect b="71619"/>
          <a:stretch/>
        </p:blipFill>
        <p:spPr>
          <a:xfrm>
            <a:off x="457200" y="4533900"/>
            <a:ext cx="10856399" cy="1962149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122472" y="924068"/>
            <a:ext cx="5191128" cy="3508167"/>
            <a:chOff x="4798760" y="992002"/>
            <a:chExt cx="4152640" cy="2704472"/>
          </a:xfrm>
        </p:grpSpPr>
        <p:sp>
          <p:nvSpPr>
            <p:cNvPr id="6" name="Rectangle 5"/>
            <p:cNvSpPr/>
            <p:nvPr/>
          </p:nvSpPr>
          <p:spPr>
            <a:xfrm>
              <a:off x="4798760" y="3327142"/>
              <a:ext cx="415263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ইস্ট্রোজেন</a:t>
              </a:r>
              <a:r>
                <a:rPr lang="en-US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হরমোন</a:t>
              </a:r>
              <a:endParaRPr lang="en-US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8762" y="992002"/>
              <a:ext cx="4152638" cy="23351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1" name="Group 10"/>
          <p:cNvGrpSpPr/>
          <p:nvPr/>
        </p:nvGrpSpPr>
        <p:grpSpPr>
          <a:xfrm>
            <a:off x="457200" y="917885"/>
            <a:ext cx="5191125" cy="3535156"/>
            <a:chOff x="219337" y="992002"/>
            <a:chExt cx="4152638" cy="272527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337" y="992002"/>
              <a:ext cx="4152638" cy="23351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Rectangle 9"/>
            <p:cNvSpPr/>
            <p:nvPr/>
          </p:nvSpPr>
          <p:spPr>
            <a:xfrm>
              <a:off x="219337" y="3347948"/>
              <a:ext cx="415263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প্রজেস্টেরন</a:t>
              </a:r>
              <a:r>
                <a:rPr lang="en-US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হরমোন</a:t>
              </a:r>
              <a:endParaRPr lang="en-US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512504" y="314445"/>
            <a:ext cx="9137963" cy="523220"/>
            <a:chOff x="-11497" y="314445"/>
            <a:chExt cx="9137963" cy="523220"/>
          </a:xfrm>
        </p:grpSpPr>
        <p:sp>
          <p:nvSpPr>
            <p:cNvPr id="2" name="Rectangle 1"/>
            <p:cNvSpPr/>
            <p:nvPr/>
          </p:nvSpPr>
          <p:spPr>
            <a:xfrm>
              <a:off x="2423911" y="314445"/>
              <a:ext cx="4273927" cy="523220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বয়ঃসন্ধিকাল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পরিবর্তনের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কারন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সমূহ</a:t>
              </a: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endPara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5" name="Straight Connector 4"/>
            <p:cNvCxnSpPr>
              <a:endCxn id="2" idx="1"/>
            </p:cNvCxnSpPr>
            <p:nvPr/>
          </p:nvCxnSpPr>
          <p:spPr>
            <a:xfrm>
              <a:off x="0" y="576055"/>
              <a:ext cx="242391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702555" y="576055"/>
              <a:ext cx="242391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-11497" y="642195"/>
              <a:ext cx="242391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691058" y="642195"/>
              <a:ext cx="242391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51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6" b="2941"/>
          <a:stretch/>
        </p:blipFill>
        <p:spPr>
          <a:xfrm>
            <a:off x="1117601" y="226785"/>
            <a:ext cx="9956800" cy="41070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674" y="4799780"/>
            <a:ext cx="9961727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7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52"/>
          <a:stretch/>
        </p:blipFill>
        <p:spPr>
          <a:xfrm>
            <a:off x="462295" y="4997529"/>
            <a:ext cx="11100390" cy="10508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" t="27492" r="8165"/>
          <a:stretch/>
        </p:blipFill>
        <p:spPr>
          <a:xfrm>
            <a:off x="1609725" y="198975"/>
            <a:ext cx="9058275" cy="453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4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79F9B"/>
            </a:gs>
            <a:gs pos="100000">
              <a:srgbClr val="579F9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52500" y="0"/>
            <a:ext cx="11239500" cy="6332858"/>
            <a:chOff x="147918" y="712469"/>
            <a:chExt cx="8839200" cy="6332858"/>
          </a:xfrm>
        </p:grpSpPr>
        <p:grpSp>
          <p:nvGrpSpPr>
            <p:cNvPr id="6" name="Group 5"/>
            <p:cNvGrpSpPr/>
            <p:nvPr/>
          </p:nvGrpSpPr>
          <p:grpSpPr>
            <a:xfrm>
              <a:off x="147918" y="712469"/>
              <a:ext cx="8839200" cy="4968053"/>
              <a:chOff x="147918" y="811081"/>
              <a:chExt cx="8839200" cy="4968053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7918" y="811081"/>
                <a:ext cx="8839200" cy="4968053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" name="Oval 4"/>
              <p:cNvSpPr/>
              <p:nvPr/>
            </p:nvSpPr>
            <p:spPr>
              <a:xfrm>
                <a:off x="5217460" y="1347109"/>
                <a:ext cx="3666564" cy="428822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6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শ্রেণি</a:t>
                </a:r>
                <a:r>
                  <a:rPr lang="en-US" sz="96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</a:p>
              <a:p>
                <a:pPr algn="ctr"/>
                <a:r>
                  <a:rPr lang="en-US" sz="9600" b="1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মূল্যায়ন</a:t>
                </a:r>
                <a:endParaRPr lang="en-US" sz="96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47918" y="5660332"/>
              <a:ext cx="8839200" cy="138499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১.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বয়ঃসন্ধিকালের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সময়কাল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কত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? </a:t>
              </a:r>
            </a:p>
            <a:p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২.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মেয়েদের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শরীরের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পরিবর্তনের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হরমোন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দুটির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নাম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কী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?</a:t>
              </a:r>
            </a:p>
            <a:p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৩.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ঋতুস্রাব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বা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মাসিক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বলতে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কী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বুঝ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।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852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"/>
          <a:stretch/>
        </p:blipFill>
        <p:spPr>
          <a:xfrm>
            <a:off x="1607125" y="653144"/>
            <a:ext cx="8972900" cy="525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0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025" y="770434"/>
            <a:ext cx="7095551" cy="3674567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923112" y="4572000"/>
            <a:ext cx="8127376" cy="1130300"/>
          </a:xfrm>
          <a:prstGeom prst="roundRect">
            <a:avLst>
              <a:gd name="adj" fmla="val 2742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বয়ঃসন্ধিকালের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মানসিক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আচরণিক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পরিবর্তনে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নিজেকে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খাপ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ctr"/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	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খাওয়ানোর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উপায়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বর্ণনা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করো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। </a:t>
            </a:r>
          </a:p>
        </p:txBody>
      </p:sp>
    </p:spTree>
    <p:extLst>
      <p:ext uri="{BB962C8B-B14F-4D97-AF65-F5344CB8AC3E}">
        <p14:creationId xmlns:p14="http://schemas.microsoft.com/office/powerpoint/2010/main" val="24785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13210"/>
            </a:gs>
            <a:gs pos="100000">
              <a:srgbClr val="847E2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40"/>
          <a:stretch/>
        </p:blipFill>
        <p:spPr>
          <a:xfrm>
            <a:off x="1555750" y="780296"/>
            <a:ext cx="9148055" cy="51892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09750" y="6071116"/>
            <a:ext cx="5506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কৃতজ্ঞতা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-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  <a:hlinkClick r:id="rId3"/>
              </a:rPr>
              <a:t>www.google.com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  <a:hlinkClick r:id="rId4"/>
              </a:rPr>
              <a:t>www.teachers.gov.bd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319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672</TotalTime>
  <Words>372</Words>
  <Application>Microsoft Office PowerPoint</Application>
  <PresentationFormat>Widescreen</PresentationFormat>
  <Paragraphs>66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Nikosh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NusratPc</dc:creator>
  <cp:lastModifiedBy>Nusrat Computer</cp:lastModifiedBy>
  <cp:revision>492</cp:revision>
  <dcterms:created xsi:type="dcterms:W3CDTF">2023-08-11T07:48:04Z</dcterms:created>
  <dcterms:modified xsi:type="dcterms:W3CDTF">2026-09-07T13:24:30Z</dcterms:modified>
</cp:coreProperties>
</file>