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77" r:id="rId3"/>
    <p:sldId id="257" r:id="rId4"/>
    <p:sldId id="258" r:id="rId5"/>
    <p:sldId id="276" r:id="rId6"/>
    <p:sldId id="274" r:id="rId7"/>
    <p:sldId id="278" r:id="rId8"/>
    <p:sldId id="260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5" r:id="rId20"/>
    <p:sldId id="270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69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14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.png"/><Relationship Id="rId10" Type="http://schemas.openxmlformats.org/officeDocument/2006/relationships/image" Target="../media/image34.jpe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2.jpe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3.png"/><Relationship Id="rId7" Type="http://schemas.openxmlformats.org/officeDocument/2006/relationships/image" Target="../media/image2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48.png"/><Relationship Id="rId5" Type="http://schemas.openxmlformats.org/officeDocument/2006/relationships/image" Target="../media/image23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jpeg"/><Relationship Id="rId4" Type="http://schemas.openxmlformats.org/officeDocument/2006/relationships/image" Target="../media/image44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jpeg"/><Relationship Id="rId5" Type="http://schemas.openxmlformats.org/officeDocument/2006/relationships/image" Target="../media/image24.png"/><Relationship Id="rId10" Type="http://schemas.openxmlformats.org/officeDocument/2006/relationships/image" Target="../media/image70.png"/><Relationship Id="rId4" Type="http://schemas.openxmlformats.org/officeDocument/2006/relationships/image" Target="../media/image6.pn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14.png"/><Relationship Id="rId7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65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14.png"/><Relationship Id="rId7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79.jpeg"/><Relationship Id="rId5" Type="http://schemas.openxmlformats.org/officeDocument/2006/relationships/image" Target="../media/image6.png"/><Relationship Id="rId10" Type="http://schemas.openxmlformats.org/officeDocument/2006/relationships/image" Target="../media/image78.png"/><Relationship Id="rId4" Type="http://schemas.openxmlformats.org/officeDocument/2006/relationships/image" Target="../media/image65.png"/><Relationship Id="rId9" Type="http://schemas.openxmlformats.org/officeDocument/2006/relationships/image" Target="../media/image7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12" Type="http://schemas.openxmlformats.org/officeDocument/2006/relationships/image" Target="../media/image8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82.png"/><Relationship Id="rId5" Type="http://schemas.openxmlformats.org/officeDocument/2006/relationships/image" Target="../media/image37.png"/><Relationship Id="rId10" Type="http://schemas.openxmlformats.org/officeDocument/2006/relationships/image" Target="../media/image81.png"/><Relationship Id="rId4" Type="http://schemas.openxmlformats.org/officeDocument/2006/relationships/image" Target="../media/image36.png"/><Relationship Id="rId9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11" Type="http://schemas.openxmlformats.org/officeDocument/2006/relationships/image" Target="../media/image91.jpe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14.png"/><Relationship Id="rId9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9.png"/><Relationship Id="rId7" Type="http://schemas.openxmlformats.org/officeDocument/2006/relationships/image" Target="../media/image10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6.pn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5.png"/><Relationship Id="rId7" Type="http://schemas.openxmlformats.org/officeDocument/2006/relationships/image" Target="../media/image108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6.png"/><Relationship Id="rId4" Type="http://schemas.openxmlformats.org/officeDocument/2006/relationships/image" Target="../media/image106.png"/><Relationship Id="rId9" Type="http://schemas.openxmlformats.org/officeDocument/2006/relationships/image" Target="../media/image1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427"/>
            <a:ext cx="12192000" cy="686514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মহিতোষ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567"/>
            <a:ext cx="12191999" cy="6897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487" y="2462212"/>
            <a:ext cx="5381625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190500"/>
            <a:ext cx="1143000" cy="314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7687" y="6057900"/>
            <a:ext cx="7524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শ্রেণি: ১০ম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15575" y="6057900"/>
            <a:ext cx="13525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সাধারণ ট্রাবলশুটিং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9187" y="3038475"/>
            <a:ext cx="476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2250" y="3657600"/>
            <a:ext cx="48101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sz="4800" b="1" i="0" u="none">
                <a:solidFill>
                  <a:srgbClr val="F0F9FF"/>
                </a:solidFill>
                <a:latin typeface="Hind Siliguri"/>
              </a:rPr>
              <a:t>৫০ মিনিট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0" y="4362450"/>
            <a:ext cx="48101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E0F2FE"/>
                </a:solidFill>
                <a:latin typeface="Hind Siliguri"/>
              </a:rPr>
              <a:t>আজকের আনন্দময় ও শিক্ষণীয় ICT ক্লাস</a:t>
            </a:r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942975" y="1573092"/>
            <a:ext cx="11025187" cy="2914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 err="1">
                <a:solidFill>
                  <a:srgbClr val="334155"/>
                </a:solidFill>
                <a:latin typeface="Hind Siliguri"/>
              </a:rPr>
              <a:t>কুশল</a:t>
            </a:r>
            <a:r>
              <a:rPr sz="1575" b="1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1" i="0" u="none" dirty="0" err="1">
                <a:solidFill>
                  <a:srgbClr val="334155"/>
                </a:solidFill>
                <a:latin typeface="Hind Siliguri"/>
              </a:rPr>
              <a:t>বিনিময়</a:t>
            </a:r>
            <a:r>
              <a:rPr sz="1575" b="1" i="0" u="none" dirty="0">
                <a:solidFill>
                  <a:srgbClr val="334155"/>
                </a:solidFill>
                <a:latin typeface="Hind Siliguri"/>
              </a:rPr>
              <a:t>: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শুভ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সকাল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/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শুভ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অপরাহ্ন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শিক্ষার্থীরা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!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সবাই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কেমন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আছো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975" y="2116932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উপস্থিতি যাচাই: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আসন গ্রহণ ও প্রয়োজনীয় খাতা-কলম গুছিয়ে নাও।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109913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শ্রেণি নিয়মাবলী: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মনোযোগ দিয়ে শুনবে, প্রশ্ন থাকলে হাত তুলবে।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4138612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ডিজিটাল ল্যাব নিরাপত্তা: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ল্যাবের ল্যাপটপ ও কম্পিউটারে সতর্কতার সাথে স্পর্শ করবে।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75" y="1595437"/>
            <a:ext cx="22860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525" y="2131218"/>
            <a:ext cx="285750" cy="2476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100" y="3126582"/>
            <a:ext cx="228600" cy="2476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950" y="4113609"/>
            <a:ext cx="285750" cy="2476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শ্রেণি পরিবেশ তৈরি ও স্বাগতম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386012"/>
            <a:ext cx="5381625" cy="3009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938337"/>
            <a:ext cx="5381625" cy="3429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4652962"/>
            <a:ext cx="4848225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8450" y="190500"/>
            <a:ext cx="1352550" cy="3143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66737"/>
            <a:ext cx="3429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875" y="6429375"/>
            <a:ext cx="33813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চিন্তা করে বলো: এই পরিস্থিতিতে আমরা কী করি?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87050" y="6429375"/>
            <a:ext cx="9810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আইসিটি ১০ম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875" y="5462587"/>
            <a:ext cx="53816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endParaRPr sz="1500" b="0" i="0" u="none" dirty="0">
              <a:solidFill>
                <a:srgbClr val="DC2626"/>
              </a:solidFill>
              <a:latin typeface="Hind Siliguri SemiBold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15375" y="2652712"/>
            <a:ext cx="523875" cy="5238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31994" y="3319462"/>
            <a:ext cx="5090636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369A1"/>
                </a:solidFill>
                <a:latin typeface="Hind Siliguri"/>
              </a:rPr>
              <a:t>ডিভাইস কাজ করছে না?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3910012"/>
            <a:ext cx="484822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62"/>
              </a:lnSpc>
            </a:pP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কম্পিউটার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অন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হচ্ছে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না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,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হ্যাং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করছে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বা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শব্দ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করছে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?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ভয়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পাওয়ার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কিছু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 </a:t>
            </a:r>
            <a:r>
              <a:rPr sz="1575" b="0" i="0" u="none" dirty="0" err="1">
                <a:solidFill>
                  <a:srgbClr val="334155"/>
                </a:solidFill>
                <a:latin typeface="Hind Siliguri"/>
              </a:rPr>
              <a:t>নেই</a:t>
            </a:r>
            <a:r>
              <a:rPr sz="1575" b="0" i="0" u="none" dirty="0">
                <a:solidFill>
                  <a:srgbClr val="334155"/>
                </a:solidFill>
                <a:latin typeface="Hind Siliguri"/>
              </a:rPr>
              <a:t>!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523875" y="2318897"/>
            <a:ext cx="5381625" cy="26678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এসো কিছু ছবি ও পোস্টার দেখি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B26699A-0B9A-F3B8-304B-329B9739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0757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00BCC2D-F94B-42D6-490E-176B71A7B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15" y="230757"/>
            <a:ext cx="11460370" cy="639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1480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7118" y="429208"/>
            <a:ext cx="10674221" cy="323165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b="1" dirty="0" err="1" smtClean="0">
                <a:solidFill>
                  <a:srgbClr val="FF0000"/>
                </a:solidFill>
              </a:rPr>
              <a:t>শিখনফল</a:t>
            </a:r>
            <a:r>
              <a:rPr lang="en-US" sz="2400" b="1" dirty="0" smtClean="0">
                <a:solidFill>
                  <a:srgbClr val="FF0000"/>
                </a:solidFill>
              </a:rPr>
              <a:t> ঃ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পাঠে</a:t>
            </a:r>
            <a:r>
              <a:rPr lang="en-US" dirty="0" smtClean="0"/>
              <a:t> </a:t>
            </a:r>
            <a:r>
              <a:rPr lang="en-US" dirty="0" err="1" smtClean="0"/>
              <a:t>শিক্ষার্থীরা</a:t>
            </a:r>
            <a:r>
              <a:rPr lang="en-US" dirty="0" smtClean="0"/>
              <a:t>-------------------------------------------------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err="1" smtClean="0"/>
              <a:t>ট্রাবল</a:t>
            </a:r>
            <a:r>
              <a:rPr lang="en-US" dirty="0" smtClean="0"/>
              <a:t> </a:t>
            </a:r>
            <a:r>
              <a:rPr lang="en-US" dirty="0" err="1" smtClean="0"/>
              <a:t>শুটিং</a:t>
            </a:r>
            <a:r>
              <a:rPr lang="en-US" dirty="0" smtClean="0"/>
              <a:t> </a:t>
            </a:r>
            <a:r>
              <a:rPr lang="en-US" dirty="0" err="1" smtClean="0"/>
              <a:t>কী</a:t>
            </a:r>
            <a:r>
              <a:rPr lang="en-US" dirty="0" smtClean="0"/>
              <a:t> ?</a:t>
            </a:r>
          </a:p>
          <a:p>
            <a:pPr marL="342900" indent="-342900">
              <a:buAutoNum type="arabicPeriod"/>
            </a:pPr>
            <a:r>
              <a:rPr lang="en-US" dirty="0" smtClean="0"/>
              <a:t> </a:t>
            </a:r>
            <a:r>
              <a:rPr lang="en-US" dirty="0" err="1" smtClean="0"/>
              <a:t>ট্রাবলশুটিং</a:t>
            </a:r>
            <a:r>
              <a:rPr lang="en-US" dirty="0" smtClean="0"/>
              <a:t> </a:t>
            </a:r>
            <a:r>
              <a:rPr lang="en-US" dirty="0" err="1" smtClean="0"/>
              <a:t>কেন</a:t>
            </a:r>
            <a:r>
              <a:rPr lang="en-US" dirty="0" smtClean="0"/>
              <a:t> </a:t>
            </a:r>
            <a:r>
              <a:rPr lang="en-US" dirty="0" err="1" smtClean="0"/>
              <a:t>করা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 </a:t>
            </a:r>
            <a:r>
              <a:rPr lang="en-US" dirty="0" err="1" smtClean="0"/>
              <a:t>তা</a:t>
            </a:r>
            <a:r>
              <a:rPr lang="en-US" dirty="0" smtClean="0"/>
              <a:t> </a:t>
            </a:r>
            <a:r>
              <a:rPr lang="en-US" dirty="0" err="1" smtClean="0"/>
              <a:t>ব্যাখ্যা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  <a:p>
            <a:pPr marL="342900" indent="-342900">
              <a:buAutoNum type="arabicPeriod"/>
            </a:pPr>
            <a:r>
              <a:rPr lang="as-IN" dirty="0" smtClean="0">
                <a:solidFill>
                  <a:srgbClr val="14532D"/>
                </a:solidFill>
                <a:latin typeface="Hind Siliguri SemiBold"/>
              </a:rPr>
              <a:t>কম্পিউটার অতিরিক্ত গরম হয়ে বন্ধ হলে </a:t>
            </a:r>
            <a:r>
              <a:rPr lang="as-IN" dirty="0" smtClean="0">
                <a:solidFill>
                  <a:srgbClr val="14532D"/>
                </a:solidFill>
                <a:latin typeface="Hind Siliguri SemiBold"/>
              </a:rPr>
              <a:t>প্রথম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করণীয়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কী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বিশ্লেষণ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করতে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পারবে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।</a:t>
            </a:r>
          </a:p>
          <a:p>
            <a:pPr marL="342900" indent="-342900">
              <a:buAutoNum type="arabicPeriod"/>
            </a:pP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সাধারন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সমস্যা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চিহ্নিত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করে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সমাধান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করতে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 </a:t>
            </a:r>
            <a:r>
              <a:rPr lang="en-US" dirty="0" err="1" smtClean="0">
                <a:solidFill>
                  <a:srgbClr val="14532D"/>
                </a:solidFill>
                <a:latin typeface="Hind Siliguri SemiBold"/>
              </a:rPr>
              <a:t>পারবে</a:t>
            </a:r>
            <a:r>
              <a:rPr lang="en-US" dirty="0" smtClean="0">
                <a:solidFill>
                  <a:srgbClr val="14532D"/>
                </a:solidFill>
                <a:latin typeface="Hind Siliguri SemiBold"/>
              </a:rPr>
              <a:t>।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097410"/>
            <a:ext cx="5381625" cy="1571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176462"/>
            <a:ext cx="5381625" cy="3429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375" y="190500"/>
            <a:ext cx="195262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875" y="6429375"/>
            <a:ext cx="13620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১: ধারণা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875" y="2284214"/>
            <a:ext cx="538162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334155"/>
                </a:solidFill>
                <a:latin typeface="Hind Siliguri"/>
              </a:rPr>
              <a:t>'Trouble'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শব্দের অর্থ সমস্যা এবং </a:t>
            </a:r>
            <a:r>
              <a:rPr sz="1650" b="1" i="0" u="none">
                <a:solidFill>
                  <a:srgbClr val="334155"/>
                </a:solidFill>
                <a:latin typeface="Hind Siliguri"/>
              </a:rPr>
              <a:t>'Shooting'</a:t>
            </a:r>
            <a:r>
              <a:rPr sz="1650" b="0" i="0" u="none">
                <a:solidFill>
                  <a:srgbClr val="334155"/>
                </a:solidFill>
                <a:latin typeface="Hind Siliguri"/>
              </a:rPr>
              <a:t> শব্দের অর্থ সমাধান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875" y="4859535"/>
            <a:ext cx="5381625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475569"/>
                </a:solidFill>
                <a:latin typeface="Hind Siliguri"/>
              </a:rPr>
              <a:t>এটি মূলত হার্ডওয়্যার বা সফটওয়্যারের প্রাথমিক ত্রুটিগুলো নির্ণয় করার একটি সুনির্দিষ্ট কৌশল।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3287910"/>
            <a:ext cx="4857750" cy="28575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E40AF"/>
                </a:solidFill>
                <a:latin typeface="Hind Siliguri SemiBold"/>
              </a:rPr>
              <a:t>সংজ্ঞা: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3621285"/>
            <a:ext cx="485775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1E293B"/>
                </a:solidFill>
                <a:latin typeface="Hind Siliguri"/>
              </a:rPr>
              <a:t>কম্পিউটার বা কোনো ইলেকট্রনিক যন্ত্রে কোনো সমস্যা দেখা দিলে পদ্ধতিগতভাবে তার উৎস চিহ্নিত করে তা সমাধানের প্রক্রিয়াকে </a:t>
            </a:r>
            <a:r>
              <a:rPr sz="1500" b="1" i="0" u="none">
                <a:solidFill>
                  <a:srgbClr val="1E293B"/>
                </a:solidFill>
                <a:latin typeface="Hind Siliguri"/>
              </a:rPr>
              <a:t>ট্রাবলশুটিং</a:t>
            </a:r>
            <a:r>
              <a:rPr sz="1500" b="0" i="0" u="none">
                <a:solidFill>
                  <a:srgbClr val="1E293B"/>
                </a:solidFill>
                <a:latin typeface="Hind Siliguri"/>
              </a:rPr>
              <a:t> বলে।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2176462"/>
            <a:ext cx="5381625" cy="3429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9625" y="3326010"/>
            <a:ext cx="142875" cy="1905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সাধারণ ট্রাবলশুটিং কী?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988468"/>
            <a:ext cx="11144250" cy="25479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975" y="190500"/>
            <a:ext cx="962025" cy="314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6429375"/>
            <a:ext cx="7715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পাঠ ঘোষণা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550" y="2112168"/>
            <a:ext cx="4914900" cy="7239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9150" y="3283743"/>
            <a:ext cx="11081385" cy="40005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950" b="1" i="0" u="none">
                <a:solidFill>
                  <a:srgbClr val="0284C7"/>
                </a:solidFill>
                <a:latin typeface="Hind Siliguri"/>
              </a:rPr>
              <a:t>এই পাঠ শেষে শিক্ষার্থীরা—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50" y="3350418"/>
            <a:ext cx="314325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19200" y="3826668"/>
            <a:ext cx="1015365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ট্রাবলশুটিং (Troubleshooting) কী তা ব্যাখ্যা করতে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9200" y="4298156"/>
            <a:ext cx="1015365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আইসিটি যন্ত্রপাতির সাধারণ ট্রাবলশুটিংয়ের গুরুত্ব অনুধাবন করতে পারবে।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" y="4769643"/>
            <a:ext cx="1015365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মনিটর, পাওয়ার, র‍্যাম ও হিটিং সংক্রান্ত সাধারণ সমস্যা নিরাময় করতে পারবে।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3855243"/>
            <a:ext cx="228600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4326731"/>
            <a:ext cx="228600" cy="2476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4798218"/>
            <a:ext cx="228600" cy="2476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আজকের পাঠ ঘোষণা ও শিখনফল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6E217C41-9CED-272C-BA11-3C5991446C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4" y="504825"/>
            <a:ext cx="11030365" cy="5898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81287"/>
            <a:ext cx="3555950" cy="2419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681287"/>
            <a:ext cx="3555950" cy="24193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681287"/>
            <a:ext cx="3555950" cy="24193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8375" y="190500"/>
            <a:ext cx="1952625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6429375"/>
            <a:ext cx="18669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১: প্রয়োজনীয়তা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002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সময় ও অর্থ সাশ্রয়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ছোটখাটো সমস্যার জন্য মেকানিকের কাছে না গিয়ে নিজেই দ্রুত সমাধান করা যায়।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9077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যন্ত্রের সুরক্ষা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975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সঠিক ট্রাবলশুটিংয়ের মাধ্যমে ডিভাইসের বড় ধরনের ক্ষতি এড়ানো সম্ভব হয়।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3153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কাজ নিরবচ্ছিন্ন রাখা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2050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জরুরি মুহূর্তে কম্পিউটার নষ্ট হলে নিজেই সচল করে কাজ সম্পন্ন করা যায়।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1750" y="3062287"/>
            <a:ext cx="400050" cy="4000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5826" y="3062287"/>
            <a:ext cx="400050" cy="4000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37514" y="3062287"/>
            <a:ext cx="504825" cy="4000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ট্রাবলশুটিং কেন করা হয়?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9CA22114-D413-ED5D-85D2-46A92F4F190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951" y="480427"/>
            <a:ext cx="11255800" cy="60918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67000"/>
            <a:ext cx="5381625" cy="2447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667000"/>
            <a:ext cx="5381625" cy="2447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375" y="190500"/>
            <a:ext cx="195262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3875" y="6429375"/>
            <a:ext cx="20288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১: সমস্যা পরিচিতি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2962275"/>
            <a:ext cx="5030628" cy="28575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284C7"/>
                </a:solidFill>
                <a:latin typeface="Hind Siliguri"/>
              </a:rPr>
              <a:t>হার্ডওয়্যারজনিত সমস্যা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2962275"/>
            <a:ext cx="5030628" cy="28575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0B981"/>
                </a:solidFill>
                <a:latin typeface="Hind Siliguri"/>
              </a:rPr>
              <a:t>সফটওয়্যারজনিত সমস্যা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3009900"/>
            <a:ext cx="180975" cy="1782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19150" y="3390900"/>
            <a:ext cx="4791075" cy="285750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পাওয়ার আসছে না।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150" y="3771900"/>
            <a:ext cx="4791075" cy="285750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মনিটরে কোনো ছবি আসছে না।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150" y="4152900"/>
            <a:ext cx="4791075" cy="28575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দীর্ঘ বিープ (Beep) শব্দ হওয়া।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150" y="4533900"/>
            <a:ext cx="4791075" cy="2857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পিসি অতিরিক্ত গরম হয়ে বন্ধ হওয়া।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1775" y="3009900"/>
            <a:ext cx="180975" cy="1782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81775" y="3390900"/>
            <a:ext cx="4791075" cy="2857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কম্পিউটার হঠাৎ হ্যাং (Hang) করা।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1775" y="3771900"/>
            <a:ext cx="4791075" cy="2857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বারবার রিস্টার্ট (Restart) হওয়া।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1775" y="4152900"/>
            <a:ext cx="4791075" cy="2857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ভাইরাসের আক্রমণে ফাইল না খোলা।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1775" y="4533900"/>
            <a:ext cx="4791075" cy="28575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ইন্টারনেট সংযোগ বিচ্ছিন্ন থাকা।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9150" y="3424237"/>
            <a:ext cx="142875" cy="2000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150" y="3805237"/>
            <a:ext cx="219075" cy="20002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9150" y="4186237"/>
            <a:ext cx="238125" cy="2000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9150" y="4567237"/>
            <a:ext cx="190500" cy="2000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81775" y="3424237"/>
            <a:ext cx="190500" cy="200025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81775" y="3805237"/>
            <a:ext cx="190500" cy="200025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81775" y="4186237"/>
            <a:ext cx="190500" cy="200025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81775" y="4567237"/>
            <a:ext cx="238125" cy="20002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আইসিটি ডিভাইসের সাধারণ সমস্যাসমূহ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xmlns="" id="{A44A5A40-5749-1F18-4072-C7FFDE063E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8153" y="437819"/>
            <a:ext cx="11144250" cy="62200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2482304"/>
            <a:ext cx="8572500" cy="281731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950" y="4356645"/>
            <a:ext cx="7734300" cy="561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5075" y="209550"/>
            <a:ext cx="1666875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925" y="6324600"/>
            <a:ext cx="11106150" cy="3714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0875" y="247650"/>
            <a:ext cx="828675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585787"/>
            <a:ext cx="381000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2925" y="6410325"/>
            <a:ext cx="154305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একক কাজ (৫ মিনিট)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77475" y="641032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6950" y="2863304"/>
            <a:ext cx="8121015" cy="42862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369A1"/>
                </a:solidFill>
                <a:latin typeface="Hind Siliguri"/>
              </a:rPr>
              <a:t>খাতায় উত্তর লেখো: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6950" y="3434804"/>
            <a:ext cx="7734300" cy="7313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"ট্রাবলশুটিং বলতে কী বোঝায়? তোমার ঘরে ল্যাপটপ বা কম্পিউটার কাজ না করলে প্রথমেই তুমি কোনটি পরীক্ষা করবে এবং কেন?"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6950" y="2929979"/>
            <a:ext cx="266700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57450" y="4547145"/>
            <a:ext cx="152400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8225" y="447675"/>
            <a:ext cx="11141392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369A1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2925" y="1104900"/>
            <a:ext cx="111061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900" y="190500"/>
            <a:ext cx="1943100" cy="38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6429375"/>
            <a:ext cx="16478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২: উপায়সমূহ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925" y="2947987"/>
            <a:ext cx="107442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সমস্যা পর্যবেক্ষণ: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মনিটর বা সিস্টেম ইউনিটে কী ঘটিছে তা ভালোভাবে খেয়াল করা।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419475"/>
            <a:ext cx="107442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ক্যাবল ও সংযোগ পরীক্ষা: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বিদ্যুৎ সংযোগ, পাওয়ার কর্ড ও ভিজিএ/এইচডিএমআই ক্যাবল ঢিলা আছে কিনা দেখা।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890962"/>
            <a:ext cx="107442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সহজ সমাধান থেকে শুরু: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প্রথমে বড় সমস্যা না ভেবে ক্যাবল প্লাগ-ইন বা অন-অফ করে চেষ্টা করা।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4362450"/>
            <a:ext cx="107442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হার্ডওয়্যার পরীক্ষা: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র‍্যাম (RAM), ক্যাবল পরিষ্কার করা বা সিএমওএস (CMOS) ব্যাটারি পরীক্ষা করা।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2976562"/>
            <a:ext cx="114300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448050"/>
            <a:ext cx="152400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3919537"/>
            <a:ext cx="142875" cy="2476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5" y="4391025"/>
            <a:ext cx="171450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ট্রাবলশুটিংয়ের সাধারণ ধাপসমূহ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071724BF-11A6-5FCF-D484-79C7C97C35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8699" y="1038225"/>
            <a:ext cx="11292301" cy="51530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76462"/>
            <a:ext cx="5381625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7900" y="190500"/>
            <a:ext cx="19431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66737"/>
            <a:ext cx="3429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5" y="6429375"/>
            <a:ext cx="21431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২: পাওয়ার ও ডিসপ্লে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2705100"/>
            <a:ext cx="565070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Hind Siliguri"/>
              </a:rPr>
              <a:t>সমাধানের ধাপসমূহ: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176462"/>
            <a:ext cx="5381625" cy="3429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86550" y="3190875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পাওয়ার সকেট ও মাল্টিপ্লাগ ঠিক আছে কিনা চেক করা।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86550" y="3662362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পাওয়ার সাপ্লাই ক্যাবল সঠিকভাবে যুক্ত করা।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86550" y="4133850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মনিটরের পাওয়ার বাটন অন করা আছে কিনা দেখা।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86550" y="4605337"/>
            <a:ext cx="4981575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ডাটা ক্যাবল (VGA/HDMI) মাদারবোর্ডে শক্তভাবে লাগানো।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3224212"/>
            <a:ext cx="190500" cy="2000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3695700"/>
            <a:ext cx="190500" cy="20002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4167187"/>
            <a:ext cx="190500" cy="20002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0" y="4638675"/>
            <a:ext cx="190500" cy="2000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সমস্যা-১: পাওয়ার নেই বা মনিটরে ছবি আসছে না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76462"/>
            <a:ext cx="5381625" cy="3429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7900" y="190500"/>
            <a:ext cx="19431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66737"/>
            <a:ext cx="3429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5" y="6429375"/>
            <a:ext cx="22383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২: র্যাম ও কুলিং ফ্যান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875" y="2876550"/>
            <a:ext cx="565070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284C7"/>
                </a:solidFill>
                <a:latin typeface="Hind Siliguri"/>
              </a:rPr>
              <a:t>র্যাম (RAM) ও হিটিং সমস্যা: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176462"/>
            <a:ext cx="2819400" cy="2476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23925" y="3362325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বিープ শব্দ হলে: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র্যাম বের করে এর গোল্ডেন কানেক্টরটি ইরেজার (Eraser) দিয়ে পরিষ্কার করে পুনঃস্থাপন করতে হবে।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133850"/>
            <a:ext cx="49815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>
                <a:solidFill>
                  <a:srgbClr val="334155"/>
                </a:solidFill>
                <a:latin typeface="Hind Siliguri"/>
              </a:rPr>
              <a:t>গরম হয়ে বন্ধ হলে:</a:t>
            </a:r>
            <a:r>
              <a:rPr sz="1575" b="0" i="0" u="none">
                <a:solidFill>
                  <a:srgbClr val="334155"/>
                </a:solidFill>
                <a:latin typeface="Hind Siliguri"/>
              </a:rPr>
              <a:t> কুলিং ফ্যান ঠিকমতো ঘুরছে কিনা এবং প্রসেসরে থার্মাল পেস্ট আছে কিনা চেক করা।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3395662"/>
            <a:ext cx="190500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3875" y="4167187"/>
            <a:ext cx="190500" cy="2000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1075" y="428625"/>
            <a:ext cx="112109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সমস্যা-২: বিープ শব্দ হওয়া বা পিসি গরম হওয়া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DA3C90F4-52AE-CC0F-58E2-4B10A8682A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874" y="1252537"/>
            <a:ext cx="11005517" cy="50911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81287"/>
            <a:ext cx="3555950" cy="2419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681287"/>
            <a:ext cx="3555950" cy="24193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681287"/>
            <a:ext cx="3555950" cy="24193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7900" y="190500"/>
            <a:ext cx="19431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566737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6429375"/>
            <a:ext cx="23336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আলোচনা ২: সফটওয়্যার সমাধান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5002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টেম্পোরারি ফাইল রিমুভ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3900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Temp ও Prefetch ফাইল ক্লিন করলে কম্পিউটারের গতি বাড়ে।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9077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অ্যান্টিভাইরাস আপডেট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17975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লাইসেন্সকৃত অ্যান্টিভাইরাস দিয়ে নিয়মিত সিস্টেম স্ক্যান করা।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3153" y="3757612"/>
            <a:ext cx="331369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0F172A"/>
                </a:solidFill>
                <a:latin typeface="Hind Siliguri"/>
              </a:rPr>
              <a:t>সফটওয়্যার আনইনস্টল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2050" y="4243387"/>
            <a:ext cx="31559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প্রয়োজনহীন ভারী সফটওয়্যার রিমুভ করে মেমোরি খালি রাখা।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7938" y="3062287"/>
            <a:ext cx="447675" cy="4000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5826" y="3062287"/>
            <a:ext cx="400050" cy="4000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89901" y="3062287"/>
            <a:ext cx="400050" cy="4000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42975" y="428625"/>
            <a:ext cx="112490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সমস্যা-৩: সিস্টেম হ্যাং ও ভাইরাস সমস্যা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557462"/>
            <a:ext cx="5362575" cy="2667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2176462"/>
            <a:ext cx="5362575" cy="3429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3948112"/>
            <a:ext cx="4867275" cy="1028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4125" y="209550"/>
            <a:ext cx="1647825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6324600"/>
            <a:ext cx="11106150" cy="3714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247650"/>
            <a:ext cx="81915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2925" y="585787"/>
            <a:ext cx="3810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277475" y="641032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150" y="2805112"/>
            <a:ext cx="5110638" cy="285750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15803D"/>
                </a:solidFill>
                <a:latin typeface="Hind Siliguri"/>
              </a:rPr>
              <a:t>দলগত সমস্যা পর্যবেক্ষণ: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4150" y="3233737"/>
            <a:ext cx="4867275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1" i="0" u="none">
                <a:solidFill>
                  <a:srgbClr val="1E293B"/>
                </a:solidFill>
                <a:latin typeface="Hind Siliguri"/>
              </a:rPr>
              <a:t>সমস্যা:</a:t>
            </a:r>
            <a:r>
              <a:rPr sz="1500" b="0" i="0" u="none">
                <a:solidFill>
                  <a:srgbClr val="1E293B"/>
                </a:solidFill>
                <a:latin typeface="Hind Siliguri"/>
              </a:rPr>
              <a:t> "ল্যাবের একটি কম্পিউটারের পাওয়ার লাইট জ্বলছে, কিন্তু স্ক্রিন সম্পূর্ণ কালো। কীভাবে এর সমাধান করবে ধাপগুলো সাজাও।"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34150" y="2852737"/>
            <a:ext cx="180975" cy="1782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38225" y="447675"/>
            <a:ext cx="11141392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15803D"/>
                </a:solidFill>
                <a:latin typeface="Hind Siliguri"/>
              </a:rPr>
              <a:t>জোড়ায় কাজ (Think-Pair-Share)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2925" y="1104900"/>
            <a:ext cx="111061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475E9E23-840C-56AB-032B-D479DD9F52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9214" y="1181628"/>
            <a:ext cx="3024372" cy="54186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025" y="190500"/>
            <a:ext cx="1704975" cy="381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925" y="228600"/>
            <a:ext cx="828675" cy="3048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66737"/>
            <a:ext cx="228600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6429375"/>
            <a:ext cx="13049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মূল্যায়ন (৫ মিনিট)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0537" y="2252662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2012" y="2231231"/>
            <a:ext cx="32670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14532D"/>
                </a:solidFill>
                <a:latin typeface="Hind Siliguri SemiBold"/>
              </a:rPr>
              <a:t>১. 'Troubleshooting' শব্দের সাধারণ অর্থ কী?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3237" y="2981325"/>
            <a:ext cx="228600" cy="228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14712" y="2959893"/>
            <a:ext cx="57816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14532D"/>
                </a:solidFill>
                <a:latin typeface="Hind Siliguri SemiBold"/>
              </a:rPr>
              <a:t>২. কম্পিউটার অন করার পর ক্রমাগত বিープ শব্দ হলে কোন অংশের ত্রুটি হতে পারে?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7087" y="3709987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38562" y="3688556"/>
            <a:ext cx="51339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14532D"/>
                </a:solidFill>
                <a:latin typeface="Hind Siliguri SemiBold"/>
              </a:rPr>
              <a:t>৩. র্যামের পিন বা গোল্ডেন কানেক্টর পরিষ্কার করতে কী ব্যবহার করা নিরাপদ?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1912" y="4438650"/>
            <a:ext cx="228600" cy="228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43387" y="4417218"/>
            <a:ext cx="412432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14532D"/>
                </a:solidFill>
                <a:latin typeface="Hind Siliguri SemiBold"/>
              </a:rPr>
              <a:t>৪. কম্পিউটার অতিরিক্ত গরম হয়ে বন্ধ হলে প্রথম করণীয় কী?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1987" y="5167312"/>
            <a:ext cx="228600" cy="228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43462" y="5145881"/>
            <a:ext cx="2924175" cy="2714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425" b="0" i="0" u="none">
                <a:solidFill>
                  <a:srgbClr val="14532D"/>
                </a:solidFill>
                <a:latin typeface="Hind Siliguri SemiBold"/>
              </a:rPr>
              <a:t>৫. সিএমওএস (CMOS) ব্যাটারির কাজ কী?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6775" y="428625"/>
            <a:ext cx="11325225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0F172A"/>
                </a:solidFill>
                <a:latin typeface="Hind Siliguri"/>
              </a:rPr>
              <a:t>পাঠ মূল্যায়ন (ঝটপট উত্তর দাও)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4C6A865-4EA3-2A48-D1BD-61EE363A8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19" y="256713"/>
            <a:ext cx="11367361" cy="634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0501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40831"/>
            <a:ext cx="11144250" cy="21002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5525" y="190500"/>
            <a:ext cx="1895475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6343650"/>
            <a:ext cx="111442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9450" y="228600"/>
            <a:ext cx="81915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5" y="6429375"/>
            <a:ext cx="15525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পাঠ সারাংশ (২ মিনিট)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6825" y="3183731"/>
            <a:ext cx="100584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ট্রাবলশুটিং হচ্ছে হার্ডওয়্যার ও সফটওয়্যারের প্রাথমিক সমস্যা নিরাময়ের পদ্ধতি।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6825" y="3655218"/>
            <a:ext cx="100584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বিদ্যুৎ সংযোগ, ডাটা ক্যাবল ও র্যাম পরিষ্কার রাখা সাধারণ সমস্যার সহজ সমাধান।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6825" y="4126706"/>
            <a:ext cx="1005840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>
                <a:solidFill>
                  <a:srgbClr val="334155"/>
                </a:solidFill>
                <a:latin typeface="Hind Siliguri"/>
              </a:rPr>
              <a:t>নিয়মিত সিস্টেম পরিষ্কার ও অ্যান্টিভাইরাস ব্যবহারে ডিভাইস দীর্ঘস্থায়ী হয়।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3212306"/>
            <a:ext cx="200025" cy="2476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3683793"/>
            <a:ext cx="200025" cy="2476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4155281"/>
            <a:ext cx="200025" cy="2476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6CA7D5DA-18A3-0AA3-6550-715FF0A0D3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365" y="204788"/>
            <a:ext cx="11837269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750" y="2604194"/>
            <a:ext cx="8572500" cy="257338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475" y="209550"/>
            <a:ext cx="1895475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6324600"/>
            <a:ext cx="11106150" cy="3714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0400" y="247650"/>
            <a:ext cx="81915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585787"/>
            <a:ext cx="3810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2925" y="6410325"/>
            <a:ext cx="15525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বাড়ির কাজ (২ মিনিট)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77475" y="641032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66950" y="2985194"/>
            <a:ext cx="8121015" cy="42862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B45309"/>
                </a:solidFill>
                <a:latin typeface="Hind Siliguri"/>
              </a:rPr>
              <a:t>কাজ: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6950" y="3604319"/>
            <a:ext cx="7734300" cy="10970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sz="1800" b="0" i="0" u="none">
                <a:solidFill>
                  <a:srgbClr val="1E293B"/>
                </a:solidFill>
                <a:latin typeface="Hind Siliguri SemiBold"/>
              </a:rPr>
              <a:t>"তোমার বাসায় বা বিদ্যালয়ের কম্পিউটার ল্যাবে সাধারণত ঘটে থাকে এমন ৫টি সমস্যা চিহ্নিত করো এবং সেগুলোর সম্ভাব্য ট্রাবলশুটিং সমাধান একটি চার্ট বা তালিকায় তৈরি করে আগামী ক্লাসে জমা দাও।"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6950" y="3051869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38225" y="447675"/>
            <a:ext cx="11141392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50" b="1" i="0" u="none">
                <a:solidFill>
                  <a:srgbClr val="B45309"/>
                </a:solidFill>
                <a:latin typeface="Hind Siliguri"/>
              </a:rPr>
              <a:t>বাড়ির কাজ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" y="1104900"/>
            <a:ext cx="1110615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DB70BF0-E917-7FCA-5CBF-B675559BD3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049" y="552449"/>
            <a:ext cx="11363325" cy="60579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23" y="4224398"/>
            <a:ext cx="11144250" cy="3714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614" y="622229"/>
            <a:ext cx="857250" cy="76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96785" y="4630076"/>
            <a:ext cx="3389658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7200" b="1" i="0" u="none">
                <a:solidFill>
                  <a:srgbClr val="FFFFFF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6429375"/>
            <a:ext cx="8382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শ্রেণি সমাপ্তি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96525" y="6429375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১০ম শ্রেণি আইসিটি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CD3BC37-0D0D-C267-920F-53D5C5AC3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833" y="115361"/>
            <a:ext cx="6578462" cy="3671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874</Words>
  <Application>Microsoft Office PowerPoint</Application>
  <PresentationFormat>Custom</PresentationFormat>
  <Paragraphs>119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WALTON</cp:lastModifiedBy>
  <cp:revision>12</cp:revision>
  <dcterms:created xsi:type="dcterms:W3CDTF">2013-01-27T09:14:16Z</dcterms:created>
  <dcterms:modified xsi:type="dcterms:W3CDTF">2026-09-07T15:19:44Z</dcterms:modified>
  <cp:category/>
</cp:coreProperties>
</file>