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68" r:id="rId3"/>
    <p:sldId id="259" r:id="rId4"/>
    <p:sldId id="258" r:id="rId5"/>
    <p:sldId id="260" r:id="rId6"/>
    <p:sldId id="265" r:id="rId7"/>
    <p:sldId id="264" r:id="rId8"/>
    <p:sldId id="261" r:id="rId9"/>
    <p:sldId id="262" r:id="rId10"/>
    <p:sldId id="269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4A9FB61-BCE9-4A94-92CD-E6C1DBB9EE5C}">
          <p14:sldIdLst>
            <p14:sldId id="257"/>
            <p14:sldId id="268"/>
            <p14:sldId id="259"/>
            <p14:sldId id="258"/>
            <p14:sldId id="260"/>
            <p14:sldId id="265"/>
            <p14:sldId id="264"/>
            <p14:sldId id="261"/>
            <p14:sldId id="262"/>
            <p14:sldId id="269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2.27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3.16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8.70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9.58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10.58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29718-B032-44B7-8A3F-A4F3A7B8AA4D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D8273-7156-4C43-BD03-4D94000E1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06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D8273-7156-4C43-BD03-4D94000E19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38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92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418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89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8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59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393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64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5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202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86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0081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9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2923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50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76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9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7E490-A517-4D6C-9E00-B57A091704A5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6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7" Type="http://schemas.openxmlformats.org/officeDocument/2006/relationships/customXml" Target="../ink/ink4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customXml" Target="../ink/ink2.xml"/><Relationship Id="rId4" Type="http://schemas.openxmlformats.org/officeDocument/2006/relationships/image" Target="../media/image6.png"/><Relationship Id="rId9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NgUoinyQUU&amp;list=RDSNgUoinyQUU&amp;start_radio=1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CCB59B2-7FCD-5BA0-85BC-2DBB2A2DE878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D8D2A6-4AAA-84A1-95C5-1C73012D9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152" y="314151"/>
            <a:ext cx="5999732" cy="396298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D6DD51-3ED3-E469-4565-94A4D67F316C}"/>
              </a:ext>
            </a:extLst>
          </p:cNvPr>
          <p:cNvSpPr/>
          <p:nvPr/>
        </p:nvSpPr>
        <p:spPr>
          <a:xfrm>
            <a:off x="1116258" y="3108849"/>
            <a:ext cx="4698722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Good</a:t>
            </a:r>
          </a:p>
          <a:p>
            <a:pPr algn="ctr"/>
            <a:r>
              <a:rPr lang="en-US" sz="88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morning</a:t>
            </a:r>
          </a:p>
        </p:txBody>
      </p:sp>
    </p:spTree>
    <p:extLst>
      <p:ext uri="{BB962C8B-B14F-4D97-AF65-F5344CB8AC3E}">
        <p14:creationId xmlns:p14="http://schemas.microsoft.com/office/powerpoint/2010/main" val="1126159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7C7ECB7-D28E-61CA-A3E9-4FC6849007CA}"/>
              </a:ext>
            </a:extLst>
          </p:cNvPr>
          <p:cNvSpPr/>
          <p:nvPr/>
        </p:nvSpPr>
        <p:spPr>
          <a:xfrm>
            <a:off x="285859" y="558116"/>
            <a:ext cx="4001104" cy="128089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Teacher Profile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D1A46C-315A-F864-7B21-5A19E190729B}"/>
              </a:ext>
            </a:extLst>
          </p:cNvPr>
          <p:cNvSpPr/>
          <p:nvPr/>
        </p:nvSpPr>
        <p:spPr>
          <a:xfrm>
            <a:off x="383915" y="2338700"/>
            <a:ext cx="4117453" cy="37776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Md. Saifuddin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Ass. Teacher of </a:t>
            </a:r>
            <a:r>
              <a:rPr lang="en-US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Afzalnagar</a:t>
            </a:r>
            <a:r>
              <a:rPr 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GPS.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Satkania</a:t>
            </a:r>
            <a:r>
              <a:rPr lang="en-US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CTG.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7A7ED31-099B-37CD-55FC-9ECBA25E9C2D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83F173-CE05-D5ED-C683-D255208CE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948" y="57844"/>
            <a:ext cx="6178460" cy="64965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847491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3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27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0" name="Rectangle 139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44" name="Rectangle 143">
            <a:extLst>
              <a:ext uri="{FF2B5EF4-FFF2-40B4-BE49-F238E27FC236}">
                <a16:creationId xmlns:a16="http://schemas.microsoft.com/office/drawing/2014/main" id="{FA94DED7-0A28-4AD9-8747-E94113225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46" name="Rectangle 145">
            <a:extLst>
              <a:ext uri="{FF2B5EF4-FFF2-40B4-BE49-F238E27FC236}">
                <a16:creationId xmlns:a16="http://schemas.microsoft.com/office/drawing/2014/main" id="{6F175609-91A3-416E-BC3D-7548FDE02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9A3B0D54-9DF0-4FF8-A0AA-B4234DF35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4D1357-D44C-D08F-33B3-28D091CBDB08}"/>
              </a:ext>
            </a:extLst>
          </p:cNvPr>
          <p:cNvSpPr/>
          <p:nvPr/>
        </p:nvSpPr>
        <p:spPr>
          <a:xfrm>
            <a:off x="540279" y="1795849"/>
            <a:ext cx="3778870" cy="31148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n w="0"/>
                <a:solidFill>
                  <a:srgbClr val="FE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Let's see a picture!</a:t>
            </a:r>
            <a:endParaRPr lang="en-US" sz="4000" dirty="0">
              <a:solidFill>
                <a:srgbClr val="FE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95DEDE-0429-5176-4FE6-8312C886D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6180" r="1" b="3105"/>
          <a:stretch>
            <a:fillRect/>
          </a:stretch>
        </p:blipFill>
        <p:spPr>
          <a:xfrm>
            <a:off x="4639732" y="10"/>
            <a:ext cx="7552267" cy="6857990"/>
          </a:xfrm>
          <a:prstGeom prst="rect">
            <a:avLst/>
          </a:prstGeom>
        </p:spPr>
      </p:pic>
      <p:sp>
        <p:nvSpPr>
          <p:cNvPr id="150" name="Freeform 5">
            <a:extLst>
              <a:ext uri="{FF2B5EF4-FFF2-40B4-BE49-F238E27FC236}">
                <a16:creationId xmlns:a16="http://schemas.microsoft.com/office/drawing/2014/main" id="{64D236DE-BD07-488F-B236-DDEEFFF72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011C2F8-490E-06CE-078D-F44C2F34ED17}"/>
              </a:ext>
            </a:extLst>
          </p:cNvPr>
          <p:cNvSpPr/>
          <p:nvPr/>
        </p:nvSpPr>
        <p:spPr>
          <a:xfrm>
            <a:off x="540279" y="5189400"/>
            <a:ext cx="3778870" cy="54426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1200">
                <a:solidFill>
                  <a:srgbClr val="FEFFFF"/>
                </a:solidFill>
              </a:rPr>
              <a:t>Prepared by: Md. Saifuddin-Ass. Teacher , Afzal Nagar GPS. Satkania, Chattogram.</a:t>
            </a:r>
          </a:p>
        </p:txBody>
      </p:sp>
    </p:spTree>
    <p:extLst>
      <p:ext uri="{BB962C8B-B14F-4D97-AF65-F5344CB8AC3E}">
        <p14:creationId xmlns:p14="http://schemas.microsoft.com/office/powerpoint/2010/main" val="1202227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C5A235-A751-96B7-DC80-3D652D8ACEFA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CD16A4-9EC9-0E12-DD68-20B646D10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337" y="76200"/>
            <a:ext cx="9534177" cy="59109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733787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5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1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4543A62-A2AB-454A-878E-D3D9190D5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9AAE3BE-7B15-1E18-83D5-CDAECC8E17B0}"/>
              </a:ext>
            </a:extLst>
          </p:cNvPr>
          <p:cNvSpPr/>
          <p:nvPr/>
        </p:nvSpPr>
        <p:spPr>
          <a:xfrm>
            <a:off x="649225" y="2133600"/>
            <a:ext cx="3650278" cy="375925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Prepared by: Md. Saifuddin-Ass. Teacher , Afzal Nagar GPS. Satkania, Chattogram.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1CCC0B-AE93-F475-2669-CDBD918CF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1" r="14477" b="1"/>
          <a:stretch>
            <a:fillRect/>
          </a:stretch>
        </p:blipFill>
        <p:spPr>
          <a:xfrm>
            <a:off x="4619543" y="640080"/>
            <a:ext cx="6953577" cy="5252773"/>
          </a:xfrm>
          <a:prstGeom prst="rect">
            <a:avLst/>
          </a:prstGeom>
        </p:spPr>
      </p:pic>
      <p:sp>
        <p:nvSpPr>
          <p:cNvPr id="87" name="Freeform 11">
            <a:extLst>
              <a:ext uri="{FF2B5EF4-FFF2-40B4-BE49-F238E27FC236}">
                <a16:creationId xmlns:a16="http://schemas.microsoft.com/office/drawing/2014/main" id="{50553464-41F1-4160-9D02-7C5EC7013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358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EB9B5B69-A297-4D2F-8B89-529DA8A27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3E39D215-BF38-4094-82D7-61DED1145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7412700A-91C4-4126-8F17-3B9449DBB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DF985802-25A8-4B99-89F0-2A42EC325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F54C35AF-DB92-4205-A779-2A385B714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9F845211-1F53-4E0A-891E-B78A206F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9149C7DD-9998-4805-BFC8-CEF5F5DF3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47C8036D-3ECA-43DA-BAF5-3C65CF41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29C15912-CDE8-4DF3-9324-273FB4C86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37C68D51-B7DA-4572-AB7E-708540B3C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1AF802CB-4E9E-4895-9363-C119914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615760E5-5F27-4735-B01C-78E05F3FB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DB9C6516-B2DB-432F-BD3A-A1792BD46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C9C8D0D-644B-4B97-B83C-CC8E6436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F8BE1EA6-80CF-446B-A4FE-3F935A51C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10E39808-F4F7-43DE-AB53-82B7B55EA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6ED5109A-600A-4C23-9BB3-C4C19C2D9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D76FF73F-8CA3-42B0-A680-353805CD2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B26A6949-3BEB-422A-854C-D4E26E4CF1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FE07AD25-30AF-40CD-B901-DF1EDBD68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5AA460AF-7760-4F15-881A-6F0BFDBCD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EE53C70E-5D92-4C42-A34F-9F7D16006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C27614EE-0086-4D34-99BD-52F03708D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326919B9-3ED4-4744-A713-326B3BAF6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898BDBF5-8AA3-49CD-999A-ABA1F7AE3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AF8ED3E0-CBE7-48C4-8F9E-FF98079CDB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84F153B-2093-4171-BD2D-1631695C9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Freeform 6">
            <a:extLst>
              <a:ext uri="{FF2B5EF4-FFF2-40B4-BE49-F238E27FC236}">
                <a16:creationId xmlns:a16="http://schemas.microsoft.com/office/drawing/2014/main" id="{DB5BC99D-7BEA-4F13-B82B-A956E2D09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818F2374-3748-4C79-88A1-6C18A6417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20E5001-0309-4FB1-8691-EF57C3C3C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BDF95FB9-C251-4D29-BBE2-714AD29C4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95D1A94D-2841-4A75-9906-6A1C98C99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BFA6B578-B0A9-49F5-B6D8-6734E0FC4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42DBF6C1-9F9B-4D17-8E11-5D32E6F3A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20E36A36-EA76-4391-BBCA-32A4C6E38D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id="{62A93E4D-AC37-4E0F-9489-07877083F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id="{F4A959CB-A689-4DAF-BDBC-E1AE998361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EF043801-E597-420D-BE4D-A87BE0E82B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9">
              <a:extLst>
                <a:ext uri="{FF2B5EF4-FFF2-40B4-BE49-F238E27FC236}">
                  <a16:creationId xmlns:a16="http://schemas.microsoft.com/office/drawing/2014/main" id="{37BC1C18-9801-45F3-852F-71215489B6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0">
              <a:extLst>
                <a:ext uri="{FF2B5EF4-FFF2-40B4-BE49-F238E27FC236}">
                  <a16:creationId xmlns:a16="http://schemas.microsoft.com/office/drawing/2014/main" id="{3C3C206E-1BCA-4964-AA53-93B0A4F236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21">
              <a:extLst>
                <a:ext uri="{FF2B5EF4-FFF2-40B4-BE49-F238E27FC236}">
                  <a16:creationId xmlns:a16="http://schemas.microsoft.com/office/drawing/2014/main" id="{95CF0A33-36A2-4952-8CBB-8D167E530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22">
              <a:extLst>
                <a:ext uri="{FF2B5EF4-FFF2-40B4-BE49-F238E27FC236}">
                  <a16:creationId xmlns:a16="http://schemas.microsoft.com/office/drawing/2014/main" id="{DE9E531A-DFEE-4557-B69B-FECEA8403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4EBA3BA-A453-48A2-98AB-DF33F9FF6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3" name="Freeform 27">
              <a:extLst>
                <a:ext uri="{FF2B5EF4-FFF2-40B4-BE49-F238E27FC236}">
                  <a16:creationId xmlns:a16="http://schemas.microsoft.com/office/drawing/2014/main" id="{931D9F45-F120-4EB4-8DF3-85CC5DAA5B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28">
              <a:extLst>
                <a:ext uri="{FF2B5EF4-FFF2-40B4-BE49-F238E27FC236}">
                  <a16:creationId xmlns:a16="http://schemas.microsoft.com/office/drawing/2014/main" id="{74DCE197-0775-4E72-BE5F-024C4CD27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29">
              <a:extLst>
                <a:ext uri="{FF2B5EF4-FFF2-40B4-BE49-F238E27FC236}">
                  <a16:creationId xmlns:a16="http://schemas.microsoft.com/office/drawing/2014/main" id="{F10B1797-D51C-445E-A976-0EED5B0E4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0">
              <a:extLst>
                <a:ext uri="{FF2B5EF4-FFF2-40B4-BE49-F238E27FC236}">
                  <a16:creationId xmlns:a16="http://schemas.microsoft.com/office/drawing/2014/main" id="{C6BECD9F-EFAC-446D-BDED-4203FB6AE2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1">
              <a:extLst>
                <a:ext uri="{FF2B5EF4-FFF2-40B4-BE49-F238E27FC236}">
                  <a16:creationId xmlns:a16="http://schemas.microsoft.com/office/drawing/2014/main" id="{49697FAD-D6FB-47D9-ACB3-52E12ABA7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2">
              <a:extLst>
                <a:ext uri="{FF2B5EF4-FFF2-40B4-BE49-F238E27FC236}">
                  <a16:creationId xmlns:a16="http://schemas.microsoft.com/office/drawing/2014/main" id="{F832FED6-5104-42C3-8ED2-D4D98947D5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3">
              <a:extLst>
                <a:ext uri="{FF2B5EF4-FFF2-40B4-BE49-F238E27FC236}">
                  <a16:creationId xmlns:a16="http://schemas.microsoft.com/office/drawing/2014/main" id="{A8E7BBC4-CDB9-4075-B3E9-F4D290655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4">
              <a:extLst>
                <a:ext uri="{FF2B5EF4-FFF2-40B4-BE49-F238E27FC236}">
                  <a16:creationId xmlns:a16="http://schemas.microsoft.com/office/drawing/2014/main" id="{C04CF24C-4C37-4227-8176-45E814CF7F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5">
              <a:extLst>
                <a:ext uri="{FF2B5EF4-FFF2-40B4-BE49-F238E27FC236}">
                  <a16:creationId xmlns:a16="http://schemas.microsoft.com/office/drawing/2014/main" id="{428A7905-4F2E-414E-823A-95D47DA82C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6">
              <a:extLst>
                <a:ext uri="{FF2B5EF4-FFF2-40B4-BE49-F238E27FC236}">
                  <a16:creationId xmlns:a16="http://schemas.microsoft.com/office/drawing/2014/main" id="{BCEA7074-F816-4D2F-8787-0F09A99B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7">
              <a:extLst>
                <a:ext uri="{FF2B5EF4-FFF2-40B4-BE49-F238E27FC236}">
                  <a16:creationId xmlns:a16="http://schemas.microsoft.com/office/drawing/2014/main" id="{FC896ECA-F8DD-4599-8597-68FE05089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38">
              <a:extLst>
                <a:ext uri="{FF2B5EF4-FFF2-40B4-BE49-F238E27FC236}">
                  <a16:creationId xmlns:a16="http://schemas.microsoft.com/office/drawing/2014/main" id="{FFF3F729-4DBB-4646-B708-D731E63B64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696D3F72-8C35-4823-B4C2-EA22DEB78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" name="Freeform 33">
            <a:extLst>
              <a:ext uri="{FF2B5EF4-FFF2-40B4-BE49-F238E27FC236}">
                <a16:creationId xmlns:a16="http://schemas.microsoft.com/office/drawing/2014/main" id="{BA7E4741-64AE-4E47-91DE-32CFD0FFE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588986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8E0867A-0013-600B-3BA0-604E36A3CF2D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303987C1-288C-404C-1031-C70D70EBC009}"/>
              </a:ext>
            </a:extLst>
          </p:cNvPr>
          <p:cNvSpPr/>
          <p:nvPr/>
        </p:nvSpPr>
        <p:spPr>
          <a:xfrm>
            <a:off x="5148943" y="1289198"/>
            <a:ext cx="1709057" cy="82263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8F93C7-9BBD-C952-60D1-77D00196A548}"/>
              </a:ext>
            </a:extLst>
          </p:cNvPr>
          <p:cNvSpPr/>
          <p:nvPr/>
        </p:nvSpPr>
        <p:spPr>
          <a:xfrm>
            <a:off x="7409089" y="790099"/>
            <a:ext cx="2377168" cy="144655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Cat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9091DA23-8E07-C691-34B9-6B4010767FB6}"/>
              </a:ext>
            </a:extLst>
          </p:cNvPr>
          <p:cNvSpPr/>
          <p:nvPr/>
        </p:nvSpPr>
        <p:spPr>
          <a:xfrm>
            <a:off x="8101012" y="2478213"/>
            <a:ext cx="587829" cy="12300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E035C5-3E69-1680-3D8E-4FBDC8103EEC}"/>
              </a:ext>
            </a:extLst>
          </p:cNvPr>
          <p:cNvSpPr/>
          <p:nvPr/>
        </p:nvSpPr>
        <p:spPr>
          <a:xfrm>
            <a:off x="7602309" y="3865711"/>
            <a:ext cx="1585233" cy="144655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8C6FE7-DA2C-8E8C-434D-CCEE5DC02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49" y="111277"/>
            <a:ext cx="4150886" cy="2539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7749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53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7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0" name="Rectangle 79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2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4619543" cy="6854038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2E75B1B5-45D3-730B-310C-3F472AC290C0}"/>
              </a:ext>
            </a:extLst>
          </p:cNvPr>
          <p:cNvSpPr/>
          <p:nvPr/>
        </p:nvSpPr>
        <p:spPr>
          <a:xfrm>
            <a:off x="649225" y="2133600"/>
            <a:ext cx="3650278" cy="375925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Prepared by: Md. Saifuddin-Ass. Teacher , Afzal Nagar GPS. Satkania, Chattogram.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9AE475-0017-4282-A45D-6376459D8C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1" r="17874" b="-1"/>
          <a:stretch>
            <a:fillRect/>
          </a:stretch>
        </p:blipFill>
        <p:spPr>
          <a:xfrm>
            <a:off x="4619543" y="10"/>
            <a:ext cx="7572457" cy="6857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6621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F7694A7-162D-68BC-0550-7D3F661A7B94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7013A0-B364-3DB1-28DE-BD59F17F263F}"/>
              </a:ext>
            </a:extLst>
          </p:cNvPr>
          <p:cNvGrpSpPr/>
          <p:nvPr/>
        </p:nvGrpSpPr>
        <p:grpSpPr>
          <a:xfrm>
            <a:off x="3015343" y="3091440"/>
            <a:ext cx="360" cy="360"/>
            <a:chOff x="3015343" y="3091440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B862121-BC1A-8678-6EBD-DF1941521F42}"/>
                    </a:ext>
                  </a:extLst>
                </p14:cNvPr>
                <p14:cNvContentPartPr/>
                <p14:nvPr/>
              </p14:nvContentPartPr>
              <p14:xfrm>
                <a:off x="3015343" y="3091440"/>
                <a:ext cx="360" cy="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B862121-BC1A-8678-6EBD-DF1941521F4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09223" y="30853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6720F43-C574-7AC0-6C81-F81FBC028058}"/>
                    </a:ext>
                  </a:extLst>
                </p14:cNvPr>
                <p14:cNvContentPartPr/>
                <p14:nvPr/>
              </p14:nvContentPartPr>
              <p14:xfrm>
                <a:off x="3015343" y="3091440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6720F43-C574-7AC0-6C81-F81FBC02805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09223" y="30853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13FB145-3BA2-5D49-4532-680BB7979FD7}"/>
                  </a:ext>
                </a:extLst>
              </p14:cNvPr>
              <p14:cNvContentPartPr/>
              <p14:nvPr/>
            </p14:nvContentPartPr>
            <p14:xfrm>
              <a:off x="6575023" y="315696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13FB145-3BA2-5D49-4532-680BB7979FD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68903" y="315084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2952177-58E4-E230-17EA-8FDB77DD30FA}"/>
                  </a:ext>
                </a:extLst>
              </p14:cNvPr>
              <p14:cNvContentPartPr/>
              <p14:nvPr/>
            </p14:nvContentPartPr>
            <p14:xfrm>
              <a:off x="7413103" y="117516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2952177-58E4-E230-17EA-8FDB77DD30F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06983" y="116904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80F370A-E5F2-B2E7-8473-9B1A38C78FD2}"/>
                  </a:ext>
                </a:extLst>
              </p14:cNvPr>
              <p14:cNvContentPartPr/>
              <p14:nvPr/>
            </p14:nvContentPartPr>
            <p14:xfrm>
              <a:off x="4125583" y="263424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80F370A-E5F2-B2E7-8473-9B1A38C78FD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19463" y="2628120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Arrow: Right 11">
            <a:extLst>
              <a:ext uri="{FF2B5EF4-FFF2-40B4-BE49-F238E27FC236}">
                <a16:creationId xmlns:a16="http://schemas.microsoft.com/office/drawing/2014/main" id="{07F63B37-9B0F-FCE1-424E-8FE0E304B910}"/>
              </a:ext>
            </a:extLst>
          </p:cNvPr>
          <p:cNvSpPr/>
          <p:nvPr/>
        </p:nvSpPr>
        <p:spPr>
          <a:xfrm>
            <a:off x="5765693" y="2109240"/>
            <a:ext cx="1935952" cy="95290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CEA2A9-AC30-237B-1C75-DA30EA9C85F1}"/>
              </a:ext>
            </a:extLst>
          </p:cNvPr>
          <p:cNvSpPr/>
          <p:nvPr/>
        </p:nvSpPr>
        <p:spPr>
          <a:xfrm>
            <a:off x="8215133" y="1862418"/>
            <a:ext cx="2844753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cow</a:t>
            </a: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0969CF2B-6608-93DB-F5CD-35442515C5CD}"/>
              </a:ext>
            </a:extLst>
          </p:cNvPr>
          <p:cNvSpPr/>
          <p:nvPr/>
        </p:nvSpPr>
        <p:spPr>
          <a:xfrm>
            <a:off x="9283723" y="3549033"/>
            <a:ext cx="707572" cy="90351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5C9226-9232-37EC-0B81-260C922A3FE7}"/>
              </a:ext>
            </a:extLst>
          </p:cNvPr>
          <p:cNvSpPr/>
          <p:nvPr/>
        </p:nvSpPr>
        <p:spPr>
          <a:xfrm>
            <a:off x="8774582" y="4588809"/>
            <a:ext cx="1725853" cy="14465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676BCE-D104-004C-B818-B079865173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361" y="1175160"/>
            <a:ext cx="3993617" cy="2666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2829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6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3351AC-472F-7DFB-CBCE-8219062B0298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F1B903-D1A4-7718-1219-DD8A50CD2F00}"/>
              </a:ext>
            </a:extLst>
          </p:cNvPr>
          <p:cNvSpPr txBox="1"/>
          <p:nvPr/>
        </p:nvSpPr>
        <p:spPr>
          <a:xfrm>
            <a:off x="5268686" y="3004457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A21F19-85CF-8686-ED9A-E5065D2E422F}"/>
              </a:ext>
            </a:extLst>
          </p:cNvPr>
          <p:cNvSpPr txBox="1"/>
          <p:nvPr/>
        </p:nvSpPr>
        <p:spPr>
          <a:xfrm>
            <a:off x="3048001" y="3722442"/>
            <a:ext cx="6847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573F3E-D832-B932-4FF7-121F3CE9B19B}"/>
              </a:ext>
            </a:extLst>
          </p:cNvPr>
          <p:cNvSpPr/>
          <p:nvPr/>
        </p:nvSpPr>
        <p:spPr>
          <a:xfrm>
            <a:off x="2290379" y="511467"/>
            <a:ext cx="7942192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Let’s go watching a nice video of Cc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3E96B7-FBC6-6DDA-00E4-AE6A1E1D8C9F}"/>
              </a:ext>
            </a:extLst>
          </p:cNvPr>
          <p:cNvSpPr/>
          <p:nvPr/>
        </p:nvSpPr>
        <p:spPr>
          <a:xfrm>
            <a:off x="2122714" y="3199651"/>
            <a:ext cx="8697685" cy="212365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https://www.youtube.com/watch?v=SNgUoinyQUU&amp;list=RDSNgUoinyQUU&amp;start_radio=1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708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AFD2E70-2120-B347-2C08-D5057D2298D1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F96366-1659-6266-66BB-5432B0B67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229" y="489856"/>
            <a:ext cx="3429000" cy="816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CD4C00-C414-8FDD-E9B5-A70D6AE5E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425" y="2161697"/>
            <a:ext cx="4628778" cy="19857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122481-45C7-574B-C0B1-C984B33D21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486" y="2161697"/>
            <a:ext cx="4439019" cy="2038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4751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33AA9D-EA5B-75CE-DDDB-1D02DEE4BEC0}"/>
              </a:ext>
            </a:extLst>
          </p:cNvPr>
          <p:cNvSpPr/>
          <p:nvPr/>
        </p:nvSpPr>
        <p:spPr>
          <a:xfrm>
            <a:off x="2358440" y="420077"/>
            <a:ext cx="7475123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How to write letter Cc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352E6B1-7C52-9839-3D77-32069E045045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00F28D-AFB8-8E09-593A-FD6429EEF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171" y="1979412"/>
            <a:ext cx="6237577" cy="4073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0756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2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0C9F88-59AC-58FA-9039-E6C34CFE1B16}"/>
              </a:ext>
            </a:extLst>
          </p:cNvPr>
          <p:cNvSpPr/>
          <p:nvPr/>
        </p:nvSpPr>
        <p:spPr>
          <a:xfrm>
            <a:off x="1898690" y="844510"/>
            <a:ext cx="3710018" cy="416974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rPr>
              <a:t>Thank you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rPr>
              <a:t>for staying with me.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2E9C70-D066-38EB-33CF-5022B1A512AA}"/>
              </a:ext>
            </a:extLst>
          </p:cNvPr>
          <p:cNvSpPr/>
          <p:nvPr/>
        </p:nvSpPr>
        <p:spPr>
          <a:xfrm>
            <a:off x="1898690" y="5097928"/>
            <a:ext cx="3710018" cy="91556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</a:rPr>
              <a:t>Prepared by: Md. Saifuddin-Ass. Teacher , Afzal Nagar GPS. Satkania, Chattogram.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3B6E91-3739-F263-2022-982D39A42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627" y="1051219"/>
            <a:ext cx="5182019" cy="439583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780104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380</TotalTime>
  <Words>275</Words>
  <Application>Microsoft Office PowerPoint</Application>
  <PresentationFormat>Widescreen</PresentationFormat>
  <Paragraphs>29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Arial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WPBX4125BLF092403979</dc:creator>
  <cp:lastModifiedBy>Pedp4 WPBX4125BLF092403979</cp:lastModifiedBy>
  <cp:revision>63</cp:revision>
  <dcterms:created xsi:type="dcterms:W3CDTF">2026-07-13T05:33:07Z</dcterms:created>
  <dcterms:modified xsi:type="dcterms:W3CDTF">2026-09-07T04:21:07Z</dcterms:modified>
</cp:coreProperties>
</file>