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62" r:id="rId3"/>
    <p:sldId id="261" r:id="rId4"/>
    <p:sldId id="264" r:id="rId5"/>
    <p:sldId id="288" r:id="rId6"/>
    <p:sldId id="295" r:id="rId7"/>
    <p:sldId id="275" r:id="rId8"/>
    <p:sldId id="277" r:id="rId9"/>
    <p:sldId id="276" r:id="rId10"/>
    <p:sldId id="289" r:id="rId11"/>
    <p:sldId id="292" r:id="rId12"/>
    <p:sldId id="290" r:id="rId13"/>
    <p:sldId id="297" r:id="rId14"/>
    <p:sldId id="283" r:id="rId15"/>
    <p:sldId id="294" r:id="rId16"/>
    <p:sldId id="29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DAA4-39B8-4632-96C5-B1235874C520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28931-A151-49F3-8C87-E3B992196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2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99C5A-5441-466E-A421-57F85DF320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97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5DE63-592B-4263-9235-FA43DF2117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09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6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43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21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96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1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3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6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1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7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97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9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7456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44888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6476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6058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54271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45782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97A3D6E-EE74-4726-9543-4B06B344CD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2736" y="147483"/>
            <a:ext cx="11916696" cy="65777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6325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B1790-64ED-4314-B4CC-9B6B9BA9387E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93D22B-B085-4FAB-93C5-BF527F941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52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10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pn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29.png"/><Relationship Id="rId4" Type="http://schemas.microsoft.com/office/2007/relationships/hdphoto" Target="../media/hdphoto4.wdp"/><Relationship Id="rId9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09D63E7-7F91-4C90-8852-7F8E3821B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96"/>
            <a:ext cx="12192000" cy="682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18649" y="-259595"/>
            <a:ext cx="8839200" cy="527836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1200" cap="none" spc="0" normalizeH="0" baseline="0" noProof="0" dirty="0">
                <a:ln w="85725">
                  <a:solidFill>
                    <a:srgbClr val="002060">
                      <a:alpha val="85000"/>
                    </a:srgb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auhaus 93" panose="04030905020B02020C02" pitchFamily="82" charset="0"/>
                <a:ea typeface="+mn-ea"/>
                <a:cs typeface="+mn-cs"/>
              </a:rPr>
              <a:t>Welcome</a:t>
            </a:r>
            <a:r>
              <a:rPr kumimoji="0" lang="en-US" sz="8000" b="1" i="0" u="none" strike="noStrike" kern="1200" cap="none" spc="0" normalizeH="0" baseline="0" noProof="0" dirty="0">
                <a:ln w="85725">
                  <a:solidFill>
                    <a:srgbClr val="002060">
                      <a:alpha val="85000"/>
                    </a:srgb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auhaus 93" panose="04030905020B02020C02" pitchFamily="82" charset="0"/>
                <a:ea typeface="+mn-ea"/>
                <a:cs typeface="+mn-cs"/>
              </a:rPr>
              <a:t> </a:t>
            </a:r>
            <a:r>
              <a:rPr kumimoji="0" lang="en-US" sz="19900" b="1" i="0" u="none" strike="noStrike" kern="1200" cap="none" spc="0" normalizeH="0" baseline="0" noProof="0" dirty="0">
                <a:ln w="85725">
                  <a:solidFill>
                    <a:srgbClr val="002060">
                      <a:alpha val="85000"/>
                    </a:srgbClr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Bauhaus 93" panose="04030905020B02020C02" pitchFamily="82" charset="0"/>
                <a:ea typeface="+mn-ea"/>
                <a:cs typeface="+mn-cs"/>
              </a:rPr>
              <a:t>to all</a:t>
            </a:r>
            <a:endParaRPr kumimoji="0" lang="en-US" sz="16600" b="1" i="0" u="none" strike="noStrike" kern="1200" cap="none" spc="0" normalizeH="0" baseline="0" noProof="0" dirty="0">
              <a:ln w="85725">
                <a:solidFill>
                  <a:srgbClr val="002060">
                    <a:alpha val="85000"/>
                  </a:srgbClr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Bauhaus 93" panose="04030905020B02020C02" pitchFamily="82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24965" y="4472727"/>
            <a:ext cx="2276347" cy="227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0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082205" y="389837"/>
            <a:ext cx="3993616" cy="200507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Teachers Identity</a:t>
            </a:r>
            <a:endParaRPr lang="en-US" sz="4400" b="1" dirty="0">
              <a:solidFill>
                <a:schemeClr val="tx1"/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47916" y="2926561"/>
            <a:ext cx="8105120" cy="353943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endParaRPr lang="en-US" sz="4000" b="1" dirty="0" smtClean="0">
              <a:solidFill>
                <a:schemeClr val="tx1"/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Md. </a:t>
            </a:r>
            <a:r>
              <a:rPr lang="en-US" sz="3600" b="1" dirty="0" err="1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Saydur</a:t>
            </a:r>
            <a:r>
              <a:rPr lang="en-US" sz="3600" b="1" dirty="0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Rahaman</a:t>
            </a:r>
            <a:endParaRPr lang="en-US" sz="3600" b="1" dirty="0" smtClean="0">
              <a:solidFill>
                <a:schemeClr val="tx1"/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Assistant Teacher</a:t>
            </a:r>
          </a:p>
          <a:p>
            <a:r>
              <a:rPr lang="en-US" sz="3600" b="1" dirty="0" err="1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Uttarchandpur</a:t>
            </a:r>
            <a:r>
              <a:rPr lang="en-US" sz="3600" b="1" dirty="0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 GPS</a:t>
            </a:r>
          </a:p>
          <a:p>
            <a:r>
              <a:rPr lang="en-US" sz="3600" b="1" dirty="0" err="1" smtClean="0">
                <a:solidFill>
                  <a:schemeClr val="tx1"/>
                </a:solidFill>
                <a:latin typeface="Agency FB" panose="020B0503020202020204" pitchFamily="34" charset="0"/>
                <a:cs typeface="Times New Roman" panose="02020603050405020304" pitchFamily="18" charset="0"/>
              </a:rPr>
              <a:t>Damurhuda,Chuadanga</a:t>
            </a:r>
            <a:endParaRPr lang="en-US" sz="3600" b="1" dirty="0" smtClean="0">
              <a:solidFill>
                <a:schemeClr val="tx1"/>
              </a:solidFill>
              <a:latin typeface="Agency FB" panose="020B0503020202020204" pitchFamily="34" charset="0"/>
              <a:cs typeface="Times New Roman" panose="02020603050405020304" pitchFamily="18" charset="0"/>
            </a:endParaRPr>
          </a:p>
          <a:p>
            <a:endParaRPr lang="en-US" sz="4000" b="1" dirty="0" smtClean="0">
              <a:latin typeface="Agency FB" panose="020B05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330" y="3012421"/>
            <a:ext cx="2754286" cy="26084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7" r="25310"/>
          <a:stretch/>
        </p:blipFill>
        <p:spPr>
          <a:xfrm>
            <a:off x="8418574" y="5620891"/>
            <a:ext cx="1384448" cy="81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8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4697" y="329091"/>
            <a:ext cx="6283046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5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ntroduction of the Lesson</a:t>
            </a:r>
            <a:endParaRPr lang="en-US" sz="5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E714CAF-D981-4210-836E-A268B1DB7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022" y="3235435"/>
            <a:ext cx="3901160" cy="3165365"/>
          </a:xfrm>
          <a:prstGeom prst="rect">
            <a:avLst/>
          </a:prstGeom>
          <a:ln w="2286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24480"/>
          <a:stretch/>
        </p:blipFill>
        <p:spPr>
          <a:xfrm>
            <a:off x="406314" y="3316576"/>
            <a:ext cx="6295203" cy="279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1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xmlns="" id="{BA98B1B0-49F8-4509-8DC1-5095F69F2C2E}"/>
              </a:ext>
            </a:extLst>
          </p:cNvPr>
          <p:cNvSpPr/>
          <p:nvPr/>
        </p:nvSpPr>
        <p:spPr>
          <a:xfrm>
            <a:off x="3480797" y="138227"/>
            <a:ext cx="5826832" cy="82430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  <a:endParaRPr lang="en-US" sz="4800" dirty="0">
              <a:ln w="9525">
                <a:solidFill>
                  <a:srgbClr val="002060"/>
                </a:solidFill>
                <a:prstDash val="solid"/>
              </a:ln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02E1F09-66CB-470C-8136-20874BE107A1}"/>
              </a:ext>
            </a:extLst>
          </p:cNvPr>
          <p:cNvSpPr txBox="1"/>
          <p:nvPr/>
        </p:nvSpPr>
        <p:spPr>
          <a:xfrm>
            <a:off x="571231" y="1831897"/>
            <a:ext cx="1164596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50" dirty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</a:t>
            </a:r>
            <a:r>
              <a:rPr lang="en-US" sz="3200" b="1" spc="5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endParaRPr lang="en-US" sz="36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2.1.1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carry out simple commands and instructions.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3.4.1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understand statements made by the teacher and students.</a:t>
            </a:r>
            <a:endParaRPr lang="en-US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1.1.1	repeat after the 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teacher.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7.1.1 Give instructions and commands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</a:t>
            </a:r>
            <a:endParaRPr lang="bn-IN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6.1.1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ead instructions and carry them out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9CCE6FA-2034-4A67-85AE-6BD481F9512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0086" y="254762"/>
            <a:ext cx="2095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75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835A960C-EEDB-4A92-8979-AF509565800F}"/>
              </a:ext>
            </a:extLst>
          </p:cNvPr>
          <p:cNvSpPr/>
          <p:nvPr/>
        </p:nvSpPr>
        <p:spPr>
          <a:xfrm>
            <a:off x="3279185" y="263071"/>
            <a:ext cx="5654954" cy="7262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 you like picture?</a:t>
            </a:r>
            <a:endParaRPr lang="en-US" sz="44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121ECB15-B7DD-4A6E-A8CD-15F2084B9F66}"/>
              </a:ext>
            </a:extLst>
          </p:cNvPr>
          <p:cNvSpPr/>
          <p:nvPr/>
        </p:nvSpPr>
        <p:spPr>
          <a:xfrm>
            <a:off x="2642100" y="223178"/>
            <a:ext cx="6944108" cy="696301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Ok let’s see some </a:t>
            </a:r>
            <a:r>
              <a:rPr lang="en-US" sz="40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pictures.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C92475B-BD41-40AD-9E9A-A064E7148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38" y="3586843"/>
            <a:ext cx="2235506" cy="2142517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DB8A8D6-1E58-4C11-805B-C543C78BF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13" y="1175382"/>
            <a:ext cx="2228538" cy="2155558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E633592-CAA3-4A64-854C-AD59C38CE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1538" y="1190033"/>
            <a:ext cx="2204620" cy="2140908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xmlns="" id="{332AAA35-2029-48BE-A00D-9EB1F3DBB07A}"/>
              </a:ext>
            </a:extLst>
          </p:cNvPr>
          <p:cNvSpPr/>
          <p:nvPr/>
        </p:nvSpPr>
        <p:spPr>
          <a:xfrm>
            <a:off x="1703596" y="5850582"/>
            <a:ext cx="8563045" cy="7218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Think alone about the pictures.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78BCE65-8C37-4E45-97E9-10047E94BA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6976" y="3586306"/>
            <a:ext cx="2199188" cy="2128063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BBB7164B-5050-46A6-BF15-8D56A89F03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4017" y="1196539"/>
            <a:ext cx="2165320" cy="2134401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E70FD282-D85D-48AD-AC20-15B87AA8D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883" y="1196003"/>
            <a:ext cx="2171659" cy="2134937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5DD55A9F-59E3-4EAB-9D92-8BBB9C2DD9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0752" y="3577318"/>
            <a:ext cx="2191779" cy="2137050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89107A1F-E2D1-446E-B365-6C8450CA77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1268" y="3581045"/>
            <a:ext cx="2188057" cy="2133329"/>
          </a:xfrm>
          <a:prstGeom prst="rect">
            <a:avLst/>
          </a:prstGeom>
          <a:ln w="889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3" name="Flowchart: Terminator 22">
            <a:extLst>
              <a:ext uri="{FF2B5EF4-FFF2-40B4-BE49-F238E27FC236}">
                <a16:creationId xmlns:a16="http://schemas.microsoft.com/office/drawing/2014/main" xmlns="" id="{49A140DD-2A55-4AE2-BE53-DB858AFCA9EA}"/>
              </a:ext>
            </a:extLst>
          </p:cNvPr>
          <p:cNvSpPr/>
          <p:nvPr/>
        </p:nvSpPr>
        <p:spPr>
          <a:xfrm>
            <a:off x="2544657" y="5891132"/>
            <a:ext cx="7123991" cy="7218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Discuss with your friends.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xmlns="" id="{A18B0756-E1D8-47A3-89DE-F8C1FEC53048}"/>
              </a:ext>
            </a:extLst>
          </p:cNvPr>
          <p:cNvSpPr/>
          <p:nvPr/>
        </p:nvSpPr>
        <p:spPr>
          <a:xfrm>
            <a:off x="980249" y="5865574"/>
            <a:ext cx="10107036" cy="7218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Now tell me what you have discussed.</a:t>
            </a:r>
            <a:endParaRPr lang="en-US" sz="44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12" grpId="0" animBg="1"/>
      <p:bldP spid="1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33750" r="71163" b="36000"/>
          <a:stretch/>
        </p:blipFill>
        <p:spPr bwMode="auto">
          <a:xfrm>
            <a:off x="1905000" y="152400"/>
            <a:ext cx="2743200" cy="304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1" t="36458" r="48252" b="38291"/>
          <a:stretch/>
        </p:blipFill>
        <p:spPr bwMode="auto">
          <a:xfrm>
            <a:off x="1905000" y="3581400"/>
            <a:ext cx="2743200" cy="30480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5486400" y="933360"/>
            <a:ext cx="3962400" cy="92333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3352" y="4643735"/>
            <a:ext cx="3962400" cy="92333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 up</a:t>
            </a:r>
          </a:p>
        </p:txBody>
      </p:sp>
    </p:spTree>
    <p:extLst>
      <p:ext uri="{BB962C8B-B14F-4D97-AF65-F5344CB8AC3E}">
        <p14:creationId xmlns:p14="http://schemas.microsoft.com/office/powerpoint/2010/main" val="230151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0" t="37000" r="46448" b="38000"/>
          <a:stretch/>
        </p:blipFill>
        <p:spPr bwMode="auto">
          <a:xfrm>
            <a:off x="1804416" y="228600"/>
            <a:ext cx="3124200" cy="3106126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5334000" y="1219200"/>
            <a:ext cx="4953000" cy="92333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Raise your hand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38750" r="70717" b="36250"/>
          <a:stretch/>
        </p:blipFill>
        <p:spPr bwMode="auto">
          <a:xfrm>
            <a:off x="1804416" y="3547872"/>
            <a:ext cx="3124200" cy="3157728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5349240" y="4876800"/>
            <a:ext cx="4953000" cy="1754326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Draw a </a:t>
            </a:r>
            <a:r>
              <a:rPr lang="en-US" sz="5400" dirty="0" smtClean="0"/>
              <a:t>circle on the board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3876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22" t="39251" r="21687" b="39499"/>
          <a:stretch/>
        </p:blipFill>
        <p:spPr bwMode="auto">
          <a:xfrm>
            <a:off x="1981200" y="152400"/>
            <a:ext cx="3048000" cy="3124200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5650029" y="809756"/>
            <a:ext cx="4947482" cy="1754326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</a:t>
            </a:r>
          </a:p>
          <a:p>
            <a:pPr algn="ctr"/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0" t="31250" r="19602" b="45500"/>
          <a:stretch/>
        </p:blipFill>
        <p:spPr bwMode="auto">
          <a:xfrm>
            <a:off x="1981200" y="3505200"/>
            <a:ext cx="3048000" cy="3153156"/>
          </a:xfrm>
          <a:prstGeom prst="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5644511" y="3956923"/>
            <a:ext cx="4953000" cy="1754326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your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 on the board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5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6C1D0B34-D4D8-4F92-B5EB-7F8019E1DCBE}"/>
              </a:ext>
            </a:extLst>
          </p:cNvPr>
          <p:cNvSpPr/>
          <p:nvPr/>
        </p:nvSpPr>
        <p:spPr>
          <a:xfrm>
            <a:off x="230903" y="265470"/>
            <a:ext cx="11716253" cy="1384036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words with pronunciations and </a:t>
            </a:r>
            <a:r>
              <a:rPr lang="en-US" sz="4400" b="1" dirty="0" err="1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bangla</a:t>
            </a:r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meaning.</a:t>
            </a:r>
            <a:endParaRPr lang="en-US" sz="44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DED1787-65F9-4F95-A7BE-ACA36F34D1E6}"/>
              </a:ext>
            </a:extLst>
          </p:cNvPr>
          <p:cNvSpPr txBox="1"/>
          <p:nvPr/>
        </p:nvSpPr>
        <p:spPr>
          <a:xfrm>
            <a:off x="344773" y="1812044"/>
            <a:ext cx="4573735" cy="3170099"/>
          </a:xfrm>
          <a:prstGeom prst="rect">
            <a:avLst/>
          </a:prstGeom>
          <a:solidFill>
            <a:schemeClr val="tx1"/>
          </a:solidFill>
          <a:ln w="63500" cmpd="dbl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n-US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ওপেন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খোলা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স্ট্যান্ড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দাঁড়ানো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আঁকা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Raise 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রাইজ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ওঠা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1BE553-AB02-4DBE-BAD9-9A9A139A8C91}"/>
              </a:ext>
            </a:extLst>
          </p:cNvPr>
          <p:cNvSpPr txBox="1"/>
          <p:nvPr/>
        </p:nvSpPr>
        <p:spPr>
          <a:xfrm>
            <a:off x="7471703" y="1785166"/>
            <a:ext cx="4325831" cy="3170099"/>
          </a:xfrm>
          <a:prstGeom prst="rect">
            <a:avLst/>
          </a:prstGeom>
          <a:solidFill>
            <a:schemeClr val="tx1"/>
          </a:solidFill>
          <a:ln w="63500" cmpd="dbl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n-US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ডাউন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Circle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সার্কেল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রাইট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=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lang="en-US" sz="4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B811877-A9C4-4FD8-A833-48A8898804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4654" y="1739155"/>
            <a:ext cx="2462772" cy="4159612"/>
          </a:xfrm>
          <a:prstGeom prst="rect">
            <a:avLst/>
          </a:prstGeom>
        </p:spPr>
      </p:pic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xmlns="" id="{1B859B10-1D76-41A1-82F0-E4EAFFD25A9E}"/>
              </a:ext>
            </a:extLst>
          </p:cNvPr>
          <p:cNvSpPr/>
          <p:nvPr/>
        </p:nvSpPr>
        <p:spPr>
          <a:xfrm>
            <a:off x="278512" y="5597696"/>
            <a:ext cx="11621034" cy="1138518"/>
          </a:xfrm>
          <a:prstGeom prst="flowChartTerminator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 write down the meaning </a:t>
            </a:r>
            <a:r>
              <a:rPr lang="en-US" sz="36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of the words on </a:t>
            </a:r>
            <a:r>
              <a:rPr lang="en-US" sz="36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your notebook.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2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F46F76EE-7B95-48F0-9B67-D58DE74FAEEB}"/>
              </a:ext>
            </a:extLst>
          </p:cNvPr>
          <p:cNvSpPr/>
          <p:nvPr/>
        </p:nvSpPr>
        <p:spPr>
          <a:xfrm>
            <a:off x="4238543" y="269825"/>
            <a:ext cx="3746212" cy="7218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Practice</a:t>
            </a:r>
          </a:p>
        </p:txBody>
      </p:sp>
      <p:sp>
        <p:nvSpPr>
          <p:cNvPr id="3" name="Flowchart: Terminator 2">
            <a:extLst>
              <a:ext uri="{FF2B5EF4-FFF2-40B4-BE49-F238E27FC236}">
                <a16:creationId xmlns:a16="http://schemas.microsoft.com/office/drawing/2014/main" xmlns="" id="{E5453A8E-AB7E-4061-BE0D-904CA885D102}"/>
              </a:ext>
            </a:extLst>
          </p:cNvPr>
          <p:cNvSpPr/>
          <p:nvPr/>
        </p:nvSpPr>
        <p:spPr>
          <a:xfrm>
            <a:off x="2828657" y="284743"/>
            <a:ext cx="7207762" cy="811966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See the picture attentively.</a:t>
            </a:r>
            <a:endParaRPr lang="en-US" sz="44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xmlns="" id="{D89EF6FC-8AAA-4B57-A5AE-974258688B4A}"/>
              </a:ext>
            </a:extLst>
          </p:cNvPr>
          <p:cNvSpPr/>
          <p:nvPr/>
        </p:nvSpPr>
        <p:spPr>
          <a:xfrm>
            <a:off x="220514" y="351940"/>
            <a:ext cx="11782270" cy="689546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Then write the classroom language on your notebook.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734C0A9-EDCF-4BDF-A124-84119AFD6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331" y="1259174"/>
            <a:ext cx="2730184" cy="1813808"/>
          </a:xfrm>
          <a:prstGeom prst="round2DiagRect">
            <a:avLst>
              <a:gd name="adj1" fmla="val 0"/>
              <a:gd name="adj2" fmla="val 1"/>
            </a:avLst>
          </a:prstGeom>
          <a:ln w="5715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C4475F2-7651-4FA0-BC5D-603EB0EC6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070" l="9840" r="8970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893" y="1255437"/>
            <a:ext cx="2728212" cy="1817547"/>
          </a:xfrm>
          <a:prstGeom prst="round2DiagRect">
            <a:avLst>
              <a:gd name="adj1" fmla="val 0"/>
              <a:gd name="adj2" fmla="val 0"/>
            </a:avLst>
          </a:prstGeom>
          <a:ln w="5715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EB0069A-2ECF-41D8-8303-3C67847EE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42" b="89864" l="6593" r="9362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1379" y="1255975"/>
            <a:ext cx="2726296" cy="1817009"/>
          </a:xfrm>
          <a:prstGeom prst="round2DiagRect">
            <a:avLst>
              <a:gd name="adj1" fmla="val 0"/>
              <a:gd name="adj2" fmla="val 0"/>
            </a:avLst>
          </a:prstGeom>
          <a:ln w="5715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xmlns="" id="{4BBEE5BC-5015-4652-8434-2244DF1BFD40}"/>
              </a:ext>
            </a:extLst>
          </p:cNvPr>
          <p:cNvSpPr/>
          <p:nvPr/>
        </p:nvSpPr>
        <p:spPr>
          <a:xfrm>
            <a:off x="125973" y="3128577"/>
            <a:ext cx="4520978" cy="753871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xmlns="" id="{831AFAC2-718A-40FE-BC13-D834F5ED5472}"/>
              </a:ext>
            </a:extLst>
          </p:cNvPr>
          <p:cNvSpPr/>
          <p:nvPr/>
        </p:nvSpPr>
        <p:spPr>
          <a:xfrm>
            <a:off x="4565648" y="2960180"/>
            <a:ext cx="3072984" cy="1124263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Sit down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xmlns="" id="{6A72F089-368D-4D1B-BB77-B6FEA60D4A92}"/>
              </a:ext>
            </a:extLst>
          </p:cNvPr>
          <p:cNvSpPr/>
          <p:nvPr/>
        </p:nvSpPr>
        <p:spPr>
          <a:xfrm>
            <a:off x="7375163" y="2854187"/>
            <a:ext cx="4813576" cy="1352207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Raise your hand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Flowchart: Terminator 14">
            <a:extLst>
              <a:ext uri="{FF2B5EF4-FFF2-40B4-BE49-F238E27FC236}">
                <a16:creationId xmlns:a16="http://schemas.microsoft.com/office/drawing/2014/main" xmlns="" id="{A7EBD475-B796-490C-A954-118FCEB4F066}"/>
              </a:ext>
            </a:extLst>
          </p:cNvPr>
          <p:cNvSpPr/>
          <p:nvPr/>
        </p:nvSpPr>
        <p:spPr>
          <a:xfrm>
            <a:off x="4238543" y="5774597"/>
            <a:ext cx="3889646" cy="1124263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 a Circle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xmlns="" id="{8E69296D-6A66-45A1-933A-8CC72FD44865}"/>
              </a:ext>
            </a:extLst>
          </p:cNvPr>
          <p:cNvSpPr/>
          <p:nvPr/>
        </p:nvSpPr>
        <p:spPr>
          <a:xfrm>
            <a:off x="383449" y="5582389"/>
            <a:ext cx="3876396" cy="1429696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 up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xmlns="" id="{6A757921-6974-4D08-8816-F9F78A111A3B}"/>
              </a:ext>
            </a:extLst>
          </p:cNvPr>
          <p:cNvSpPr/>
          <p:nvPr/>
        </p:nvSpPr>
        <p:spPr>
          <a:xfrm>
            <a:off x="7567923" y="5750023"/>
            <a:ext cx="4473208" cy="1059515"/>
          </a:xfrm>
          <a:prstGeom prst="flowChartTerminator">
            <a:avLst/>
          </a:prstGeom>
          <a:noFill/>
          <a:ln w="7937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your name </a:t>
            </a:r>
            <a:endParaRPr lang="en-US" sz="36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51B3E8C-DCA2-4E3C-ACAA-D7A6FE9FE66B}"/>
              </a:ext>
            </a:extLst>
          </p:cNvPr>
          <p:cNvSpPr/>
          <p:nvPr/>
        </p:nvSpPr>
        <p:spPr>
          <a:xfrm>
            <a:off x="314793" y="1199213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3720382-F57E-4ACF-906E-3D135472C62E}"/>
              </a:ext>
            </a:extLst>
          </p:cNvPr>
          <p:cNvSpPr/>
          <p:nvPr/>
        </p:nvSpPr>
        <p:spPr>
          <a:xfrm>
            <a:off x="3974883" y="1201713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F89007FC-48F4-4291-9BD6-EDBEF15534AE}"/>
              </a:ext>
            </a:extLst>
          </p:cNvPr>
          <p:cNvSpPr/>
          <p:nvPr/>
        </p:nvSpPr>
        <p:spPr>
          <a:xfrm>
            <a:off x="7677467" y="1201713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1885076-99A5-4E63-A440-2603FB95C7FA}"/>
              </a:ext>
            </a:extLst>
          </p:cNvPr>
          <p:cNvSpPr/>
          <p:nvPr/>
        </p:nvSpPr>
        <p:spPr>
          <a:xfrm>
            <a:off x="332283" y="4004863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7B1CAC33-2B0D-4A3F-AD47-94AC78F06FA3}"/>
              </a:ext>
            </a:extLst>
          </p:cNvPr>
          <p:cNvSpPr/>
          <p:nvPr/>
        </p:nvSpPr>
        <p:spPr>
          <a:xfrm>
            <a:off x="3989881" y="4034847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5911686-C871-49D7-8E08-0297C0A428BF}"/>
              </a:ext>
            </a:extLst>
          </p:cNvPr>
          <p:cNvSpPr/>
          <p:nvPr/>
        </p:nvSpPr>
        <p:spPr>
          <a:xfrm>
            <a:off x="7707443" y="4019860"/>
            <a:ext cx="629587" cy="68954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1" t="36458" r="48252" b="38291"/>
          <a:stretch/>
        </p:blipFill>
        <p:spPr bwMode="auto">
          <a:xfrm>
            <a:off x="1099403" y="3955068"/>
            <a:ext cx="2708112" cy="2003721"/>
          </a:xfrm>
          <a:prstGeom prst="rect">
            <a:avLst/>
          </a:prstGeom>
          <a:ln w="5715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24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38750" r="70717" b="36250"/>
          <a:stretch/>
        </p:blipFill>
        <p:spPr bwMode="auto">
          <a:xfrm>
            <a:off x="4757002" y="4062334"/>
            <a:ext cx="2671982" cy="1989253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0" t="31250" r="19602" b="45500"/>
          <a:stretch/>
        </p:blipFill>
        <p:spPr bwMode="auto">
          <a:xfrm>
            <a:off x="8474563" y="4004863"/>
            <a:ext cx="2693112" cy="2046724"/>
          </a:xfrm>
          <a:prstGeom prst="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7511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12" grpId="0"/>
      <p:bldP spid="13" grpId="0"/>
      <p:bldP spid="14" grpId="0"/>
      <p:bldP spid="15" grpId="0"/>
      <p:bldP spid="16" grpId="0"/>
      <p:bldP spid="17" grpId="0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F46F76EE-7B95-48F0-9B67-D58DE74FAEEB}"/>
              </a:ext>
            </a:extLst>
          </p:cNvPr>
          <p:cNvSpPr/>
          <p:nvPr/>
        </p:nvSpPr>
        <p:spPr>
          <a:xfrm>
            <a:off x="1783831" y="299805"/>
            <a:ext cx="8634334" cy="721880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10.</a:t>
            </a:r>
            <a:endParaRPr lang="en-US" sz="4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BA0F8CB-F108-4F48-888D-61F539518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64" y="1439057"/>
            <a:ext cx="4006591" cy="4900096"/>
          </a:xfrm>
          <a:prstGeom prst="rect">
            <a:avLst/>
          </a:prstGeom>
          <a:ln w="228600" cap="sq" cmpd="thickThin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EA61BC3-2DB7-49AA-831D-40B0C77F5E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78" y="1296237"/>
            <a:ext cx="6867745" cy="53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0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>
            <a:extLst>
              <a:ext uri="{FF2B5EF4-FFF2-40B4-BE49-F238E27FC236}">
                <a16:creationId xmlns:a16="http://schemas.microsoft.com/office/drawing/2014/main" xmlns="" id="{B250E060-872F-424C-8E70-9A5C72FD940E}"/>
              </a:ext>
            </a:extLst>
          </p:cNvPr>
          <p:cNvSpPr/>
          <p:nvPr/>
        </p:nvSpPr>
        <p:spPr>
          <a:xfrm>
            <a:off x="2885168" y="191489"/>
            <a:ext cx="6459415" cy="10562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Algerian" panose="04020705040A02060702" pitchFamily="82" charset="0"/>
                <a:cs typeface="Times New Roman" panose="02020603050405020304" pitchFamily="18" charset="0"/>
              </a:rPr>
              <a:t>Pair </a:t>
            </a:r>
            <a:r>
              <a:rPr lang="en-US" sz="6000" dirty="0">
                <a:latin typeface="Algerian" panose="04020705040A02060702" pitchFamily="82" charset="0"/>
                <a:cs typeface="Times New Roman" panose="02020603050405020304" pitchFamily="18" charset="0"/>
              </a:rPr>
              <a:t>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321BE31-779F-470F-9F57-70DF4EBF2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609" y="2538732"/>
            <a:ext cx="1338263" cy="1174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6478692-F759-4A82-9B90-386721090D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168" y="3422944"/>
            <a:ext cx="1524000" cy="147065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C387974-214E-45E8-AA58-BBA8316AB6EE}"/>
              </a:ext>
            </a:extLst>
          </p:cNvPr>
          <p:cNvCxnSpPr/>
          <p:nvPr/>
        </p:nvCxnSpPr>
        <p:spPr>
          <a:xfrm>
            <a:off x="2726596" y="3200400"/>
            <a:ext cx="2209800" cy="0"/>
          </a:xfrm>
          <a:prstGeom prst="line">
            <a:avLst/>
          </a:prstGeom>
          <a:ln w="571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22ACAAFB-7897-400B-B908-9D63C23CFB8D}"/>
              </a:ext>
            </a:extLst>
          </p:cNvPr>
          <p:cNvCxnSpPr/>
          <p:nvPr/>
        </p:nvCxnSpPr>
        <p:spPr>
          <a:xfrm>
            <a:off x="2779733" y="4419600"/>
            <a:ext cx="2209800" cy="0"/>
          </a:xfrm>
          <a:prstGeom prst="line">
            <a:avLst/>
          </a:prstGeom>
          <a:ln w="571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0F04D934-A423-43C7-9D40-44AC7DD88802}"/>
              </a:ext>
            </a:extLst>
          </p:cNvPr>
          <p:cNvCxnSpPr/>
          <p:nvPr/>
        </p:nvCxnSpPr>
        <p:spPr>
          <a:xfrm>
            <a:off x="2987176" y="5334000"/>
            <a:ext cx="2209800" cy="0"/>
          </a:xfrm>
          <a:prstGeom prst="line">
            <a:avLst/>
          </a:prstGeom>
          <a:ln w="571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BACE9299-C108-49DB-876E-83C7308425BF}"/>
              </a:ext>
            </a:extLst>
          </p:cNvPr>
          <p:cNvCxnSpPr/>
          <p:nvPr/>
        </p:nvCxnSpPr>
        <p:spPr>
          <a:xfrm>
            <a:off x="3080227" y="6400800"/>
            <a:ext cx="2209800" cy="0"/>
          </a:xfrm>
          <a:prstGeom prst="line">
            <a:avLst/>
          </a:prstGeom>
          <a:ln w="57150">
            <a:solidFill>
              <a:schemeClr val="tx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4E4EF49-15B9-4FA1-A558-4CDBE06A87ED}"/>
              </a:ext>
            </a:extLst>
          </p:cNvPr>
          <p:cNvSpPr txBox="1"/>
          <p:nvPr/>
        </p:nvSpPr>
        <p:spPr>
          <a:xfrm>
            <a:off x="5339000" y="2910219"/>
            <a:ext cx="4175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 down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3D775FE-DA4B-4442-AAC2-271952B3EA9A}"/>
              </a:ext>
            </a:extLst>
          </p:cNvPr>
          <p:cNvSpPr txBox="1"/>
          <p:nvPr/>
        </p:nvSpPr>
        <p:spPr>
          <a:xfrm>
            <a:off x="5361047" y="3994758"/>
            <a:ext cx="251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 up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FAD1755-FEBD-42CF-AAF0-1CDB9B813B1F}"/>
              </a:ext>
            </a:extLst>
          </p:cNvPr>
          <p:cNvSpPr txBox="1"/>
          <p:nvPr/>
        </p:nvSpPr>
        <p:spPr>
          <a:xfrm>
            <a:off x="5290027" y="6017567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A1A9413E-2320-40AC-8D00-3BAB6C321FBC}"/>
              </a:ext>
            </a:extLst>
          </p:cNvPr>
          <p:cNvSpPr txBox="1"/>
          <p:nvPr/>
        </p:nvSpPr>
        <p:spPr>
          <a:xfrm>
            <a:off x="5290026" y="5018039"/>
            <a:ext cx="597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Draw a circle on the board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6B01649D-FE4C-40BA-BD5B-896F083F4C43}"/>
              </a:ext>
            </a:extLst>
          </p:cNvPr>
          <p:cNvSpPr txBox="1"/>
          <p:nvPr/>
        </p:nvSpPr>
        <p:spPr>
          <a:xfrm>
            <a:off x="1466603" y="1358984"/>
            <a:ext cx="880235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instructions and the pictures . Write the letters next to the picture 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38750" r="70717" b="36250"/>
          <a:stretch/>
        </p:blipFill>
        <p:spPr bwMode="auto">
          <a:xfrm>
            <a:off x="1466603" y="4563652"/>
            <a:ext cx="1259993" cy="938047"/>
          </a:xfrm>
          <a:prstGeom prst="rect">
            <a:avLst/>
          </a:prstGeom>
          <a:ln w="762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8734C0A9-EDCF-4BDF-A124-84119AFD6A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6603" y="5708548"/>
            <a:ext cx="1397215" cy="928245"/>
          </a:xfrm>
          <a:prstGeom prst="round2DiagRect">
            <a:avLst>
              <a:gd name="adj1" fmla="val 0"/>
              <a:gd name="adj2" fmla="val 1"/>
            </a:avLst>
          </a:prstGeom>
          <a:ln w="5715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43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8" grpId="0"/>
      <p:bldP spid="19" grpId="0"/>
      <p:bldP spid="20" grpId="0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mond 6">
            <a:extLst>
              <a:ext uri="{FF2B5EF4-FFF2-40B4-BE49-F238E27FC236}">
                <a16:creationId xmlns:a16="http://schemas.microsoft.com/office/drawing/2014/main" xmlns="" id="{4F5B00A5-97AC-4E93-8533-C2989E5717F4}"/>
              </a:ext>
            </a:extLst>
          </p:cNvPr>
          <p:cNvSpPr/>
          <p:nvPr/>
        </p:nvSpPr>
        <p:spPr>
          <a:xfrm>
            <a:off x="2186554" y="184190"/>
            <a:ext cx="7980080" cy="1335223"/>
          </a:xfrm>
          <a:prstGeom prst="diamond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Assesment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gency FB" panose="020B0503020202020204" pitchFamily="34" charset="0"/>
              </a:rPr>
              <a:t> 1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A10C457-A099-40CA-826D-34DF7C4065D5}"/>
              </a:ext>
            </a:extLst>
          </p:cNvPr>
          <p:cNvSpPr txBox="1"/>
          <p:nvPr/>
        </p:nvSpPr>
        <p:spPr>
          <a:xfrm>
            <a:off x="2186554" y="1495406"/>
            <a:ext cx="80242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 the instructions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pictures and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your teacher.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486B9B-5F6B-46C6-8B76-56AF0BAFE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59" y="2513299"/>
            <a:ext cx="1991916" cy="4325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130543B-3790-4BEC-B295-E3F30593B964}"/>
              </a:ext>
            </a:extLst>
          </p:cNvPr>
          <p:cNvSpPr txBox="1"/>
          <p:nvPr/>
        </p:nvSpPr>
        <p:spPr>
          <a:xfrm>
            <a:off x="5141406" y="2852683"/>
            <a:ext cx="3208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Draw a circle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EDE61F5-DC5A-4F4D-BE15-515352A69D1C}"/>
              </a:ext>
            </a:extLst>
          </p:cNvPr>
          <p:cNvSpPr txBox="1"/>
          <p:nvPr/>
        </p:nvSpPr>
        <p:spPr>
          <a:xfrm>
            <a:off x="5141406" y="4676144"/>
            <a:ext cx="43536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 Down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 rot="8263057">
            <a:off x="3049804" y="3876387"/>
            <a:ext cx="2925421" cy="592622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2741142">
            <a:off x="2753856" y="3820027"/>
            <a:ext cx="3342267" cy="592622"/>
          </a:xfrm>
          <a:prstGeom prst="rightArrow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10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6" grpId="0"/>
      <p:bldP spid="9" grpId="0"/>
      <p:bldP spid="4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>
            <a:extLst>
              <a:ext uri="{FF2B5EF4-FFF2-40B4-BE49-F238E27FC236}">
                <a16:creationId xmlns:a16="http://schemas.microsoft.com/office/drawing/2014/main" xmlns="" id="{F46F76EE-7B95-48F0-9B67-D58DE74FAEEB}"/>
              </a:ext>
            </a:extLst>
          </p:cNvPr>
          <p:cNvSpPr/>
          <p:nvPr/>
        </p:nvSpPr>
        <p:spPr>
          <a:xfrm>
            <a:off x="3243719" y="273038"/>
            <a:ext cx="6143702" cy="959369"/>
          </a:xfrm>
          <a:prstGeom prst="flowChartTerminator">
            <a:avLst/>
          </a:prstGeom>
          <a:solidFill>
            <a:schemeClr val="tx1"/>
          </a:solidFill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Final Evaluations</a:t>
            </a:r>
            <a:r>
              <a:rPr lang="en-US" sz="48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355492E-BD4F-4CF1-AFF3-040A945818DE}"/>
              </a:ext>
            </a:extLst>
          </p:cNvPr>
          <p:cNvSpPr/>
          <p:nvPr/>
        </p:nvSpPr>
        <p:spPr>
          <a:xfrm>
            <a:off x="269826" y="1409076"/>
            <a:ext cx="10118361" cy="4856813"/>
          </a:xfrm>
          <a:prstGeom prst="rect">
            <a:avLst/>
          </a:prstGeom>
          <a:noFill/>
          <a:ln w="123825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Fill in the blanks with correct words.</a:t>
            </a:r>
          </a:p>
          <a:p>
            <a:pPr marL="914400" indent="-914400">
              <a:buAutoNum type="arabicPeriod"/>
            </a:pPr>
            <a:r>
              <a:rPr lang="en-US" sz="4000" b="1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        </a:t>
            </a:r>
            <a:r>
              <a:rPr lang="en-US" sz="4000" b="1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US" sz="4000" b="1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sz="4000" b="1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your            .</a:t>
            </a:r>
            <a:endParaRPr lang="en-US" sz="40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US" sz="4000" b="1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a circle.</a:t>
            </a:r>
          </a:p>
          <a:p>
            <a:pPr marL="914400" indent="-914400">
              <a:buAutoNum type="arabicPeriod"/>
            </a:pPr>
            <a:r>
              <a:rPr lang="en-US" sz="4000" b="1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           .</a:t>
            </a:r>
            <a:endParaRPr lang="en-US" sz="40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US" sz="4000" b="1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4000" b="1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Down.</a:t>
            </a:r>
            <a:endParaRPr lang="en-US" sz="40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r>
              <a:rPr lang="en-US" sz="4000" b="1" spc="50" dirty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your H</a:t>
            </a:r>
            <a:r>
              <a:rPr lang="en-US" sz="4000" b="1" spc="50" dirty="0" smtClean="0">
                <a:ln w="0"/>
                <a:solidFill>
                  <a:schemeClr val="accent4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and.</a:t>
            </a:r>
            <a:endParaRPr lang="en-US" sz="40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endParaRPr lang="en-US" sz="4400" b="1" spc="50" dirty="0">
              <a:ln w="0"/>
              <a:solidFill>
                <a:schemeClr val="accent4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AutoNum type="arabicPeriod"/>
            </a:pPr>
            <a:endParaRPr lang="en-US" sz="4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9A64710-1C24-4187-A277-960B84ECD62F}"/>
              </a:ext>
            </a:extLst>
          </p:cNvPr>
          <p:cNvSpPr/>
          <p:nvPr/>
        </p:nvSpPr>
        <p:spPr>
          <a:xfrm>
            <a:off x="2810586" y="2107077"/>
            <a:ext cx="824458" cy="58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endParaRPr lang="en-US" sz="16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1115DD1-3D10-4BC9-A84D-4AF7AC408283}"/>
              </a:ext>
            </a:extLst>
          </p:cNvPr>
          <p:cNvSpPr/>
          <p:nvPr/>
        </p:nvSpPr>
        <p:spPr>
          <a:xfrm>
            <a:off x="3708574" y="2743915"/>
            <a:ext cx="1556477" cy="58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endParaRPr lang="en-US" sz="1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271A3E7-D917-4B70-967F-BD40B6F45E0D}"/>
              </a:ext>
            </a:extLst>
          </p:cNvPr>
          <p:cNvSpPr/>
          <p:nvPr/>
        </p:nvSpPr>
        <p:spPr>
          <a:xfrm>
            <a:off x="935378" y="3328532"/>
            <a:ext cx="1693880" cy="58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</a:t>
            </a:r>
            <a:endParaRPr lang="en-US" sz="1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007D676-79BB-4017-B5D9-F4BF83C1491A}"/>
              </a:ext>
            </a:extLst>
          </p:cNvPr>
          <p:cNvSpPr/>
          <p:nvPr/>
        </p:nvSpPr>
        <p:spPr>
          <a:xfrm>
            <a:off x="3708573" y="3991194"/>
            <a:ext cx="1543991" cy="58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endParaRPr lang="en-US" sz="16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B9D553E-8E25-48D5-BE8E-CCE6CB90F45B}"/>
              </a:ext>
            </a:extLst>
          </p:cNvPr>
          <p:cNvSpPr/>
          <p:nvPr/>
        </p:nvSpPr>
        <p:spPr>
          <a:xfrm>
            <a:off x="1051652" y="4592786"/>
            <a:ext cx="1349681" cy="56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Sit</a:t>
            </a:r>
            <a:endParaRPr lang="en-US" sz="16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DB2D841-C287-4FEA-8A06-4909E65DB398}"/>
              </a:ext>
            </a:extLst>
          </p:cNvPr>
          <p:cNvSpPr/>
          <p:nvPr/>
        </p:nvSpPr>
        <p:spPr>
          <a:xfrm>
            <a:off x="1051652" y="5291224"/>
            <a:ext cx="1521118" cy="532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smtClean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Raise</a:t>
            </a:r>
            <a:endParaRPr lang="en-US" sz="16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728B37FD-89DC-45E0-B5DA-DE5A2A45AF9E}"/>
              </a:ext>
            </a:extLst>
          </p:cNvPr>
          <p:cNvCxnSpPr/>
          <p:nvPr/>
        </p:nvCxnSpPr>
        <p:spPr>
          <a:xfrm flipV="1">
            <a:off x="2778864" y="2837649"/>
            <a:ext cx="929709" cy="5608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252C9D39-B9B4-43DE-9346-F5E20C52E759}"/>
              </a:ext>
            </a:extLst>
          </p:cNvPr>
          <p:cNvCxnSpPr>
            <a:cxnSpLocks/>
          </p:cNvCxnSpPr>
          <p:nvPr/>
        </p:nvCxnSpPr>
        <p:spPr>
          <a:xfrm>
            <a:off x="3855246" y="3348019"/>
            <a:ext cx="128016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D16C8522-7857-4C89-928E-79BF6252A37F}"/>
              </a:ext>
            </a:extLst>
          </p:cNvPr>
          <p:cNvCxnSpPr/>
          <p:nvPr/>
        </p:nvCxnSpPr>
        <p:spPr>
          <a:xfrm>
            <a:off x="1229197" y="3925858"/>
            <a:ext cx="1254121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45CF0582-E72D-465D-B433-23EF197A1994}"/>
              </a:ext>
            </a:extLst>
          </p:cNvPr>
          <p:cNvCxnSpPr/>
          <p:nvPr/>
        </p:nvCxnSpPr>
        <p:spPr>
          <a:xfrm>
            <a:off x="3855246" y="4634192"/>
            <a:ext cx="1302667" cy="13739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BF04238D-AA10-48FB-A6BA-820A8041980C}"/>
              </a:ext>
            </a:extLst>
          </p:cNvPr>
          <p:cNvCxnSpPr/>
          <p:nvPr/>
        </p:nvCxnSpPr>
        <p:spPr>
          <a:xfrm>
            <a:off x="1163303" y="5204088"/>
            <a:ext cx="123803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F5BAE144-1A0D-4D67-8F4B-FAB5B073352C}"/>
              </a:ext>
            </a:extLst>
          </p:cNvPr>
          <p:cNvCxnSpPr/>
          <p:nvPr/>
        </p:nvCxnSpPr>
        <p:spPr>
          <a:xfrm>
            <a:off x="1051652" y="5915679"/>
            <a:ext cx="1409075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58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A0123C6-A2D7-4597-8A38-8F02C298AB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6368" y="223701"/>
            <a:ext cx="7009524" cy="21597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C1A3441-AE50-47E3-8E23-7A59974FB6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64" y="255460"/>
            <a:ext cx="2066925" cy="2209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4B7B0481-1E66-4231-90B1-F749F84218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D6D6D6"/>
              </a:clrFrom>
              <a:clrTo>
                <a:srgbClr val="D6D6D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068" y="4242215"/>
            <a:ext cx="11549153" cy="25176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xmlns="" id="{F46F76EE-7B95-48F0-9B67-D58DE74FAEEB}"/>
              </a:ext>
            </a:extLst>
          </p:cNvPr>
          <p:cNvSpPr/>
          <p:nvPr/>
        </p:nvSpPr>
        <p:spPr>
          <a:xfrm>
            <a:off x="871928" y="2398426"/>
            <a:ext cx="10448144" cy="1618937"/>
          </a:xfrm>
          <a:prstGeom prst="flowChartTerminator">
            <a:avLst/>
          </a:prstGeom>
          <a:noFill/>
          <a:ln w="79375" cmpd="dbl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Write five other classroom </a:t>
            </a:r>
            <a:r>
              <a:rPr lang="en-US" sz="4800" b="1" dirty="0" smtClean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commands </a:t>
            </a:r>
            <a:r>
              <a:rPr lang="en-US" sz="4800" b="1" dirty="0">
                <a:ln w="95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that you know.</a:t>
            </a:r>
            <a:endParaRPr lang="en-US" sz="4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925B6CA-3BC2-4906-AE50-FFDB21ACBD1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8696" y="162589"/>
            <a:ext cx="2248525" cy="201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879" y="2045569"/>
            <a:ext cx="6888762" cy="48124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0698F62-5B6D-47AF-88F5-2902004CAB12}"/>
              </a:ext>
            </a:extLst>
          </p:cNvPr>
          <p:cNvSpPr txBox="1"/>
          <p:nvPr/>
        </p:nvSpPr>
        <p:spPr>
          <a:xfrm>
            <a:off x="3386574" y="501099"/>
            <a:ext cx="5439791" cy="125069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62E97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My Dear Students</a:t>
            </a:r>
          </a:p>
        </p:txBody>
      </p:sp>
    </p:spTree>
    <p:extLst>
      <p:ext uri="{BB962C8B-B14F-4D97-AF65-F5344CB8AC3E}">
        <p14:creationId xmlns:p14="http://schemas.microsoft.com/office/powerpoint/2010/main" val="353335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287</Words>
  <Application>Microsoft Office PowerPoint</Application>
  <PresentationFormat>Widescreen</PresentationFormat>
  <Paragraphs>85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Agency FB</vt:lpstr>
      <vt:lpstr>Algerian</vt:lpstr>
      <vt:lpstr>Arial</vt:lpstr>
      <vt:lpstr>Bauhaus 93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Sayed</dc:creator>
  <cp:lastModifiedBy>Sayed</cp:lastModifiedBy>
  <cp:revision>46</cp:revision>
  <dcterms:created xsi:type="dcterms:W3CDTF">2023-06-19T03:57:50Z</dcterms:created>
  <dcterms:modified xsi:type="dcterms:W3CDTF">2023-06-21T06:09:35Z</dcterms:modified>
</cp:coreProperties>
</file>