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6" r:id="rId2"/>
    <p:sldId id="27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9" r:id="rId2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AD490-2264-4A33-9943-76C5A859A59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90B82-52DA-45C4-AA41-C713961F0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4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90B82-52DA-45C4-AA41-C713961F03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0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90B82-52DA-45C4-AA41-C713961F033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52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90B82-52DA-45C4-AA41-C713961F033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45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690B82-52DA-45C4-AA41-C713961F033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FBD096-18A5-6334-4B0C-3EBEFF5CA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" y="-1"/>
            <a:ext cx="16237857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77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BB18BD-70BC-A844-9F20-C4179C3B5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0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895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77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02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895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8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02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8"/>
          <a:stretch>
            <a:fillRect/>
          </a:stretch>
        </p:blipFill>
        <p:spPr>
          <a:xfrm>
            <a:off x="0" y="38100"/>
            <a:ext cx="16256000" cy="918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6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79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8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4921A-D177-B984-7F4B-E18B307C8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8F3231-562B-A0ED-A3B3-D123B531E9E5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6FC233-A87A-E835-7B63-E80B70C284DC}"/>
              </a:ext>
            </a:extLst>
          </p:cNvPr>
          <p:cNvSpPr/>
          <p:nvPr/>
        </p:nvSpPr>
        <p:spPr>
          <a:xfrm>
            <a:off x="640384" y="2019300"/>
            <a:ext cx="161505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সকলের</a:t>
            </a:r>
            <a:r>
              <a:rPr kumimoji="0" lang="bn-IN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সু-স্বাস্থ্য কামনা করে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আজকের মত শেষ করলাম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5" name="Picture 4" descr="1">
            <a:extLst>
              <a:ext uri="{FF2B5EF4-FFF2-40B4-BE49-F238E27FC236}">
                <a16:creationId xmlns:a16="http://schemas.microsoft.com/office/drawing/2014/main" id="{BA30B0E6-B448-96DB-66EA-A8F84D877D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4076700"/>
            <a:ext cx="12402159" cy="400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398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</Words>
  <Application>Microsoft Office PowerPoint</Application>
  <PresentationFormat>Custom</PresentationFormat>
  <Paragraphs>6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t39413</cp:lastModifiedBy>
  <cp:revision>4</cp:revision>
  <dcterms:created xsi:type="dcterms:W3CDTF">2006-08-16T00:00:00Z</dcterms:created>
  <dcterms:modified xsi:type="dcterms:W3CDTF">2026-09-06T18:30:57Z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7791527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