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63" r:id="rId3"/>
    <p:sldId id="261" r:id="rId4"/>
    <p:sldId id="257" r:id="rId5"/>
    <p:sldId id="264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0" autoAdjust="0"/>
    <p:restoredTop sz="94660"/>
  </p:normalViewPr>
  <p:slideViewPr>
    <p:cSldViewPr snapToGrid="0" showGuides="1">
      <p:cViewPr varScale="1">
        <p:scale>
          <a:sx n="71" d="100"/>
          <a:sy n="71" d="100"/>
        </p:scale>
        <p:origin x="612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0667-D8A9-4CB1-AC6F-91757C4858EF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57580-498F-4A62-BA54-9C21A66E78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0335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0667-D8A9-4CB1-AC6F-91757C4858EF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57580-498F-4A62-BA54-9C21A66E78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9290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0667-D8A9-4CB1-AC6F-91757C4858EF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57580-498F-4A62-BA54-9C21A66E78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2422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0667-D8A9-4CB1-AC6F-91757C4858EF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57580-498F-4A62-BA54-9C21A66E78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63687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0667-D8A9-4CB1-AC6F-91757C4858EF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57580-498F-4A62-BA54-9C21A66E78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6797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0667-D8A9-4CB1-AC6F-91757C4858EF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57580-498F-4A62-BA54-9C21A66E78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0272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0667-D8A9-4CB1-AC6F-91757C4858EF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57580-498F-4A62-BA54-9C21A66E78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430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0667-D8A9-4CB1-AC6F-91757C4858EF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57580-498F-4A62-BA54-9C21A66E78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8093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0667-D8A9-4CB1-AC6F-91757C4858EF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57580-498F-4A62-BA54-9C21A66E78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1760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0667-D8A9-4CB1-AC6F-91757C4858EF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57580-498F-4A62-BA54-9C21A66E78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6084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0667-D8A9-4CB1-AC6F-91757C4858EF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57580-498F-4A62-BA54-9C21A66E78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2479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170667-D8A9-4CB1-AC6F-91757C4858EF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157580-498F-4A62-BA54-9C21A66E78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016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17812" y="1304365"/>
            <a:ext cx="985669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dirty="0" smtClean="0">
                <a:latin typeface="Bahnschrift SemiBold Condensed" panose="020B0502040204020203" pitchFamily="34" charset="0"/>
              </a:rPr>
              <a:t>Basic sentence</a:t>
            </a:r>
            <a:endParaRPr lang="en-US" sz="13800" dirty="0">
              <a:latin typeface="Bahnschrift SemiBold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9301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1951673"/>
            <a:ext cx="10246659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smtClean="0">
                <a:latin typeface="Bahnschrift SemiBold Condensed" panose="020B0502040204020203" pitchFamily="34" charset="0"/>
              </a:rPr>
              <a:t>By the end of this presentation</a:t>
            </a:r>
          </a:p>
          <a:p>
            <a:pPr algn="r"/>
            <a:r>
              <a:rPr lang="en-US" sz="6000" dirty="0">
                <a:latin typeface="Bahnschrift SemiBold Condensed" panose="020B0502040204020203" pitchFamily="34" charset="0"/>
              </a:rPr>
              <a:t>	</a:t>
            </a:r>
            <a:r>
              <a:rPr lang="en-US" sz="6000" dirty="0" smtClean="0">
                <a:latin typeface="Bahnschrift SemiBold Condensed" panose="020B0502040204020203" pitchFamily="34" charset="0"/>
              </a:rPr>
              <a:t>	you will learn about Noun and its position in a basic sentence</a:t>
            </a:r>
            <a:endParaRPr lang="en-US" sz="6000" dirty="0">
              <a:latin typeface="Bahnschrift SemiBold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7314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2971802" y="2117912"/>
            <a:ext cx="2702856" cy="2622176"/>
          </a:xfrm>
          <a:prstGeom prst="ellipse">
            <a:avLst/>
          </a:prstGeom>
          <a:solidFill>
            <a:schemeClr val="tx1"/>
          </a:solidFill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86017" y="2423337"/>
            <a:ext cx="1155102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 smtClean="0">
                <a:latin typeface="Bahnschrift SemiBold Condensed" panose="020B0502040204020203" pitchFamily="34" charset="0"/>
              </a:rPr>
              <a:t>A</a:t>
            </a:r>
            <a:r>
              <a:rPr lang="en-US" sz="8800" dirty="0" smtClean="0">
                <a:solidFill>
                  <a:schemeClr val="accent1"/>
                </a:solidFill>
                <a:latin typeface="Bahnschrift SemiBold Condensed" panose="020B0502040204020203" pitchFamily="34" charset="0"/>
              </a:rPr>
              <a:t> doctor </a:t>
            </a:r>
            <a:r>
              <a:rPr lang="en-US" sz="8800" dirty="0" smtClean="0">
                <a:solidFill>
                  <a:srgbClr val="FF0000"/>
                </a:solidFill>
                <a:latin typeface="Bahnschrift SemiBold Condensed" panose="020B0502040204020203" pitchFamily="34" charset="0"/>
              </a:rPr>
              <a:t>works</a:t>
            </a:r>
            <a:r>
              <a:rPr lang="en-US" sz="8800" dirty="0" smtClean="0">
                <a:latin typeface="Bahnschrift SemiBold Condensed" panose="020B0502040204020203" pitchFamily="34" charset="0"/>
              </a:rPr>
              <a:t> for.</a:t>
            </a:r>
            <a:endParaRPr lang="en-US" sz="8800" dirty="0">
              <a:latin typeface="Bahnschrift SemiBold Condensed" panose="020B0502040204020203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155576" y="1194582"/>
            <a:ext cx="25190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/>
              <a:t>Noun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4286287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171013" y="1842175"/>
            <a:ext cx="2433918" cy="1323439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8191495" y="1993852"/>
            <a:ext cx="3536580" cy="102008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359709" y="1782831"/>
            <a:ext cx="1147258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 smtClean="0">
                <a:latin typeface="Bahnschrift SemiBold Condensed" panose="020B0502040204020203" pitchFamily="34" charset="0"/>
              </a:rPr>
              <a:t>A doctor </a:t>
            </a:r>
            <a:r>
              <a:rPr lang="en-US" sz="8000" dirty="0" smtClean="0">
                <a:solidFill>
                  <a:srgbClr val="FF0000"/>
                </a:solidFill>
                <a:latin typeface="Bahnschrift SemiBold Condensed" panose="020B0502040204020203" pitchFamily="34" charset="0"/>
              </a:rPr>
              <a:t>works</a:t>
            </a:r>
            <a:r>
              <a:rPr lang="en-US" sz="8000" dirty="0" smtClean="0">
                <a:latin typeface="Bahnschrift SemiBold Condensed" panose="020B0502040204020203" pitchFamily="34" charset="0"/>
              </a:rPr>
              <a:t> for the students.</a:t>
            </a:r>
          </a:p>
          <a:p>
            <a:pPr algn="ctr"/>
            <a:endParaRPr lang="en-US" sz="8000" dirty="0">
              <a:latin typeface="Bahnschrift SemiBold Condensed" panose="020B0502040204020203" pitchFamily="34" charset="0"/>
            </a:endParaRPr>
          </a:p>
          <a:p>
            <a:pPr algn="ctr"/>
            <a:r>
              <a:rPr lang="en-US" sz="8000" dirty="0" smtClean="0">
                <a:latin typeface="Bahnschrift SemiBold Condensed" panose="020B0502040204020203" pitchFamily="34" charset="0"/>
              </a:rPr>
              <a:t>Noun</a:t>
            </a:r>
            <a:r>
              <a:rPr lang="en-US" sz="8000" dirty="0" smtClean="0">
                <a:latin typeface="Bahnschrift SemiBold Condensed" panose="020B0502040204020203" pitchFamily="34" charset="0"/>
                <a:sym typeface="Wingdings" panose="05000000000000000000" pitchFamily="2" charset="2"/>
              </a:rPr>
              <a:t> doctor, students</a:t>
            </a:r>
            <a:endParaRPr lang="en-US" sz="8000" dirty="0">
              <a:latin typeface="Bahnschrift SemiBold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3681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625788" y="3052482"/>
            <a:ext cx="1653988" cy="9144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1532965" y="4074459"/>
            <a:ext cx="3724835" cy="1048870"/>
          </a:xfrm>
          <a:prstGeom prst="rect">
            <a:avLst/>
          </a:prstGeom>
          <a:solidFill>
            <a:srgbClr val="FFFF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606117" y="3052482"/>
            <a:ext cx="1680883" cy="1021977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072403" y="1720840"/>
            <a:ext cx="969869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>
                <a:latin typeface="Bahnschrift SemiBold Condensed" panose="020B0502040204020203" pitchFamily="34" charset="0"/>
              </a:rPr>
              <a:t>Above the presentation we  know that , </a:t>
            </a:r>
            <a:r>
              <a:rPr lang="en-US" sz="7200" dirty="0" smtClean="0">
                <a:solidFill>
                  <a:schemeClr val="accent1"/>
                </a:solidFill>
                <a:latin typeface="Bahnschrift SemiBold Condensed" panose="020B0502040204020203" pitchFamily="34" charset="0"/>
              </a:rPr>
              <a:t>noun</a:t>
            </a:r>
            <a:r>
              <a:rPr lang="en-US" sz="7200" dirty="0" smtClean="0">
                <a:latin typeface="Bahnschrift SemiBold Condensed" panose="020B0502040204020203" pitchFamily="34" charset="0"/>
              </a:rPr>
              <a:t> appear </a:t>
            </a:r>
            <a:r>
              <a:rPr lang="en-US" sz="7200" dirty="0" smtClean="0">
                <a:solidFill>
                  <a:srgbClr val="FF0000"/>
                </a:solidFill>
                <a:latin typeface="Bahnschrift SemiBold Condensed" panose="020B0502040204020203" pitchFamily="34" charset="0"/>
              </a:rPr>
              <a:t>after</a:t>
            </a:r>
            <a:r>
              <a:rPr lang="en-US" sz="7200" dirty="0" smtClean="0">
                <a:latin typeface="Bahnschrift SemiBold Condensed" panose="020B0502040204020203" pitchFamily="34" charset="0"/>
              </a:rPr>
              <a:t> a determiner , generally. </a:t>
            </a:r>
            <a:endParaRPr lang="en-US" sz="7200" dirty="0">
              <a:latin typeface="Bahnschrift SemiBold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476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</TotalTime>
  <Words>41</Words>
  <Application>Microsoft Office PowerPoint</Application>
  <PresentationFormat>Widescreen</PresentationFormat>
  <Paragraphs>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Bahnschrift SemiBold Condensed</vt:lpstr>
      <vt:lpstr>Calibri</vt:lpstr>
      <vt:lpstr>Calibri Light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WALTON</dc:creator>
  <cp:lastModifiedBy>WALTON</cp:lastModifiedBy>
  <cp:revision>8</cp:revision>
  <dcterms:created xsi:type="dcterms:W3CDTF">2026-09-08T10:39:07Z</dcterms:created>
  <dcterms:modified xsi:type="dcterms:W3CDTF">2026-09-08T12:13:30Z</dcterms:modified>
</cp:coreProperties>
</file>