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3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102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53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3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5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5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56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4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4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1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1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11FDC-EEC9-4E5D-B1EB-DB8DD6ABE49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D4F87-D1EF-466C-8763-19977640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2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7812" y="1304365"/>
            <a:ext cx="98566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smtClean="0">
                <a:latin typeface="Bahnschrift SemiBold Condensed" panose="020B0502040204020203" pitchFamily="34" charset="0"/>
              </a:rPr>
              <a:t>Basic sentence</a:t>
            </a:r>
          </a:p>
          <a:p>
            <a:pPr algn="ctr"/>
            <a:r>
              <a:rPr lang="en-US" sz="13800" dirty="0">
                <a:latin typeface="Bahnschrift SemiBold Condensed" panose="020B0502040204020203" pitchFamily="34" charset="0"/>
              </a:rPr>
              <a:t>(</a:t>
            </a:r>
            <a:r>
              <a:rPr lang="en-US" sz="13800" dirty="0" smtClean="0">
                <a:latin typeface="Bahnschrift SemiBold Condensed" panose="020B0502040204020203" pitchFamily="34" charset="0"/>
              </a:rPr>
              <a:t>Adjective)</a:t>
            </a:r>
            <a:endParaRPr lang="en-US" sz="138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00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71974" y="825371"/>
            <a:ext cx="2931459" cy="13581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13821" y="2348865"/>
            <a:ext cx="4034118" cy="13581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493551" y="825371"/>
            <a:ext cx="2057400" cy="135815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23707" y="660030"/>
            <a:ext cx="1020855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Bahnschrift SemiBold Condensed" panose="020B0502040204020203" pitchFamily="34" charset="0"/>
              </a:rPr>
              <a:t>A </a:t>
            </a:r>
            <a:r>
              <a:rPr lang="en-US" sz="96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little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doctor works for the students.</a:t>
            </a:r>
          </a:p>
          <a:p>
            <a:r>
              <a:rPr lang="en-US" sz="9600" dirty="0" smtClean="0">
                <a:latin typeface="Bahnschrift SemiBold Condensed" panose="020B0502040204020203" pitchFamily="34" charset="0"/>
              </a:rPr>
              <a:t>Adjective</a:t>
            </a:r>
            <a:r>
              <a:rPr lang="en-US" sz="9600" dirty="0" smtClean="0">
                <a:latin typeface="Bahnschrift SemiBold Condensed" panose="020B0502040204020203" pitchFamily="34" charset="0"/>
                <a:sym typeface="Wingdings" panose="05000000000000000000" pitchFamily="2" charset="2"/>
              </a:rPr>
              <a:t> little</a:t>
            </a:r>
          </a:p>
          <a:p>
            <a:r>
              <a:rPr lang="en-US" sz="9600" dirty="0" smtClean="0">
                <a:latin typeface="Bahnschrift SemiBold Condensed" panose="020B0502040204020203" pitchFamily="34" charset="0"/>
                <a:sym typeface="Wingdings" panose="05000000000000000000" pitchFamily="2" charset="2"/>
              </a:rPr>
              <a:t>Noun doctor, students</a:t>
            </a:r>
            <a:endParaRPr lang="en-US" sz="9600" dirty="0" smtClean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6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39988" y="2070847"/>
            <a:ext cx="2931459" cy="13581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99847" y="3677011"/>
            <a:ext cx="4034118" cy="13581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01065" y="2070847"/>
            <a:ext cx="2057400" cy="135815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459970" y="3635676"/>
            <a:ext cx="2878511" cy="135815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1721" y="1905506"/>
            <a:ext cx="112002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Bahnschrift SemiBold Condensed" panose="020B0502040204020203" pitchFamily="34" charset="0"/>
              </a:rPr>
              <a:t>A </a:t>
            </a:r>
            <a:r>
              <a:rPr lang="en-US" sz="96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little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doctor </a:t>
            </a:r>
            <a:r>
              <a:rPr lang="en-US" sz="9600" dirty="0" smtClean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works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for the </a:t>
            </a:r>
            <a:r>
              <a:rPr lang="en-US" sz="96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school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students.</a:t>
            </a:r>
          </a:p>
          <a:p>
            <a:r>
              <a:rPr lang="en-US" sz="9600" dirty="0" smtClean="0">
                <a:latin typeface="Bahnschrift SemiBold Condensed" panose="020B0502040204020203" pitchFamily="34" charset="0"/>
              </a:rPr>
              <a:t>Adjective</a:t>
            </a:r>
            <a:r>
              <a:rPr lang="en-US" sz="9600" dirty="0" smtClean="0">
                <a:latin typeface="Bahnschrift SemiBold Condensed" panose="020B0502040204020203" pitchFamily="34" charset="0"/>
                <a:sym typeface="Wingdings" panose="05000000000000000000" pitchFamily="2" charset="2"/>
              </a:rPr>
              <a:t> little, school</a:t>
            </a:r>
            <a:endParaRPr lang="en-US" sz="9600" dirty="0" smtClean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44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60059" y="1358153"/>
            <a:ext cx="2743200" cy="13581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86200" y="2855678"/>
            <a:ext cx="2743200" cy="13581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64823" y="2855678"/>
            <a:ext cx="3859305" cy="13581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19736" y="1332184"/>
            <a:ext cx="2003611" cy="13581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" y="2855678"/>
            <a:ext cx="3688976" cy="13581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6359" y="1166843"/>
            <a:ext cx="11739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Bahnschrift SemiBold Condensed" panose="020B0502040204020203" pitchFamily="34" charset="0"/>
              </a:rPr>
              <a:t>A </a:t>
            </a:r>
            <a:r>
              <a:rPr lang="en-US" sz="96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little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</a:t>
            </a:r>
            <a:r>
              <a:rPr lang="en-US" sz="9600" dirty="0" smtClean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doctor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</a:t>
            </a:r>
            <a:r>
              <a:rPr lang="en-US" sz="9600" dirty="0" smtClean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works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for the </a:t>
            </a:r>
            <a:r>
              <a:rPr lang="en-US" sz="96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physical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</a:t>
            </a:r>
            <a:r>
              <a:rPr lang="en-US" sz="9600" dirty="0" smtClean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health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 of </a:t>
            </a:r>
            <a:r>
              <a:rPr lang="en-US" sz="9600" dirty="0" smtClean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students</a:t>
            </a:r>
            <a:r>
              <a:rPr lang="en-US" sz="9600" dirty="0" smtClean="0">
                <a:latin typeface="Bahnschrift SemiBold Condensed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02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Bahnschrift SemiBold Condensed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2</cp:revision>
  <dcterms:created xsi:type="dcterms:W3CDTF">2026-09-08T11:42:01Z</dcterms:created>
  <dcterms:modified xsi:type="dcterms:W3CDTF">2026-09-08T11:45:24Z</dcterms:modified>
</cp:coreProperties>
</file>