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79" r:id="rId2"/>
    <p:sldId id="271" r:id="rId3"/>
    <p:sldId id="280" r:id="rId4"/>
    <p:sldId id="283" r:id="rId5"/>
    <p:sldId id="281" r:id="rId6"/>
    <p:sldId id="282" r:id="rId7"/>
    <p:sldId id="263" r:id="rId8"/>
    <p:sldId id="284" r:id="rId9"/>
    <p:sldId id="293" r:id="rId10"/>
    <p:sldId id="285" r:id="rId11"/>
    <p:sldId id="290" r:id="rId12"/>
    <p:sldId id="286" r:id="rId13"/>
    <p:sldId id="289" r:id="rId14"/>
    <p:sldId id="288" r:id="rId15"/>
    <p:sldId id="292" r:id="rId16"/>
    <p:sldId id="261" r:id="rId17"/>
    <p:sldId id="264" r:id="rId18"/>
    <p:sldId id="265"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7" d="100"/>
          <a:sy n="67" d="100"/>
        </p:scale>
        <p:origin x="8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7E29D-81E7-46AE-AECC-EE742DB2CD8B}" type="datetimeFigureOut">
              <a:rPr lang="en-US" smtClean="0"/>
              <a:t>8/1/2026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51B40-62CF-4CEC-9994-55A93B9AAAE1}" type="slidenum">
              <a:rPr lang="en-US" smtClean="0"/>
              <a:t>‹#›</a:t>
            </a:fld>
            <a:endParaRPr lang="en-US"/>
          </a:p>
        </p:txBody>
      </p:sp>
    </p:spTree>
    <p:extLst>
      <p:ext uri="{BB962C8B-B14F-4D97-AF65-F5344CB8AC3E}">
        <p14:creationId xmlns:p14="http://schemas.microsoft.com/office/powerpoint/2010/main" val="301883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6BCC1-58A2-47D3-AC02-E56CE745430D}" type="slidenum">
              <a:rPr lang="en-US" smtClean="0"/>
              <a:t>17</a:t>
            </a:fld>
            <a:endParaRPr lang="en-US"/>
          </a:p>
        </p:txBody>
      </p:sp>
    </p:spTree>
    <p:extLst>
      <p:ext uri="{BB962C8B-B14F-4D97-AF65-F5344CB8AC3E}">
        <p14:creationId xmlns:p14="http://schemas.microsoft.com/office/powerpoint/2010/main" val="7636260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gi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28.png"/><Relationship Id="rId1" Type="http://schemas.openxmlformats.org/officeDocument/2006/relationships/slideMaster" Target="../slideMasters/slideMaster1.xml"/><Relationship Id="rId5" Type="http://schemas.openxmlformats.org/officeDocument/2006/relationships/image" Target="../media/image30.png"/><Relationship Id="rId4" Type="http://schemas.openxmlformats.org/officeDocument/2006/relationships/image" Target="../media/image29.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Greeting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8D2A45-21A1-34B6-2A67-8B86F1D6F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54463" y="1371601"/>
            <a:ext cx="3168602" cy="5000626"/>
          </a:xfrm>
          <a:prstGeom prst="rect">
            <a:avLst/>
          </a:prstGeom>
        </p:spPr>
      </p:pic>
      <p:sp>
        <p:nvSpPr>
          <p:cNvPr id="3" name="Rectangle: Rounded Corners 2">
            <a:extLst>
              <a:ext uri="{FF2B5EF4-FFF2-40B4-BE49-F238E27FC236}">
                <a16:creationId xmlns:a16="http://schemas.microsoft.com/office/drawing/2014/main" id="{7A26D00E-3B98-20A7-2F19-530B9544A039}"/>
              </a:ext>
            </a:extLst>
          </p:cNvPr>
          <p:cNvSpPr/>
          <p:nvPr/>
        </p:nvSpPr>
        <p:spPr>
          <a:xfrm>
            <a:off x="2675689" y="1234019"/>
            <a:ext cx="7911353" cy="3409419"/>
          </a:xfrm>
          <a:prstGeom prst="roundRect">
            <a:avLst/>
          </a:prstGeom>
          <a:gradFill>
            <a:gsLst>
              <a:gs pos="0">
                <a:schemeClr val="accent1">
                  <a:lumMod val="5000"/>
                  <a:lumOff val="95000"/>
                </a:schemeClr>
              </a:gs>
              <a:gs pos="100000">
                <a:schemeClr val="accent1">
                  <a:lumMod val="30000"/>
                  <a:lumOff val="70000"/>
                </a:schemeClr>
              </a:gs>
            </a:gsLst>
            <a:lin ang="5400000" scaled="1"/>
          </a:gradFill>
          <a:effectLst>
            <a:outerShdw blurRad="139700" dist="165100" dir="3900000" sx="99000" sy="99000" algn="ctr" rotWithShape="0">
              <a:srgbClr val="000000"/>
            </a:outerShdw>
          </a:effectLst>
          <a:scene3d>
            <a:camera prst="orthographicFront"/>
            <a:lightRig rig="threePt" dir="t"/>
          </a:scene3d>
          <a:sp3d>
            <a:bevelT w="152400" h="50800" prst="softRound"/>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78" dirty="0">
              <a:solidFill>
                <a:srgbClr val="FF0000"/>
              </a:solidFill>
            </a:endParaRPr>
          </a:p>
        </p:txBody>
      </p:sp>
      <p:pic>
        <p:nvPicPr>
          <p:cNvPr id="5" name="Picture 4">
            <a:extLst>
              <a:ext uri="{FF2B5EF4-FFF2-40B4-BE49-F238E27FC236}">
                <a16:creationId xmlns:a16="http://schemas.microsoft.com/office/drawing/2014/main" id="{4A4F4496-4915-9CAE-A99E-55A3B0B5870A}"/>
              </a:ext>
            </a:extLst>
          </p:cNvPr>
          <p:cNvPicPr>
            <a:picLocks noChangeAspect="1"/>
          </p:cNvPicPr>
          <p:nvPr/>
        </p:nvPicPr>
        <p:blipFill>
          <a:blip r:embed="rId3">
            <a:alphaModFix amt="5000"/>
            <a:extLst>
              <a:ext uri="{28A0092B-C50C-407E-A947-70E740481C1C}">
                <a14:useLocalDpi xmlns:a14="http://schemas.microsoft.com/office/drawing/2010/main" val="0"/>
              </a:ext>
            </a:extLst>
          </a:blip>
          <a:stretch>
            <a:fillRect/>
          </a:stretch>
        </p:blipFill>
        <p:spPr>
          <a:xfrm>
            <a:off x="5392639" y="1842078"/>
            <a:ext cx="2193307" cy="2193300"/>
          </a:xfrm>
          <a:prstGeom prst="rect">
            <a:avLst/>
          </a:prstGeom>
        </p:spPr>
      </p:pic>
      <p:pic>
        <p:nvPicPr>
          <p:cNvPr id="6" name="Picture 5">
            <a:extLst>
              <a:ext uri="{FF2B5EF4-FFF2-40B4-BE49-F238E27FC236}">
                <a16:creationId xmlns:a16="http://schemas.microsoft.com/office/drawing/2014/main" id="{83D5597B-7B11-E20A-F84A-61EEEC2F7F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 y="-157420"/>
            <a:ext cx="870801" cy="834227"/>
          </a:xfrm>
          <a:prstGeom prst="rect">
            <a:avLst/>
          </a:prstGeom>
        </p:spPr>
      </p:pic>
    </p:spTree>
    <p:extLst>
      <p:ext uri="{BB962C8B-B14F-4D97-AF65-F5344CB8AC3E}">
        <p14:creationId xmlns:p14="http://schemas.microsoft.com/office/powerpoint/2010/main" val="362473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00937 -0.03912 L 0.64987 0.86644 " pathEditMode="relative" rAng="0" ptsTypes="AA">
                                      <p:cBhvr>
                                        <p:cTn id="6" dur="4000" fill="hold"/>
                                        <p:tgtEl>
                                          <p:spTgt spid="6"/>
                                        </p:tgtEl>
                                        <p:attrNameLst>
                                          <p:attrName>ppt_x</p:attrName>
                                          <p:attrName>ppt_y</p:attrName>
                                        </p:attrNameLst>
                                      </p:cBhvr>
                                      <p:rCtr x="32018" y="452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dendity">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56C0E0-AEBD-A6AD-7336-39B075885C8B}"/>
              </a:ext>
            </a:extLst>
          </p:cNvPr>
          <p:cNvSpPr txBox="1"/>
          <p:nvPr/>
        </p:nvSpPr>
        <p:spPr>
          <a:xfrm>
            <a:off x="5171696" y="462296"/>
            <a:ext cx="2512218" cy="501809"/>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en-US" sz="2617" b="1" dirty="0" err="1">
                <a:latin typeface="NikoshBAN" panose="02000000000000000000" pitchFamily="2" charset="0"/>
                <a:cs typeface="NikoshBAN" panose="02000000000000000000" pitchFamily="2" charset="0"/>
              </a:rPr>
              <a:t>পরিচিতি</a:t>
            </a:r>
            <a:endParaRPr lang="en-US" sz="2617" b="1" dirty="0">
              <a:latin typeface="NikoshBAN" panose="02000000000000000000" pitchFamily="2" charset="0"/>
              <a:cs typeface="NikoshBAN" panose="02000000000000000000" pitchFamily="2" charset="0"/>
            </a:endParaRPr>
          </a:p>
        </p:txBody>
      </p:sp>
      <p:sp>
        <p:nvSpPr>
          <p:cNvPr id="5" name="Rectangle 4">
            <a:extLst>
              <a:ext uri="{FF2B5EF4-FFF2-40B4-BE49-F238E27FC236}">
                <a16:creationId xmlns:a16="http://schemas.microsoft.com/office/drawing/2014/main" id="{BA42758E-9EA4-428E-9F78-BBDF42125B0F}"/>
              </a:ext>
            </a:extLst>
          </p:cNvPr>
          <p:cNvSpPr/>
          <p:nvPr/>
        </p:nvSpPr>
        <p:spPr>
          <a:xfrm flipV="1">
            <a:off x="363415" y="1341720"/>
            <a:ext cx="11083512"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sp>
        <p:nvSpPr>
          <p:cNvPr id="6" name="Rectangle 5">
            <a:extLst>
              <a:ext uri="{FF2B5EF4-FFF2-40B4-BE49-F238E27FC236}">
                <a16:creationId xmlns:a16="http://schemas.microsoft.com/office/drawing/2014/main" id="{AA3F07E6-1309-37C6-3309-E58345E229EB}"/>
              </a:ext>
            </a:extLst>
          </p:cNvPr>
          <p:cNvSpPr/>
          <p:nvPr/>
        </p:nvSpPr>
        <p:spPr>
          <a:xfrm flipV="1">
            <a:off x="2538945" y="1186023"/>
            <a:ext cx="7735194"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sp>
        <p:nvSpPr>
          <p:cNvPr id="7" name="Rectangle 6">
            <a:extLst>
              <a:ext uri="{FF2B5EF4-FFF2-40B4-BE49-F238E27FC236}">
                <a16:creationId xmlns:a16="http://schemas.microsoft.com/office/drawing/2014/main" id="{4EB28EDD-F09C-1E93-4043-58BCAC4B3F8E}"/>
              </a:ext>
            </a:extLst>
          </p:cNvPr>
          <p:cNvSpPr/>
          <p:nvPr/>
        </p:nvSpPr>
        <p:spPr>
          <a:xfrm rot="5400000" flipV="1">
            <a:off x="4270530" y="3909148"/>
            <a:ext cx="3930065"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sp>
        <p:nvSpPr>
          <p:cNvPr id="11" name="Picture Placeholder 10">
            <a:extLst>
              <a:ext uri="{FF2B5EF4-FFF2-40B4-BE49-F238E27FC236}">
                <a16:creationId xmlns:a16="http://schemas.microsoft.com/office/drawing/2014/main" id="{355BEEE2-C372-7224-CB6F-0079CE40E0A0}"/>
              </a:ext>
            </a:extLst>
          </p:cNvPr>
          <p:cNvSpPr>
            <a:spLocks noGrp="1"/>
          </p:cNvSpPr>
          <p:nvPr>
            <p:ph type="pic" sz="quarter" idx="10"/>
          </p:nvPr>
        </p:nvSpPr>
        <p:spPr>
          <a:xfrm>
            <a:off x="1939144" y="2241815"/>
            <a:ext cx="1773875" cy="1582043"/>
          </a:xfrm>
          <a:prstGeom prst="rect">
            <a:avLst/>
          </a:prstGeom>
        </p:spPr>
        <p:txBody>
          <a:bodyPr/>
          <a:lstStyle>
            <a:lvl1pPr>
              <a:defRPr sz="1309"/>
            </a:lvl1pPr>
          </a:lstStyle>
          <a:p>
            <a:r>
              <a:rPr lang="en-US"/>
              <a:t>Click icon to add picture</a:t>
            </a:r>
            <a:endParaRPr lang="en-US" dirty="0"/>
          </a:p>
        </p:txBody>
      </p:sp>
      <p:sp>
        <p:nvSpPr>
          <p:cNvPr id="12" name="Picture Placeholder 10">
            <a:extLst>
              <a:ext uri="{FF2B5EF4-FFF2-40B4-BE49-F238E27FC236}">
                <a16:creationId xmlns:a16="http://schemas.microsoft.com/office/drawing/2014/main" id="{AEC83A02-EA9B-F924-11E8-5D5D82A5F0D6}"/>
              </a:ext>
            </a:extLst>
          </p:cNvPr>
          <p:cNvSpPr>
            <a:spLocks noGrp="1"/>
          </p:cNvSpPr>
          <p:nvPr>
            <p:ph type="pic" sz="quarter" idx="11"/>
          </p:nvPr>
        </p:nvSpPr>
        <p:spPr>
          <a:xfrm>
            <a:off x="8296467" y="2241810"/>
            <a:ext cx="1720371" cy="1813778"/>
          </a:xfrm>
          <a:prstGeom prst="rect">
            <a:avLst/>
          </a:prstGeom>
        </p:spPr>
        <p:txBody>
          <a:bodyPr/>
          <a:lstStyle>
            <a:lvl1pPr>
              <a:defRPr sz="1309"/>
            </a:lvl1pPr>
          </a:lstStyle>
          <a:p>
            <a:r>
              <a:rPr lang="en-US" dirty="0"/>
              <a:t>Click icon to add picture</a:t>
            </a:r>
          </a:p>
        </p:txBody>
      </p:sp>
      <p:sp>
        <p:nvSpPr>
          <p:cNvPr id="8" name="TextBox 7">
            <a:extLst>
              <a:ext uri="{FF2B5EF4-FFF2-40B4-BE49-F238E27FC236}">
                <a16:creationId xmlns:a16="http://schemas.microsoft.com/office/drawing/2014/main" id="{A53B9FA6-4A0F-4E2B-6CEA-704829109C7D}"/>
              </a:ext>
            </a:extLst>
          </p:cNvPr>
          <p:cNvSpPr txBox="1"/>
          <p:nvPr/>
        </p:nvSpPr>
        <p:spPr>
          <a:xfrm>
            <a:off x="1445032" y="1553013"/>
            <a:ext cx="2958481" cy="379493"/>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bn-IN" sz="1833" b="1" dirty="0">
                <a:latin typeface="NikoshBAN" panose="02000000000000000000" pitchFamily="2" charset="0"/>
                <a:cs typeface="NikoshBAN" panose="02000000000000000000" pitchFamily="2" charset="0"/>
              </a:rPr>
              <a:t>শিক্ষক </a:t>
            </a:r>
            <a:r>
              <a:rPr lang="en-US" sz="1833" b="1" dirty="0" err="1">
                <a:latin typeface="NikoshBAN" panose="02000000000000000000" pitchFamily="2" charset="0"/>
                <a:cs typeface="NikoshBAN" panose="02000000000000000000" pitchFamily="2" charset="0"/>
              </a:rPr>
              <a:t>পরিচিতি</a:t>
            </a:r>
            <a:endParaRPr lang="en-US" sz="1833" b="1" dirty="0">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id="{427B961E-3913-4CCF-9314-6D725B6D97D5}"/>
              </a:ext>
            </a:extLst>
          </p:cNvPr>
          <p:cNvSpPr txBox="1"/>
          <p:nvPr/>
        </p:nvSpPr>
        <p:spPr>
          <a:xfrm>
            <a:off x="8067621" y="1553013"/>
            <a:ext cx="2443827" cy="379493"/>
          </a:xfrm>
          <a:prstGeom prst="rect">
            <a:avLst/>
          </a:prstGeom>
          <a:solidFill>
            <a:schemeClr val="bg1">
              <a:lumMod val="95000"/>
            </a:schemeClr>
          </a:solidFill>
          <a:ln w="28575">
            <a:noFill/>
          </a:ln>
          <a:scene3d>
            <a:camera prst="orthographicFront"/>
            <a:lightRig rig="threePt" dir="t"/>
          </a:scene3d>
          <a:sp3d>
            <a:bevelT w="114300" prst="artDeco"/>
          </a:sp3d>
        </p:spPr>
        <p:txBody>
          <a:bodyPr wrap="square" rtlCol="0">
            <a:spAutoFit/>
          </a:bodyPr>
          <a:lstStyle/>
          <a:p>
            <a:pPr algn="ctr"/>
            <a:r>
              <a:rPr lang="bn-IN" sz="1833" b="1" dirty="0">
                <a:latin typeface="NikoshBAN" panose="02000000000000000000" pitchFamily="2" charset="0"/>
                <a:cs typeface="NikoshBAN" panose="02000000000000000000" pitchFamily="2" charset="0"/>
              </a:rPr>
              <a:t>পাঠ পরিচিতি</a:t>
            </a:r>
            <a:endParaRPr lang="en-US" sz="1833" b="1" dirty="0">
              <a:latin typeface="NikoshBAN" panose="02000000000000000000" pitchFamily="2" charset="0"/>
              <a:cs typeface="NikoshBAN" panose="02000000000000000000" pitchFamily="2" charset="0"/>
            </a:endParaRPr>
          </a:p>
        </p:txBody>
      </p:sp>
      <p:pic>
        <p:nvPicPr>
          <p:cNvPr id="4" name="Picture 3">
            <a:extLst>
              <a:ext uri="{FF2B5EF4-FFF2-40B4-BE49-F238E27FC236}">
                <a16:creationId xmlns:a16="http://schemas.microsoft.com/office/drawing/2014/main" id="{4258294D-D3D6-DCE6-AD97-13B3E78CE1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39144" y="2241812"/>
            <a:ext cx="1773875" cy="1575322"/>
          </a:xfrm>
          <a:prstGeom prst="rect">
            <a:avLst/>
          </a:prstGeom>
        </p:spPr>
      </p:pic>
      <p:sp>
        <p:nvSpPr>
          <p:cNvPr id="10" name="TextBox 9">
            <a:extLst>
              <a:ext uri="{FF2B5EF4-FFF2-40B4-BE49-F238E27FC236}">
                <a16:creationId xmlns:a16="http://schemas.microsoft.com/office/drawing/2014/main" id="{EC260D97-57A3-2515-DA13-5BDC4AF23D34}"/>
              </a:ext>
            </a:extLst>
          </p:cNvPr>
          <p:cNvSpPr txBox="1"/>
          <p:nvPr userDrawn="1"/>
        </p:nvSpPr>
        <p:spPr>
          <a:xfrm>
            <a:off x="1631859" y="3932007"/>
            <a:ext cx="3024655" cy="910418"/>
          </a:xfrm>
          <a:prstGeom prst="rect">
            <a:avLst/>
          </a:prstGeom>
          <a:noFill/>
          <a:ln w="76200">
            <a:noFill/>
          </a:ln>
        </p:spPr>
        <p:txBody>
          <a:bodyPr wrap="square" rtlCol="0">
            <a:spAutoFit/>
          </a:bodyPr>
          <a:lstStyle/>
          <a:p>
            <a:pPr algn="just"/>
            <a:r>
              <a:rPr lang="en-US" sz="1309" dirty="0" err="1">
                <a:solidFill>
                  <a:prstClr val="black"/>
                </a:solidFill>
                <a:latin typeface="NikoshBAN" panose="02000000000000000000" pitchFamily="2" charset="0"/>
                <a:cs typeface="NikoshBAN" panose="02000000000000000000" pitchFamily="2" charset="0"/>
              </a:rPr>
              <a:t>তানজিনা</a:t>
            </a:r>
            <a:r>
              <a:rPr lang="en-US" sz="1309" dirty="0">
                <a:solidFill>
                  <a:prstClr val="black"/>
                </a:solidFill>
                <a:latin typeface="NikoshBAN" panose="02000000000000000000" pitchFamily="2" charset="0"/>
                <a:cs typeface="NikoshBAN" panose="02000000000000000000" pitchFamily="2" charset="0"/>
              </a:rPr>
              <a:t> </a:t>
            </a:r>
            <a:r>
              <a:rPr lang="en-US" sz="1309" dirty="0" err="1">
                <a:solidFill>
                  <a:prstClr val="black"/>
                </a:solidFill>
                <a:latin typeface="NikoshBAN" panose="02000000000000000000" pitchFamily="2" charset="0"/>
                <a:cs typeface="NikoshBAN" panose="02000000000000000000" pitchFamily="2" charset="0"/>
              </a:rPr>
              <a:t>আক্তার</a:t>
            </a:r>
            <a:r>
              <a:rPr lang="en-US" sz="1309" dirty="0">
                <a:solidFill>
                  <a:prstClr val="black"/>
                </a:solidFill>
                <a:latin typeface="NikoshBAN" panose="02000000000000000000" pitchFamily="2" charset="0"/>
                <a:cs typeface="NikoshBAN" panose="02000000000000000000" pitchFamily="2" charset="0"/>
              </a:rPr>
              <a:t> </a:t>
            </a:r>
            <a:r>
              <a:rPr lang="en-US" sz="1309" dirty="0" err="1">
                <a:solidFill>
                  <a:prstClr val="black"/>
                </a:solidFill>
                <a:latin typeface="NikoshBAN" panose="02000000000000000000" pitchFamily="2" charset="0"/>
                <a:cs typeface="NikoshBAN" panose="02000000000000000000" pitchFamily="2" charset="0"/>
              </a:rPr>
              <a:t>নীলা</a:t>
            </a:r>
            <a:endParaRPr lang="en-US" sz="1309" dirty="0">
              <a:solidFill>
                <a:prstClr val="black"/>
              </a:solidFill>
              <a:latin typeface="NikoshBAN" panose="02000000000000000000" pitchFamily="2" charset="0"/>
              <a:cs typeface="NikoshBAN" panose="02000000000000000000" pitchFamily="2" charset="0"/>
            </a:endParaRPr>
          </a:p>
          <a:p>
            <a:pPr algn="just"/>
            <a:r>
              <a:rPr lang="en-US" sz="1309" dirty="0" err="1">
                <a:solidFill>
                  <a:prstClr val="black"/>
                </a:solidFill>
                <a:latin typeface="NikoshBAN" panose="02000000000000000000" pitchFamily="2" charset="0"/>
                <a:cs typeface="NikoshBAN" panose="02000000000000000000" pitchFamily="2" charset="0"/>
              </a:rPr>
              <a:t>সহকারী</a:t>
            </a:r>
            <a:r>
              <a:rPr lang="en-US" sz="1309" dirty="0">
                <a:solidFill>
                  <a:prstClr val="black"/>
                </a:solidFill>
                <a:latin typeface="NikoshBAN" panose="02000000000000000000" pitchFamily="2" charset="0"/>
                <a:cs typeface="NikoshBAN" panose="02000000000000000000" pitchFamily="2" charset="0"/>
              </a:rPr>
              <a:t> </a:t>
            </a:r>
            <a:r>
              <a:rPr lang="en-US" sz="1309" dirty="0" err="1">
                <a:solidFill>
                  <a:prstClr val="black"/>
                </a:solidFill>
                <a:latin typeface="NikoshBAN" panose="02000000000000000000" pitchFamily="2" charset="0"/>
                <a:cs typeface="NikoshBAN" panose="02000000000000000000" pitchFamily="2" charset="0"/>
              </a:rPr>
              <a:t>শিক্ষক</a:t>
            </a:r>
            <a:endParaRPr lang="en-US" sz="1309" dirty="0">
              <a:solidFill>
                <a:prstClr val="black"/>
              </a:solidFill>
              <a:latin typeface="NikoshBAN" panose="02000000000000000000" pitchFamily="2" charset="0"/>
              <a:cs typeface="NikoshBAN" panose="02000000000000000000" pitchFamily="2" charset="0"/>
            </a:endParaRPr>
          </a:p>
          <a:p>
            <a:pPr algn="just"/>
            <a:r>
              <a:rPr lang="en-US" sz="1309" dirty="0">
                <a:solidFill>
                  <a:prstClr val="black"/>
                </a:solidFill>
                <a:latin typeface="NikoshBAN" panose="02000000000000000000" pitchFamily="2" charset="0"/>
                <a:cs typeface="NikoshBAN" panose="02000000000000000000" pitchFamily="2" charset="0"/>
              </a:rPr>
              <a:t> </a:t>
            </a:r>
            <a:r>
              <a:rPr lang="en-US" sz="1309" dirty="0" err="1">
                <a:solidFill>
                  <a:prstClr val="black"/>
                </a:solidFill>
                <a:latin typeface="NikoshBAN" panose="02000000000000000000" pitchFamily="2" charset="0"/>
                <a:cs typeface="NikoshBAN" panose="02000000000000000000" pitchFamily="2" charset="0"/>
              </a:rPr>
              <a:t>লক্ষীপুর</a:t>
            </a:r>
            <a:r>
              <a:rPr lang="en-US" sz="1309" dirty="0">
                <a:solidFill>
                  <a:prstClr val="black"/>
                </a:solidFill>
                <a:latin typeface="NikoshBAN" panose="02000000000000000000" pitchFamily="2" charset="0"/>
                <a:cs typeface="NikoshBAN" panose="02000000000000000000" pitchFamily="2" charset="0"/>
              </a:rPr>
              <a:t> </a:t>
            </a:r>
            <a:r>
              <a:rPr lang="en-US" sz="1309" dirty="0" err="1">
                <a:solidFill>
                  <a:prstClr val="black"/>
                </a:solidFill>
                <a:latin typeface="NikoshBAN" panose="02000000000000000000" pitchFamily="2" charset="0"/>
                <a:cs typeface="NikoshBAN" panose="02000000000000000000" pitchFamily="2" charset="0"/>
              </a:rPr>
              <a:t>সর</a:t>
            </a:r>
            <a:r>
              <a:rPr lang="en-US" sz="1309" dirty="0">
                <a:solidFill>
                  <a:prstClr val="black"/>
                </a:solidFill>
                <a:latin typeface="NikoshBAN" panose="02000000000000000000" pitchFamily="2" charset="0"/>
                <a:cs typeface="NikoshBAN" panose="02000000000000000000" pitchFamily="2" charset="0"/>
              </a:rPr>
              <a:t>: </a:t>
            </a:r>
            <a:r>
              <a:rPr lang="en-US" sz="1309" dirty="0" err="1">
                <a:solidFill>
                  <a:prstClr val="black"/>
                </a:solidFill>
                <a:latin typeface="NikoshBAN" panose="02000000000000000000" pitchFamily="2" charset="0"/>
                <a:cs typeface="NikoshBAN" panose="02000000000000000000" pitchFamily="2" charset="0"/>
              </a:rPr>
              <a:t>প্রা</a:t>
            </a:r>
            <a:r>
              <a:rPr lang="en-US" sz="1309" dirty="0">
                <a:solidFill>
                  <a:prstClr val="black"/>
                </a:solidFill>
                <a:latin typeface="NikoshBAN" panose="02000000000000000000" pitchFamily="2" charset="0"/>
                <a:cs typeface="NikoshBAN" panose="02000000000000000000" pitchFamily="2" charset="0"/>
              </a:rPr>
              <a:t>: </a:t>
            </a:r>
            <a:r>
              <a:rPr lang="en-US" sz="1309" dirty="0" err="1">
                <a:solidFill>
                  <a:prstClr val="black"/>
                </a:solidFill>
                <a:latin typeface="NikoshBAN" panose="02000000000000000000" pitchFamily="2" charset="0"/>
                <a:cs typeface="NikoshBAN" panose="02000000000000000000" pitchFamily="2" charset="0"/>
              </a:rPr>
              <a:t>বিদ্যালয়</a:t>
            </a:r>
            <a:r>
              <a:rPr lang="en-US" sz="1309" dirty="0">
                <a:solidFill>
                  <a:prstClr val="black"/>
                </a:solidFill>
                <a:latin typeface="NikoshBAN" panose="02000000000000000000" pitchFamily="2" charset="0"/>
                <a:cs typeface="NikoshBAN" panose="02000000000000000000" pitchFamily="2" charset="0"/>
              </a:rPr>
              <a:t>।</a:t>
            </a:r>
          </a:p>
          <a:p>
            <a:pPr algn="just"/>
            <a:r>
              <a:rPr lang="en-US" sz="1309" dirty="0" err="1">
                <a:solidFill>
                  <a:prstClr val="black"/>
                </a:solidFill>
                <a:latin typeface="NikoshBAN" panose="02000000000000000000" pitchFamily="2" charset="0"/>
                <a:cs typeface="NikoshBAN" panose="02000000000000000000" pitchFamily="2" charset="0"/>
              </a:rPr>
              <a:t>রায়পুরা,নরসিংদী</a:t>
            </a:r>
            <a:r>
              <a:rPr lang="en-US" sz="1309" dirty="0">
                <a:solidFill>
                  <a:prstClr val="black"/>
                </a:solidFill>
                <a:latin typeface="NikoshBAN" panose="02000000000000000000" pitchFamily="2" charset="0"/>
                <a:cs typeface="NikoshBAN" panose="02000000000000000000" pitchFamily="2" charset="0"/>
              </a:rPr>
              <a:t>।</a:t>
            </a:r>
          </a:p>
        </p:txBody>
      </p:sp>
      <p:pic>
        <p:nvPicPr>
          <p:cNvPr id="13" name="Picture 3" descr="C:\Users\AKIL\Desktop\DSC_0000120.jpg">
            <a:extLst>
              <a:ext uri="{FF2B5EF4-FFF2-40B4-BE49-F238E27FC236}">
                <a16:creationId xmlns:a16="http://schemas.microsoft.com/office/drawing/2014/main" id="{8FBD6A37-F60C-233D-7B31-94F886C45A7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66911" y="2257649"/>
            <a:ext cx="1649930" cy="1774029"/>
          </a:xfrm>
          <a:prstGeom prst="rect">
            <a:avLst/>
          </a:prstGeom>
          <a:ln w="88900" cap="sq" cmpd="thickThin">
            <a:solidFill>
              <a:srgbClr val="000000"/>
            </a:solidFill>
            <a:prstDash val="solid"/>
            <a:miter lim="800000"/>
          </a:ln>
          <a:effectLst>
            <a:innerShdw blurRad="76200">
              <a:srgbClr val="000000"/>
            </a:innerShdw>
          </a:effectLst>
        </p:spPr>
      </p:pic>
      <p:sp>
        <p:nvSpPr>
          <p:cNvPr id="15" name="TextBox 14">
            <a:extLst>
              <a:ext uri="{FF2B5EF4-FFF2-40B4-BE49-F238E27FC236}">
                <a16:creationId xmlns:a16="http://schemas.microsoft.com/office/drawing/2014/main" id="{FB30AE1E-3B81-8528-BC9A-6444394792E4}"/>
              </a:ext>
            </a:extLst>
          </p:cNvPr>
          <p:cNvSpPr txBox="1"/>
          <p:nvPr userDrawn="1"/>
        </p:nvSpPr>
        <p:spPr>
          <a:xfrm>
            <a:off x="7156199" y="4172254"/>
            <a:ext cx="4398494" cy="828527"/>
          </a:xfrm>
          <a:prstGeom prst="rect">
            <a:avLst/>
          </a:prstGeom>
          <a:noFill/>
        </p:spPr>
        <p:txBody>
          <a:bodyPr wrap="square">
            <a:spAutoFit/>
          </a:bodyPr>
          <a:lstStyle/>
          <a:p>
            <a:pPr algn="ctr" defTabSz="738515"/>
            <a:r>
              <a:rPr lang="bn-BD" sz="1178" dirty="0">
                <a:latin typeface="NikoshBAN" pitchFamily="2" charset="0"/>
                <a:cs typeface="NikoshBAN" pitchFamily="2" charset="0"/>
              </a:rPr>
              <a:t>বাংলাদেশ ও বিশ্বপরিচয়   </a:t>
            </a:r>
          </a:p>
          <a:p>
            <a:pPr algn="ctr" defTabSz="738515"/>
            <a:r>
              <a:rPr lang="bn-BD" sz="1178" dirty="0">
                <a:latin typeface="NikoshBAN" pitchFamily="2" charset="0"/>
                <a:cs typeface="NikoshBAN" pitchFamily="2" charset="0"/>
              </a:rPr>
              <a:t>৫ম শ্রেণি</a:t>
            </a:r>
          </a:p>
          <a:p>
            <a:pPr algn="ctr" defTabSz="738515"/>
            <a:r>
              <a:rPr lang="bn-BD" sz="1178" dirty="0">
                <a:latin typeface="NikoshBAN" pitchFamily="2" charset="0"/>
                <a:cs typeface="NikoshBAN" pitchFamily="2" charset="0"/>
              </a:rPr>
              <a:t>অধ্যায়ঃ</a:t>
            </a:r>
            <a:r>
              <a:rPr lang="en-US" sz="1178" dirty="0" err="1">
                <a:latin typeface="NikoshBAN" pitchFamily="2" charset="0"/>
                <a:cs typeface="NikoshBAN" pitchFamily="2" charset="0"/>
              </a:rPr>
              <a:t>পাঁচ</a:t>
            </a:r>
            <a:r>
              <a:rPr lang="en-US" sz="1178" dirty="0">
                <a:latin typeface="NikoshBAN" pitchFamily="2" charset="0"/>
                <a:cs typeface="NikoshBAN" pitchFamily="2" charset="0"/>
              </a:rPr>
              <a:t>(</a:t>
            </a:r>
            <a:r>
              <a:rPr lang="en-US" sz="1178" dirty="0" err="1">
                <a:latin typeface="NikoshBAN" pitchFamily="2" charset="0"/>
                <a:cs typeface="NikoshBAN" pitchFamily="2" charset="0"/>
              </a:rPr>
              <a:t>জনসংখ্যা</a:t>
            </a:r>
            <a:r>
              <a:rPr lang="en-US" sz="1178" dirty="0">
                <a:latin typeface="NikoshBAN" pitchFamily="2" charset="0"/>
                <a:cs typeface="NikoshBAN" pitchFamily="2" charset="0"/>
              </a:rPr>
              <a:t>)</a:t>
            </a:r>
          </a:p>
          <a:p>
            <a:pPr algn="ctr" defTabSz="738515"/>
            <a:r>
              <a:rPr lang="en-US" sz="1178" dirty="0" err="1">
                <a:latin typeface="NikoshBAN" pitchFamily="2" charset="0"/>
                <a:cs typeface="NikoshBAN" pitchFamily="2" charset="0"/>
              </a:rPr>
              <a:t>পাঠ্যাংশঃপরিবারের</a:t>
            </a:r>
            <a:r>
              <a:rPr lang="en-US" sz="1178" dirty="0">
                <a:latin typeface="NikoshBAN" pitchFamily="2" charset="0"/>
                <a:cs typeface="NikoshBAN" pitchFamily="2" charset="0"/>
              </a:rPr>
              <a:t> </a:t>
            </a:r>
            <a:r>
              <a:rPr lang="en-US" sz="1178" dirty="0" err="1">
                <a:latin typeface="NikoshBAN" pitchFamily="2" charset="0"/>
                <a:cs typeface="NikoshBAN" pitchFamily="2" charset="0"/>
              </a:rPr>
              <a:t>উপর</a:t>
            </a:r>
            <a:r>
              <a:rPr lang="en-US" sz="1178" dirty="0">
                <a:latin typeface="NikoshBAN" pitchFamily="2" charset="0"/>
                <a:cs typeface="NikoshBAN" pitchFamily="2" charset="0"/>
              </a:rPr>
              <a:t> </a:t>
            </a:r>
            <a:r>
              <a:rPr lang="en-US" sz="1178" dirty="0" err="1">
                <a:latin typeface="NikoshBAN" pitchFamily="2" charset="0"/>
                <a:cs typeface="NikoshBAN" pitchFamily="2" charset="0"/>
              </a:rPr>
              <a:t>অধিক</a:t>
            </a:r>
            <a:r>
              <a:rPr lang="en-US" sz="1178" dirty="0">
                <a:latin typeface="NikoshBAN" pitchFamily="2" charset="0"/>
                <a:cs typeface="NikoshBAN" pitchFamily="2" charset="0"/>
              </a:rPr>
              <a:t> </a:t>
            </a:r>
            <a:r>
              <a:rPr lang="en-US" sz="1178" dirty="0" err="1">
                <a:latin typeface="NikoshBAN" pitchFamily="2" charset="0"/>
                <a:cs typeface="NikoshBAN" pitchFamily="2" charset="0"/>
              </a:rPr>
              <a:t>জনসংখ্যার</a:t>
            </a:r>
            <a:r>
              <a:rPr lang="en-US" sz="1178" dirty="0">
                <a:latin typeface="NikoshBAN" pitchFamily="2" charset="0"/>
                <a:cs typeface="NikoshBAN" pitchFamily="2" charset="0"/>
              </a:rPr>
              <a:t> </a:t>
            </a:r>
            <a:r>
              <a:rPr lang="en-US" sz="1178" dirty="0" err="1">
                <a:latin typeface="NikoshBAN" pitchFamily="2" charset="0"/>
                <a:cs typeface="NikoshBAN" pitchFamily="2" charset="0"/>
              </a:rPr>
              <a:t>প্রভাব</a:t>
            </a:r>
            <a:r>
              <a:rPr lang="en-US" sz="1178" dirty="0">
                <a:latin typeface="NikoshBAN" pitchFamily="2" charset="0"/>
                <a:cs typeface="NikoshBAN" pitchFamily="2" charset="0"/>
              </a:rPr>
              <a:t>।</a:t>
            </a:r>
          </a:p>
        </p:txBody>
      </p:sp>
    </p:spTree>
    <p:extLst>
      <p:ext uri="{BB962C8B-B14F-4D97-AF65-F5344CB8AC3E}">
        <p14:creationId xmlns:p14="http://schemas.microsoft.com/office/powerpoint/2010/main" val="1242800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64C8456-78C0-2766-7E41-02D2B5CF4373}"/>
              </a:ext>
            </a:extLst>
          </p:cNvPr>
          <p:cNvPicPr>
            <a:picLocks noChangeAspect="1"/>
          </p:cNvPicPr>
          <p:nvPr userDrawn="1"/>
        </p:nvPicPr>
        <p:blipFill>
          <a:blip r:embed="rId2" cstate="print"/>
          <a:stretch>
            <a:fillRect/>
          </a:stretch>
        </p:blipFill>
        <p:spPr>
          <a:xfrm>
            <a:off x="1326785" y="1549112"/>
            <a:ext cx="9538439" cy="4073238"/>
          </a:xfrm>
          <a:prstGeom prst="rect">
            <a:avLst/>
          </a:prstGeom>
        </p:spPr>
      </p:pic>
      <p:sp>
        <p:nvSpPr>
          <p:cNvPr id="3" name="TextBox 2">
            <a:extLst>
              <a:ext uri="{FF2B5EF4-FFF2-40B4-BE49-F238E27FC236}">
                <a16:creationId xmlns:a16="http://schemas.microsoft.com/office/drawing/2014/main" id="{E49AC9B9-59D5-4E20-127D-F7925526F3CF}"/>
              </a:ext>
            </a:extLst>
          </p:cNvPr>
          <p:cNvSpPr txBox="1"/>
          <p:nvPr userDrawn="1"/>
        </p:nvSpPr>
        <p:spPr>
          <a:xfrm>
            <a:off x="4121726" y="748149"/>
            <a:ext cx="4322619" cy="420243"/>
          </a:xfrm>
          <a:prstGeom prst="rect">
            <a:avLst/>
          </a:prstGeom>
          <a:noFill/>
        </p:spPr>
        <p:txBody>
          <a:bodyPr wrap="square" rtlCol="0">
            <a:spAutoFit/>
          </a:bodyPr>
          <a:lstStyle/>
          <a:p>
            <a:pPr algn="ctr"/>
            <a:r>
              <a:rPr lang="en-US" sz="2094" dirty="0" err="1">
                <a:latin typeface="NikoshBAN" panose="02000000000000000000"/>
              </a:rPr>
              <a:t>চল</a:t>
            </a:r>
            <a:r>
              <a:rPr lang="en-US" sz="2094" dirty="0">
                <a:latin typeface="NikoshBAN" panose="02000000000000000000"/>
              </a:rPr>
              <a:t> </a:t>
            </a:r>
            <a:r>
              <a:rPr lang="en-US" sz="2094" dirty="0" err="1">
                <a:latin typeface="NikoshBAN" panose="02000000000000000000"/>
              </a:rPr>
              <a:t>একটি</a:t>
            </a:r>
            <a:r>
              <a:rPr lang="en-US" sz="2094" dirty="0">
                <a:latin typeface="NikoshBAN" panose="02000000000000000000"/>
              </a:rPr>
              <a:t> </a:t>
            </a:r>
            <a:r>
              <a:rPr lang="en-US" sz="2094" dirty="0" err="1">
                <a:latin typeface="NikoshBAN" panose="02000000000000000000"/>
              </a:rPr>
              <a:t>ছবি</a:t>
            </a:r>
            <a:r>
              <a:rPr lang="en-US" sz="2094" dirty="0">
                <a:latin typeface="NikoshBAN" panose="02000000000000000000"/>
              </a:rPr>
              <a:t> </a:t>
            </a:r>
            <a:r>
              <a:rPr lang="en-US" sz="2094" dirty="0" err="1">
                <a:latin typeface="NikoshBAN" panose="02000000000000000000"/>
              </a:rPr>
              <a:t>দেখি</a:t>
            </a:r>
            <a:endParaRPr lang="en-US" sz="2094" dirty="0">
              <a:latin typeface="NikoshBAN" panose="02000000000000000000"/>
            </a:endParaRPr>
          </a:p>
        </p:txBody>
      </p:sp>
      <p:sp>
        <p:nvSpPr>
          <p:cNvPr id="5" name="TextBox 4">
            <a:extLst>
              <a:ext uri="{FF2B5EF4-FFF2-40B4-BE49-F238E27FC236}">
                <a16:creationId xmlns:a16="http://schemas.microsoft.com/office/drawing/2014/main" id="{5F28953C-CE69-F590-EF9D-35ACCCF211D4}"/>
              </a:ext>
            </a:extLst>
          </p:cNvPr>
          <p:cNvSpPr txBox="1"/>
          <p:nvPr userDrawn="1"/>
        </p:nvSpPr>
        <p:spPr>
          <a:xfrm>
            <a:off x="4121726" y="767630"/>
            <a:ext cx="4322619" cy="420243"/>
          </a:xfrm>
          <a:prstGeom prst="rect">
            <a:avLst/>
          </a:prstGeom>
          <a:noFill/>
        </p:spPr>
        <p:txBody>
          <a:bodyPr wrap="square" rtlCol="0">
            <a:spAutoFit/>
          </a:bodyPr>
          <a:lstStyle/>
          <a:p>
            <a:r>
              <a:rPr lang="en-US" sz="2094" dirty="0" err="1">
                <a:latin typeface="NikoshBAN" panose="02000000000000000000"/>
              </a:rPr>
              <a:t>ছবিতে</a:t>
            </a:r>
            <a:r>
              <a:rPr lang="en-US" sz="2094" dirty="0">
                <a:latin typeface="NikoshBAN" panose="02000000000000000000"/>
              </a:rPr>
              <a:t> </a:t>
            </a:r>
            <a:r>
              <a:rPr lang="en-US" sz="2094" dirty="0" err="1">
                <a:latin typeface="NikoshBAN" panose="02000000000000000000"/>
              </a:rPr>
              <a:t>কি</a:t>
            </a:r>
            <a:r>
              <a:rPr lang="en-US" sz="2094" dirty="0">
                <a:latin typeface="NikoshBAN" panose="02000000000000000000"/>
              </a:rPr>
              <a:t> </a:t>
            </a:r>
            <a:r>
              <a:rPr lang="en-US" sz="2094" dirty="0" err="1">
                <a:latin typeface="NikoshBAN" panose="02000000000000000000"/>
              </a:rPr>
              <a:t>দেখতে</a:t>
            </a:r>
            <a:r>
              <a:rPr lang="en-US" sz="2094" dirty="0">
                <a:latin typeface="NikoshBAN" panose="02000000000000000000"/>
              </a:rPr>
              <a:t> </a:t>
            </a:r>
            <a:r>
              <a:rPr lang="en-US" sz="2094" dirty="0" err="1">
                <a:latin typeface="NikoshBAN" panose="02000000000000000000"/>
              </a:rPr>
              <a:t>পাচ্ছ</a:t>
            </a:r>
            <a:r>
              <a:rPr lang="en-US" sz="2094" dirty="0">
                <a:latin typeface="NikoshBAN" panose="02000000000000000000"/>
              </a:rPr>
              <a:t>?</a:t>
            </a:r>
          </a:p>
        </p:txBody>
      </p:sp>
      <p:pic>
        <p:nvPicPr>
          <p:cNvPr id="1026" name="Picture 2" descr="বাংলাদেশ সীমান্তেই পৃথিবীর ...">
            <a:extLst>
              <a:ext uri="{FF2B5EF4-FFF2-40B4-BE49-F238E27FC236}">
                <a16:creationId xmlns:a16="http://schemas.microsoft.com/office/drawing/2014/main" id="{4FED1046-C6ED-89D7-0C29-FCD280359B8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59846" y="1693545"/>
            <a:ext cx="7072310" cy="37039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9370CA-2309-93D0-6A47-B76062DC3732}"/>
              </a:ext>
            </a:extLst>
          </p:cNvPr>
          <p:cNvSpPr txBox="1"/>
          <p:nvPr userDrawn="1"/>
        </p:nvSpPr>
        <p:spPr>
          <a:xfrm>
            <a:off x="4750703" y="570920"/>
            <a:ext cx="3064671" cy="379493"/>
          </a:xfrm>
          <a:prstGeom prst="rect">
            <a:avLst/>
          </a:prstGeom>
          <a:noFill/>
        </p:spPr>
        <p:txBody>
          <a:bodyPr wrap="square" rtlCol="0">
            <a:spAutoFit/>
          </a:bodyPr>
          <a:lstStyle/>
          <a:p>
            <a:pPr algn="ctr"/>
            <a:r>
              <a:rPr lang="en-US" sz="1833" dirty="0" err="1">
                <a:latin typeface="NikoshBAN" panose="02000000000000000000"/>
              </a:rPr>
              <a:t>আজকের</a:t>
            </a:r>
            <a:r>
              <a:rPr lang="en-US" sz="1833" dirty="0">
                <a:latin typeface="NikoshBAN" panose="02000000000000000000"/>
              </a:rPr>
              <a:t> </a:t>
            </a:r>
            <a:r>
              <a:rPr lang="en-US" sz="1833" dirty="0" err="1">
                <a:latin typeface="NikoshBAN" panose="02000000000000000000"/>
              </a:rPr>
              <a:t>পাঠ</a:t>
            </a:r>
            <a:endParaRPr lang="en-US" sz="1833" dirty="0">
              <a:latin typeface="NikoshBAN" panose="02000000000000000000"/>
            </a:endParaRPr>
          </a:p>
        </p:txBody>
      </p:sp>
      <p:sp>
        <p:nvSpPr>
          <p:cNvPr id="7" name="TextBox 6">
            <a:extLst>
              <a:ext uri="{FF2B5EF4-FFF2-40B4-BE49-F238E27FC236}">
                <a16:creationId xmlns:a16="http://schemas.microsoft.com/office/drawing/2014/main" id="{137E84CA-A645-E037-00C6-1919105DA311}"/>
              </a:ext>
            </a:extLst>
          </p:cNvPr>
          <p:cNvSpPr txBox="1"/>
          <p:nvPr userDrawn="1"/>
        </p:nvSpPr>
        <p:spPr>
          <a:xfrm>
            <a:off x="2757492" y="5491511"/>
            <a:ext cx="6443663" cy="379493"/>
          </a:xfrm>
          <a:prstGeom prst="rect">
            <a:avLst/>
          </a:prstGeom>
          <a:noFill/>
        </p:spPr>
        <p:txBody>
          <a:bodyPr wrap="square" rtlCol="0">
            <a:spAutoFit/>
          </a:bodyPr>
          <a:lstStyle/>
          <a:p>
            <a:r>
              <a:rPr lang="en-US" sz="1833" dirty="0" err="1">
                <a:latin typeface="NikoshBAN" panose="02000000000000000000"/>
              </a:rPr>
              <a:t>পরিবারের</a:t>
            </a:r>
            <a:r>
              <a:rPr lang="en-US" sz="1833" dirty="0">
                <a:latin typeface="NikoshBAN" panose="02000000000000000000"/>
              </a:rPr>
              <a:t> </a:t>
            </a:r>
            <a:r>
              <a:rPr lang="en-US" sz="1833" dirty="0" err="1">
                <a:latin typeface="NikoshBAN" panose="02000000000000000000"/>
              </a:rPr>
              <a:t>উপর</a:t>
            </a:r>
            <a:r>
              <a:rPr lang="en-US" sz="1833" dirty="0">
                <a:latin typeface="NikoshBAN" panose="02000000000000000000"/>
              </a:rPr>
              <a:t> </a:t>
            </a:r>
            <a:r>
              <a:rPr lang="en-US" sz="1833" dirty="0" err="1">
                <a:latin typeface="NikoshBAN" panose="02000000000000000000"/>
              </a:rPr>
              <a:t>অধিক</a:t>
            </a:r>
            <a:r>
              <a:rPr lang="en-US" sz="1833" dirty="0">
                <a:latin typeface="NikoshBAN" panose="02000000000000000000"/>
              </a:rPr>
              <a:t> </a:t>
            </a:r>
            <a:r>
              <a:rPr lang="en-US" sz="1833" dirty="0" err="1">
                <a:latin typeface="NikoshBAN" panose="02000000000000000000"/>
              </a:rPr>
              <a:t>জনসংখ্যার</a:t>
            </a:r>
            <a:r>
              <a:rPr lang="en-US" sz="1833" dirty="0">
                <a:latin typeface="NikoshBAN" panose="02000000000000000000"/>
              </a:rPr>
              <a:t> </a:t>
            </a:r>
            <a:r>
              <a:rPr lang="en-US" sz="1833" dirty="0" err="1">
                <a:latin typeface="NikoshBAN" panose="02000000000000000000"/>
              </a:rPr>
              <a:t>প্রভাব</a:t>
            </a:r>
            <a:endParaRPr lang="en-US" sz="1833" dirty="0">
              <a:latin typeface="NikoshBAN" panose="02000000000000000000"/>
            </a:endParaRPr>
          </a:p>
        </p:txBody>
      </p:sp>
    </p:spTree>
    <p:extLst>
      <p:ext uri="{BB962C8B-B14F-4D97-AF65-F5344CB8AC3E}">
        <p14:creationId xmlns:p14="http://schemas.microsoft.com/office/powerpoint/2010/main" val="275622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xit" presetSubtype="4" fill="hold" grpId="1" nodeType="clickEffect">
                                  <p:stCondLst>
                                    <p:cond delay="0"/>
                                  </p:stCondLst>
                                  <p:childTnLst>
                                    <p:animEffect transition="out" filter="wipe(down)">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2" nodeType="clickEffect">
                                  <p:stCondLst>
                                    <p:cond delay="0"/>
                                  </p:stCondLst>
                                  <p:childTnLst>
                                    <p:animEffect transition="out" filter="wipe(down)">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par>
                                <p:cTn id="28" presetID="22" presetClass="exit" presetSubtype="4" fill="hold" nodeType="withEffect">
                                  <p:stCondLst>
                                    <p:cond delay="0"/>
                                  </p:stCondLst>
                                  <p:childTnLst>
                                    <p:animEffect transition="out" filter="wipe(down)">
                                      <p:cBhvr>
                                        <p:cTn id="29" dur="500"/>
                                        <p:tgtEl>
                                          <p:spTgt spid="2"/>
                                        </p:tgtEl>
                                      </p:cBhvr>
                                    </p:animEffect>
                                    <p:set>
                                      <p:cBhvr>
                                        <p:cTn id="30" dur="1" fill="hold">
                                          <p:stCondLst>
                                            <p:cond delay="499"/>
                                          </p:stCondLst>
                                        </p:cTn>
                                        <p:tgtEl>
                                          <p:spTgt spid="2"/>
                                        </p:tgtEl>
                                        <p:attrNameLst>
                                          <p:attrName>style.visibility</p:attrName>
                                        </p:attrNameLst>
                                      </p:cBhvr>
                                      <p:to>
                                        <p:strVal val="hidden"/>
                                      </p:to>
                                    </p:set>
                                  </p:childTnLst>
                                </p:cTn>
                              </p:par>
                              <p:par>
                                <p:cTn id="31" presetID="22" presetClass="exit" presetSubtype="4" fill="hold" grpId="1" nodeType="withEffect">
                                  <p:stCondLst>
                                    <p:cond delay="0"/>
                                  </p:stCondLst>
                                  <p:childTnLst>
                                    <p:animEffect transition="out" filter="wipe(down)">
                                      <p:cBhvr>
                                        <p:cTn id="32" dur="500"/>
                                        <p:tgtEl>
                                          <p:spTgt spid="5"/>
                                        </p:tgtEl>
                                      </p:cBhvr>
                                    </p:animEffect>
                                    <p:set>
                                      <p:cBhvr>
                                        <p:cTn id="33" dur="1" fill="hold">
                                          <p:stCondLst>
                                            <p:cond delay="499"/>
                                          </p:stCondLst>
                                        </p:cTn>
                                        <p:tgtEl>
                                          <p:spTgt spid="5"/>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ppt_x"/>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026"/>
                                        </p:tgtEl>
                                        <p:attrNameLst>
                                          <p:attrName>style.visibility</p:attrName>
                                        </p:attrNameLst>
                                      </p:cBhvr>
                                      <p:to>
                                        <p:strVal val="visible"/>
                                      </p:to>
                                    </p:set>
                                    <p:anim calcmode="lin" valueType="num">
                                      <p:cBhvr additive="base">
                                        <p:cTn id="42" dur="500" fill="hold"/>
                                        <p:tgtEl>
                                          <p:spTgt spid="1026"/>
                                        </p:tgtEl>
                                        <p:attrNameLst>
                                          <p:attrName>ppt_x</p:attrName>
                                        </p:attrNameLst>
                                      </p:cBhvr>
                                      <p:tavLst>
                                        <p:tav tm="0">
                                          <p:val>
                                            <p:strVal val="#ppt_x"/>
                                          </p:val>
                                        </p:tav>
                                        <p:tav tm="100000">
                                          <p:val>
                                            <p:strVal val="#ppt_x"/>
                                          </p:val>
                                        </p:tav>
                                      </p:tavLst>
                                    </p:anim>
                                    <p:anim calcmode="lin" valueType="num">
                                      <p:cBhvr additive="base">
                                        <p:cTn id="43" dur="500" fill="hold"/>
                                        <p:tgtEl>
                                          <p:spTgt spid="102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3" grpId="2"/>
      <p:bldP spid="5" grpId="0"/>
      <p:bldP spid="5" grpId="1"/>
      <p:bldP spid="6" grpId="0"/>
      <p:bldP spid="7"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DE338C34-1755-8B14-AFC5-67FA5A97F93F}"/>
              </a:ext>
            </a:extLst>
          </p:cNvPr>
          <p:cNvSpPr txBox="1">
            <a:spLocks/>
          </p:cNvSpPr>
          <p:nvPr userDrawn="1"/>
        </p:nvSpPr>
        <p:spPr>
          <a:xfrm>
            <a:off x="3348038" y="2571753"/>
            <a:ext cx="8153401" cy="1085850"/>
          </a:xfrm>
          <a:prstGeom prst="rect">
            <a:avLst/>
          </a:prstGeom>
        </p:spPr>
        <p:txBody>
          <a:bodyPr>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33" dirty="0" err="1">
                <a:latin typeface="NikoshBAN" pitchFamily="2" charset="0"/>
                <a:cs typeface="NikoshBAN" pitchFamily="2" charset="0"/>
              </a:rPr>
              <a:t>মৌলিক</a:t>
            </a:r>
            <a:r>
              <a:rPr lang="en-US" sz="1833" dirty="0">
                <a:latin typeface="NikoshBAN" pitchFamily="2" charset="0"/>
                <a:cs typeface="NikoshBAN" pitchFamily="2" charset="0"/>
              </a:rPr>
              <a:t> </a:t>
            </a:r>
            <a:r>
              <a:rPr lang="en-US" sz="1833" dirty="0" err="1">
                <a:latin typeface="NikoshBAN" pitchFamily="2" charset="0"/>
                <a:cs typeface="NikoshBAN" pitchFamily="2" charset="0"/>
              </a:rPr>
              <a:t>চাহিদার</a:t>
            </a:r>
            <a:r>
              <a:rPr lang="en-US" sz="1833" dirty="0">
                <a:latin typeface="NikoshBAN" pitchFamily="2" charset="0"/>
                <a:cs typeface="NikoshBAN" pitchFamily="2" charset="0"/>
              </a:rPr>
              <a:t> </a:t>
            </a:r>
            <a:r>
              <a:rPr lang="en-US" sz="1833" dirty="0" err="1">
                <a:latin typeface="NikoshBAN" pitchFamily="2" charset="0"/>
                <a:cs typeface="NikoshBAN" pitchFamily="2" charset="0"/>
              </a:rPr>
              <a:t>উপর</a:t>
            </a:r>
            <a:r>
              <a:rPr lang="en-US" sz="1833" dirty="0">
                <a:latin typeface="NikoshBAN" pitchFamily="2" charset="0"/>
                <a:cs typeface="NikoshBAN" pitchFamily="2" charset="0"/>
              </a:rPr>
              <a:t> </a:t>
            </a:r>
            <a:r>
              <a:rPr lang="en-US" sz="1833" dirty="0" err="1">
                <a:latin typeface="NikoshBAN" pitchFamily="2" charset="0"/>
                <a:cs typeface="NikoshBAN" pitchFamily="2" charset="0"/>
              </a:rPr>
              <a:t>জনসংখ্যা</a:t>
            </a:r>
            <a:r>
              <a:rPr lang="en-US" sz="1833" dirty="0">
                <a:latin typeface="NikoshBAN" pitchFamily="2" charset="0"/>
                <a:cs typeface="NikoshBAN" pitchFamily="2" charset="0"/>
              </a:rPr>
              <a:t> </a:t>
            </a:r>
            <a:r>
              <a:rPr lang="en-US" sz="1833" dirty="0" err="1">
                <a:latin typeface="NikoshBAN" pitchFamily="2" charset="0"/>
                <a:cs typeface="NikoshBAN" pitchFamily="2" charset="0"/>
              </a:rPr>
              <a:t>বৃদ্ধির</a:t>
            </a:r>
            <a:r>
              <a:rPr lang="en-US" sz="1833" dirty="0">
                <a:latin typeface="NikoshBAN" pitchFamily="2" charset="0"/>
                <a:cs typeface="NikoshBAN" pitchFamily="2" charset="0"/>
              </a:rPr>
              <a:t> </a:t>
            </a:r>
            <a:r>
              <a:rPr lang="en-US" sz="1833" dirty="0" err="1">
                <a:latin typeface="NikoshBAN" pitchFamily="2" charset="0"/>
                <a:cs typeface="NikoshBAN" pitchFamily="2" charset="0"/>
              </a:rPr>
              <a:t>প্রভাব</a:t>
            </a:r>
            <a:r>
              <a:rPr lang="en-US" sz="1833" dirty="0">
                <a:latin typeface="NikoshBAN" pitchFamily="2" charset="0"/>
                <a:cs typeface="NikoshBAN" pitchFamily="2" charset="0"/>
              </a:rPr>
              <a:t> </a:t>
            </a:r>
            <a:r>
              <a:rPr lang="en-US" sz="1833" dirty="0" err="1">
                <a:latin typeface="NikoshBAN" pitchFamily="2" charset="0"/>
                <a:cs typeface="NikoshBAN" pitchFamily="2" charset="0"/>
              </a:rPr>
              <a:t>বর্ণনা</a:t>
            </a:r>
            <a:r>
              <a:rPr lang="en-US" sz="1833" dirty="0">
                <a:latin typeface="NikoshBAN" pitchFamily="2" charset="0"/>
                <a:cs typeface="NikoshBAN" pitchFamily="2" charset="0"/>
              </a:rPr>
              <a:t> </a:t>
            </a:r>
            <a:r>
              <a:rPr lang="en-US" sz="1833" dirty="0" err="1">
                <a:latin typeface="NikoshBAN" pitchFamily="2" charset="0"/>
                <a:cs typeface="NikoshBAN" pitchFamily="2" charset="0"/>
              </a:rPr>
              <a:t>করতে</a:t>
            </a:r>
            <a:r>
              <a:rPr lang="en-US" sz="1833" dirty="0">
                <a:latin typeface="NikoshBAN" pitchFamily="2" charset="0"/>
                <a:cs typeface="NikoshBAN" pitchFamily="2" charset="0"/>
              </a:rPr>
              <a:t> </a:t>
            </a:r>
            <a:r>
              <a:rPr lang="en-US" sz="1833" dirty="0" err="1">
                <a:latin typeface="NikoshBAN" pitchFamily="2" charset="0"/>
                <a:cs typeface="NikoshBAN" pitchFamily="2" charset="0"/>
              </a:rPr>
              <a:t>পারবে</a:t>
            </a:r>
            <a:r>
              <a:rPr lang="en-US" sz="1833" dirty="0">
                <a:latin typeface="NikoshBAN" pitchFamily="2" charset="0"/>
                <a:cs typeface="NikoshBAN" pitchFamily="2" charset="0"/>
              </a:rPr>
              <a:t> ।</a:t>
            </a:r>
          </a:p>
        </p:txBody>
      </p:sp>
      <p:sp>
        <p:nvSpPr>
          <p:cNvPr id="6" name="Arrow: Right 5">
            <a:extLst>
              <a:ext uri="{FF2B5EF4-FFF2-40B4-BE49-F238E27FC236}">
                <a16:creationId xmlns:a16="http://schemas.microsoft.com/office/drawing/2014/main" id="{A9CD0A81-4FD7-F1C5-40B2-18D85C0CCAE5}"/>
              </a:ext>
            </a:extLst>
          </p:cNvPr>
          <p:cNvSpPr/>
          <p:nvPr userDrawn="1"/>
        </p:nvSpPr>
        <p:spPr>
          <a:xfrm>
            <a:off x="971552" y="714378"/>
            <a:ext cx="2370379" cy="1743075"/>
          </a:xfrm>
          <a:prstGeom prst="rightArrow">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94" dirty="0" err="1">
                <a:solidFill>
                  <a:schemeClr val="tx1"/>
                </a:solidFill>
                <a:latin typeface="NikoshBAN" panose="02000000000000000000"/>
              </a:rPr>
              <a:t>শিখনফল</a:t>
            </a:r>
            <a:endParaRPr lang="en-US" sz="2094" dirty="0">
              <a:solidFill>
                <a:schemeClr val="tx1"/>
              </a:solidFill>
              <a:latin typeface="NikoshBAN" panose="02000000000000000000"/>
            </a:endParaRPr>
          </a:p>
        </p:txBody>
      </p:sp>
      <p:grpSp>
        <p:nvGrpSpPr>
          <p:cNvPr id="7" name="Group 6" descr="octoganal shape sequence">
            <a:extLst>
              <a:ext uri="{FF2B5EF4-FFF2-40B4-BE49-F238E27FC236}">
                <a16:creationId xmlns:a16="http://schemas.microsoft.com/office/drawing/2014/main" id="{AF069FE4-E9F7-4746-832A-36EADA34EBF0}"/>
              </a:ext>
            </a:extLst>
          </p:cNvPr>
          <p:cNvGrpSpPr/>
          <p:nvPr userDrawn="1"/>
        </p:nvGrpSpPr>
        <p:grpSpPr>
          <a:xfrm>
            <a:off x="2713280" y="2714627"/>
            <a:ext cx="628651" cy="571499"/>
            <a:chOff x="3630613" y="3192463"/>
            <a:chExt cx="2509837" cy="2508250"/>
          </a:xfrm>
        </p:grpSpPr>
        <p:sp>
          <p:nvSpPr>
            <p:cNvPr id="8" name="Freeform 453">
              <a:extLst>
                <a:ext uri="{FF2B5EF4-FFF2-40B4-BE49-F238E27FC236}">
                  <a16:creationId xmlns:a16="http://schemas.microsoft.com/office/drawing/2014/main" id="{EEBDD1B2-2309-40B7-AF3D-38F5E23AF4D1}"/>
                </a:ext>
                <a:ext uri="{C183D7F6-B498-43B3-948B-1728B52AA6E4}">
                  <adec:decorative xmlns:adec="http://schemas.microsoft.com/office/drawing/2017/decorative" val="1"/>
                </a:ext>
              </a:extLst>
            </p:cNvPr>
            <p:cNvSpPr>
              <a:spLocks/>
            </p:cNvSpPr>
            <p:nvPr userDrawn="1"/>
          </p:nvSpPr>
          <p:spPr bwMode="auto">
            <a:xfrm>
              <a:off x="5302250" y="3208338"/>
              <a:ext cx="838200" cy="2435225"/>
            </a:xfrm>
            <a:custGeom>
              <a:avLst/>
              <a:gdLst>
                <a:gd name="T0" fmla="*/ 0 w 264"/>
                <a:gd name="T1" fmla="*/ 3 h 767"/>
                <a:gd name="T2" fmla="*/ 36 w 264"/>
                <a:gd name="T3" fmla="*/ 106 h 767"/>
                <a:gd name="T4" fmla="*/ 36 w 264"/>
                <a:gd name="T5" fmla="*/ 707 h 767"/>
                <a:gd name="T6" fmla="*/ 17 w 264"/>
                <a:gd name="T7" fmla="*/ 767 h 767"/>
                <a:gd name="T8" fmla="*/ 241 w 264"/>
                <a:gd name="T9" fmla="*/ 542 h 767"/>
                <a:gd name="T10" fmla="*/ 264 w 264"/>
                <a:gd name="T11" fmla="*/ 483 h 767"/>
                <a:gd name="T12" fmla="*/ 264 w 264"/>
                <a:gd name="T13" fmla="*/ 306 h 767"/>
                <a:gd name="T14" fmla="*/ 245 w 264"/>
                <a:gd name="T15" fmla="*/ 239 h 767"/>
                <a:gd name="T16" fmla="*/ 70 w 264"/>
                <a:gd name="T17" fmla="*/ 63 h 767"/>
                <a:gd name="T18" fmla="*/ 0 w 264"/>
                <a:gd name="T19" fmla="*/ 3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767">
                  <a:moveTo>
                    <a:pt x="0" y="3"/>
                  </a:moveTo>
                  <a:cubicBezTo>
                    <a:pt x="0" y="3"/>
                    <a:pt x="36" y="21"/>
                    <a:pt x="36" y="106"/>
                  </a:cubicBezTo>
                  <a:cubicBezTo>
                    <a:pt x="36" y="199"/>
                    <a:pt x="36" y="581"/>
                    <a:pt x="36" y="707"/>
                  </a:cubicBezTo>
                  <a:cubicBezTo>
                    <a:pt x="36" y="747"/>
                    <a:pt x="17" y="767"/>
                    <a:pt x="17" y="767"/>
                  </a:cubicBezTo>
                  <a:cubicBezTo>
                    <a:pt x="241" y="542"/>
                    <a:pt x="241" y="542"/>
                    <a:pt x="241" y="542"/>
                  </a:cubicBezTo>
                  <a:cubicBezTo>
                    <a:pt x="241" y="542"/>
                    <a:pt x="264" y="520"/>
                    <a:pt x="264" y="483"/>
                  </a:cubicBezTo>
                  <a:cubicBezTo>
                    <a:pt x="264" y="446"/>
                    <a:pt x="264" y="360"/>
                    <a:pt x="264" y="306"/>
                  </a:cubicBezTo>
                  <a:cubicBezTo>
                    <a:pt x="264" y="251"/>
                    <a:pt x="245" y="239"/>
                    <a:pt x="245" y="239"/>
                  </a:cubicBezTo>
                  <a:cubicBezTo>
                    <a:pt x="245" y="239"/>
                    <a:pt x="123" y="116"/>
                    <a:pt x="70" y="63"/>
                  </a:cubicBezTo>
                  <a:cubicBezTo>
                    <a:pt x="7" y="0"/>
                    <a:pt x="0" y="3"/>
                    <a:pt x="0" y="3"/>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9" name="Freeform 454">
              <a:extLst>
                <a:ext uri="{FF2B5EF4-FFF2-40B4-BE49-F238E27FC236}">
                  <a16:creationId xmlns:a16="http://schemas.microsoft.com/office/drawing/2014/main" id="{02904F73-93FD-421F-81D6-033C35C42B44}"/>
                </a:ext>
                <a:ext uri="{C183D7F6-B498-43B3-948B-1728B52AA6E4}">
                  <adec:decorative xmlns:adec="http://schemas.microsoft.com/office/drawing/2017/decorative" val="1"/>
                </a:ext>
              </a:extLst>
            </p:cNvPr>
            <p:cNvSpPr>
              <a:spLocks/>
            </p:cNvSpPr>
            <p:nvPr userDrawn="1"/>
          </p:nvSpPr>
          <p:spPr bwMode="auto">
            <a:xfrm>
              <a:off x="5416550" y="4344988"/>
              <a:ext cx="723900" cy="635000"/>
            </a:xfrm>
            <a:custGeom>
              <a:avLst/>
              <a:gdLst>
                <a:gd name="T0" fmla="*/ 228 w 228"/>
                <a:gd name="T1" fmla="*/ 0 h 200"/>
                <a:gd name="T2" fmla="*/ 0 w 228"/>
                <a:gd name="T3" fmla="*/ 183 h 200"/>
                <a:gd name="T4" fmla="*/ 0 w 228"/>
                <a:gd name="T5" fmla="*/ 200 h 200"/>
                <a:gd name="T6" fmla="*/ 116 w 228"/>
                <a:gd name="T7" fmla="*/ 200 h 200"/>
                <a:gd name="T8" fmla="*/ 217 w 228"/>
                <a:gd name="T9" fmla="*/ 167 h 200"/>
                <a:gd name="T10" fmla="*/ 228 w 228"/>
                <a:gd name="T11" fmla="*/ 127 h 200"/>
                <a:gd name="T12" fmla="*/ 228 w 228"/>
                <a:gd name="T13" fmla="*/ 0 h 200"/>
              </a:gdLst>
              <a:ahLst/>
              <a:cxnLst>
                <a:cxn ang="0">
                  <a:pos x="T0" y="T1"/>
                </a:cxn>
                <a:cxn ang="0">
                  <a:pos x="T2" y="T3"/>
                </a:cxn>
                <a:cxn ang="0">
                  <a:pos x="T4" y="T5"/>
                </a:cxn>
                <a:cxn ang="0">
                  <a:pos x="T6" y="T7"/>
                </a:cxn>
                <a:cxn ang="0">
                  <a:pos x="T8" y="T9"/>
                </a:cxn>
                <a:cxn ang="0">
                  <a:pos x="T10" y="T11"/>
                </a:cxn>
                <a:cxn ang="0">
                  <a:pos x="T12" y="T13"/>
                </a:cxn>
              </a:cxnLst>
              <a:rect l="0" t="0" r="r" b="b"/>
              <a:pathLst>
                <a:path w="228" h="200">
                  <a:moveTo>
                    <a:pt x="228" y="0"/>
                  </a:moveTo>
                  <a:cubicBezTo>
                    <a:pt x="219" y="64"/>
                    <a:pt x="198" y="183"/>
                    <a:pt x="0" y="183"/>
                  </a:cubicBezTo>
                  <a:cubicBezTo>
                    <a:pt x="0" y="189"/>
                    <a:pt x="0" y="195"/>
                    <a:pt x="0" y="200"/>
                  </a:cubicBezTo>
                  <a:cubicBezTo>
                    <a:pt x="51" y="200"/>
                    <a:pt x="93" y="200"/>
                    <a:pt x="116" y="200"/>
                  </a:cubicBezTo>
                  <a:cubicBezTo>
                    <a:pt x="187" y="200"/>
                    <a:pt x="211" y="175"/>
                    <a:pt x="217" y="167"/>
                  </a:cubicBezTo>
                  <a:cubicBezTo>
                    <a:pt x="222" y="157"/>
                    <a:pt x="227" y="144"/>
                    <a:pt x="228" y="127"/>
                  </a:cubicBezTo>
                  <a:cubicBezTo>
                    <a:pt x="227" y="110"/>
                    <a:pt x="228" y="25"/>
                    <a:pt x="228"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0" name="Freeform 36">
              <a:extLst>
                <a:ext uri="{FF2B5EF4-FFF2-40B4-BE49-F238E27FC236}">
                  <a16:creationId xmlns:a16="http://schemas.microsoft.com/office/drawing/2014/main" id="{FFAC89C1-7AD8-4750-B451-903CA373ADFD}"/>
                </a:ext>
                <a:ext uri="{C183D7F6-B498-43B3-948B-1728B52AA6E4}">
                  <adec:decorative xmlns:adec="http://schemas.microsoft.com/office/drawing/2017/decorative" val="1"/>
                </a:ext>
              </a:extLst>
            </p:cNvPr>
            <p:cNvSpPr>
              <a:spLocks/>
            </p:cNvSpPr>
            <p:nvPr userDrawn="1"/>
          </p:nvSpPr>
          <p:spPr bwMode="auto">
            <a:xfrm>
              <a:off x="3684588" y="4865688"/>
              <a:ext cx="2436813" cy="835025"/>
            </a:xfrm>
            <a:custGeom>
              <a:avLst/>
              <a:gdLst>
                <a:gd name="T0" fmla="*/ 764 w 767"/>
                <a:gd name="T1" fmla="*/ 0 h 263"/>
                <a:gd name="T2" fmla="*/ 661 w 767"/>
                <a:gd name="T3" fmla="*/ 36 h 263"/>
                <a:gd name="T4" fmla="*/ 60 w 767"/>
                <a:gd name="T5" fmla="*/ 36 h 263"/>
                <a:gd name="T6" fmla="*/ 0 w 767"/>
                <a:gd name="T7" fmla="*/ 16 h 263"/>
                <a:gd name="T8" fmla="*/ 226 w 767"/>
                <a:gd name="T9" fmla="*/ 240 h 263"/>
                <a:gd name="T10" fmla="*/ 283 w 767"/>
                <a:gd name="T11" fmla="*/ 263 h 263"/>
                <a:gd name="T12" fmla="*/ 366 w 767"/>
                <a:gd name="T13" fmla="*/ 263 h 263"/>
                <a:gd name="T14" fmla="*/ 461 w 767"/>
                <a:gd name="T15" fmla="*/ 263 h 263"/>
                <a:gd name="T16" fmla="*/ 527 w 767"/>
                <a:gd name="T17" fmla="*/ 244 h 263"/>
                <a:gd name="T18" fmla="*/ 704 w 767"/>
                <a:gd name="T19" fmla="*/ 70 h 263"/>
                <a:gd name="T20" fmla="*/ 764 w 767"/>
                <a:gd name="T21"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263">
                  <a:moveTo>
                    <a:pt x="764" y="0"/>
                  </a:moveTo>
                  <a:cubicBezTo>
                    <a:pt x="764" y="0"/>
                    <a:pt x="746" y="36"/>
                    <a:pt x="661" y="36"/>
                  </a:cubicBezTo>
                  <a:cubicBezTo>
                    <a:pt x="568" y="36"/>
                    <a:pt x="186" y="36"/>
                    <a:pt x="60" y="36"/>
                  </a:cubicBezTo>
                  <a:cubicBezTo>
                    <a:pt x="20" y="36"/>
                    <a:pt x="0" y="16"/>
                    <a:pt x="0" y="16"/>
                  </a:cubicBezTo>
                  <a:cubicBezTo>
                    <a:pt x="226" y="240"/>
                    <a:pt x="226" y="240"/>
                    <a:pt x="226" y="240"/>
                  </a:cubicBezTo>
                  <a:cubicBezTo>
                    <a:pt x="226" y="240"/>
                    <a:pt x="247" y="263"/>
                    <a:pt x="283" y="263"/>
                  </a:cubicBezTo>
                  <a:cubicBezTo>
                    <a:pt x="302" y="263"/>
                    <a:pt x="333" y="263"/>
                    <a:pt x="366" y="263"/>
                  </a:cubicBezTo>
                  <a:cubicBezTo>
                    <a:pt x="399" y="263"/>
                    <a:pt x="434" y="263"/>
                    <a:pt x="461" y="263"/>
                  </a:cubicBezTo>
                  <a:cubicBezTo>
                    <a:pt x="516" y="263"/>
                    <a:pt x="527" y="244"/>
                    <a:pt x="527" y="244"/>
                  </a:cubicBezTo>
                  <a:cubicBezTo>
                    <a:pt x="527" y="244"/>
                    <a:pt x="651" y="123"/>
                    <a:pt x="704" y="70"/>
                  </a:cubicBezTo>
                  <a:cubicBezTo>
                    <a:pt x="767" y="7"/>
                    <a:pt x="764" y="0"/>
                    <a:pt x="764"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1" name="Freeform 38">
              <a:extLst>
                <a:ext uri="{FF2B5EF4-FFF2-40B4-BE49-F238E27FC236}">
                  <a16:creationId xmlns:a16="http://schemas.microsoft.com/office/drawing/2014/main" id="{A915EFF9-1478-45E7-868B-AA74EEE875DF}"/>
                </a:ext>
                <a:ext uri="{C183D7F6-B498-43B3-948B-1728B52AA6E4}">
                  <adec:decorative xmlns:adec="http://schemas.microsoft.com/office/drawing/2017/decorative" val="1"/>
                </a:ext>
              </a:extLst>
            </p:cNvPr>
            <p:cNvSpPr>
              <a:spLocks/>
            </p:cNvSpPr>
            <p:nvPr userDrawn="1"/>
          </p:nvSpPr>
          <p:spPr bwMode="auto">
            <a:xfrm>
              <a:off x="4354513" y="4979988"/>
              <a:ext cx="630238" cy="720725"/>
            </a:xfrm>
            <a:custGeom>
              <a:avLst/>
              <a:gdLst>
                <a:gd name="T0" fmla="*/ 15 w 198"/>
                <a:gd name="T1" fmla="*/ 0 h 227"/>
                <a:gd name="T2" fmla="*/ 0 w 198"/>
                <a:gd name="T3" fmla="*/ 0 h 227"/>
                <a:gd name="T4" fmla="*/ 0 w 198"/>
                <a:gd name="T5" fmla="*/ 117 h 227"/>
                <a:gd name="T6" fmla="*/ 35 w 198"/>
                <a:gd name="T7" fmla="*/ 218 h 227"/>
                <a:gd name="T8" fmla="*/ 35 w 198"/>
                <a:gd name="T9" fmla="*/ 218 h 227"/>
                <a:gd name="T10" fmla="*/ 34 w 198"/>
                <a:gd name="T11" fmla="*/ 218 h 227"/>
                <a:gd name="T12" fmla="*/ 72 w 198"/>
                <a:gd name="T13" fmla="*/ 227 h 227"/>
                <a:gd name="T14" fmla="*/ 72 w 198"/>
                <a:gd name="T15" fmla="*/ 227 h 227"/>
                <a:gd name="T16" fmla="*/ 91 w 198"/>
                <a:gd name="T17" fmla="*/ 227 h 227"/>
                <a:gd name="T18" fmla="*/ 121 w 198"/>
                <a:gd name="T19" fmla="*/ 227 h 227"/>
                <a:gd name="T20" fmla="*/ 198 w 198"/>
                <a:gd name="T21" fmla="*/ 227 h 227"/>
                <a:gd name="T22" fmla="*/ 15 w 198"/>
                <a:gd name="T2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227">
                  <a:moveTo>
                    <a:pt x="15" y="0"/>
                  </a:moveTo>
                  <a:cubicBezTo>
                    <a:pt x="10" y="0"/>
                    <a:pt x="5" y="0"/>
                    <a:pt x="0" y="0"/>
                  </a:cubicBezTo>
                  <a:cubicBezTo>
                    <a:pt x="0" y="52"/>
                    <a:pt x="0" y="93"/>
                    <a:pt x="0" y="117"/>
                  </a:cubicBezTo>
                  <a:cubicBezTo>
                    <a:pt x="0" y="201"/>
                    <a:pt x="35" y="218"/>
                    <a:pt x="35" y="218"/>
                  </a:cubicBezTo>
                  <a:cubicBezTo>
                    <a:pt x="35" y="218"/>
                    <a:pt x="35" y="218"/>
                    <a:pt x="35" y="218"/>
                  </a:cubicBezTo>
                  <a:cubicBezTo>
                    <a:pt x="35" y="218"/>
                    <a:pt x="34" y="218"/>
                    <a:pt x="34" y="218"/>
                  </a:cubicBezTo>
                  <a:cubicBezTo>
                    <a:pt x="44" y="223"/>
                    <a:pt x="57" y="227"/>
                    <a:pt x="72" y="227"/>
                  </a:cubicBezTo>
                  <a:cubicBezTo>
                    <a:pt x="72" y="227"/>
                    <a:pt x="72" y="227"/>
                    <a:pt x="72" y="227"/>
                  </a:cubicBezTo>
                  <a:cubicBezTo>
                    <a:pt x="78" y="227"/>
                    <a:pt x="84" y="227"/>
                    <a:pt x="91" y="227"/>
                  </a:cubicBezTo>
                  <a:cubicBezTo>
                    <a:pt x="100" y="227"/>
                    <a:pt x="110" y="227"/>
                    <a:pt x="121" y="227"/>
                  </a:cubicBezTo>
                  <a:cubicBezTo>
                    <a:pt x="150" y="227"/>
                    <a:pt x="184" y="227"/>
                    <a:pt x="198" y="227"/>
                  </a:cubicBezTo>
                  <a:cubicBezTo>
                    <a:pt x="134" y="219"/>
                    <a:pt x="15" y="198"/>
                    <a:pt x="15"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2" name="Freeform 39">
              <a:extLst>
                <a:ext uri="{FF2B5EF4-FFF2-40B4-BE49-F238E27FC236}">
                  <a16:creationId xmlns:a16="http://schemas.microsoft.com/office/drawing/2014/main" id="{39C106BB-6885-4189-B2EA-FBC073B946FD}"/>
                </a:ext>
                <a:ext uri="{C183D7F6-B498-43B3-948B-1728B52AA6E4}">
                  <adec:decorative xmlns:adec="http://schemas.microsoft.com/office/drawing/2017/decorative" val="1"/>
                </a:ext>
              </a:extLst>
            </p:cNvPr>
            <p:cNvSpPr>
              <a:spLocks/>
            </p:cNvSpPr>
            <p:nvPr userDrawn="1"/>
          </p:nvSpPr>
          <p:spPr bwMode="auto">
            <a:xfrm>
              <a:off x="3630613" y="3246438"/>
              <a:ext cx="835025" cy="2441575"/>
            </a:xfrm>
            <a:custGeom>
              <a:avLst/>
              <a:gdLst>
                <a:gd name="T0" fmla="*/ 263 w 263"/>
                <a:gd name="T1" fmla="*/ 764 h 769"/>
                <a:gd name="T2" fmla="*/ 228 w 263"/>
                <a:gd name="T3" fmla="*/ 663 h 769"/>
                <a:gd name="T4" fmla="*/ 228 w 263"/>
                <a:gd name="T5" fmla="*/ 60 h 769"/>
                <a:gd name="T6" fmla="*/ 247 w 263"/>
                <a:gd name="T7" fmla="*/ 0 h 769"/>
                <a:gd name="T8" fmla="*/ 22 w 263"/>
                <a:gd name="T9" fmla="*/ 226 h 769"/>
                <a:gd name="T10" fmla="*/ 0 w 263"/>
                <a:gd name="T11" fmla="*/ 281 h 769"/>
                <a:gd name="T12" fmla="*/ 0 w 263"/>
                <a:gd name="T13" fmla="*/ 463 h 769"/>
                <a:gd name="T14" fmla="*/ 19 w 263"/>
                <a:gd name="T15" fmla="*/ 529 h 769"/>
                <a:gd name="T16" fmla="*/ 194 w 263"/>
                <a:gd name="T17" fmla="*/ 706 h 769"/>
                <a:gd name="T18" fmla="*/ 263 w 263"/>
                <a:gd name="T19" fmla="*/ 764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769">
                  <a:moveTo>
                    <a:pt x="263" y="764"/>
                  </a:moveTo>
                  <a:cubicBezTo>
                    <a:pt x="263" y="764"/>
                    <a:pt x="228" y="747"/>
                    <a:pt x="228" y="663"/>
                  </a:cubicBezTo>
                  <a:cubicBezTo>
                    <a:pt x="228" y="570"/>
                    <a:pt x="228" y="186"/>
                    <a:pt x="228" y="60"/>
                  </a:cubicBezTo>
                  <a:cubicBezTo>
                    <a:pt x="228" y="20"/>
                    <a:pt x="247" y="0"/>
                    <a:pt x="247" y="0"/>
                  </a:cubicBezTo>
                  <a:cubicBezTo>
                    <a:pt x="22" y="226"/>
                    <a:pt x="22" y="226"/>
                    <a:pt x="22" y="226"/>
                  </a:cubicBezTo>
                  <a:cubicBezTo>
                    <a:pt x="22" y="226"/>
                    <a:pt x="0" y="244"/>
                    <a:pt x="0" y="281"/>
                  </a:cubicBezTo>
                  <a:cubicBezTo>
                    <a:pt x="0" y="318"/>
                    <a:pt x="0" y="408"/>
                    <a:pt x="0" y="463"/>
                  </a:cubicBezTo>
                  <a:cubicBezTo>
                    <a:pt x="0" y="517"/>
                    <a:pt x="19" y="529"/>
                    <a:pt x="19" y="529"/>
                  </a:cubicBezTo>
                  <a:cubicBezTo>
                    <a:pt x="19" y="529"/>
                    <a:pt x="141" y="653"/>
                    <a:pt x="194" y="706"/>
                  </a:cubicBezTo>
                  <a:cubicBezTo>
                    <a:pt x="257" y="769"/>
                    <a:pt x="263" y="764"/>
                    <a:pt x="263" y="764"/>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3" name="Freeform 41">
              <a:extLst>
                <a:ext uri="{FF2B5EF4-FFF2-40B4-BE49-F238E27FC236}">
                  <a16:creationId xmlns:a16="http://schemas.microsoft.com/office/drawing/2014/main" id="{784DBD27-00C0-413F-8529-FF5A7A6E2D27}"/>
                </a:ext>
                <a:ext uri="{C183D7F6-B498-43B3-948B-1728B52AA6E4}">
                  <adec:decorative xmlns:adec="http://schemas.microsoft.com/office/drawing/2017/decorative" val="1"/>
                </a:ext>
              </a:extLst>
            </p:cNvPr>
            <p:cNvSpPr>
              <a:spLocks/>
            </p:cNvSpPr>
            <p:nvPr userDrawn="1"/>
          </p:nvSpPr>
          <p:spPr bwMode="auto">
            <a:xfrm>
              <a:off x="3630613" y="3913188"/>
              <a:ext cx="723900" cy="631825"/>
            </a:xfrm>
            <a:custGeom>
              <a:avLst/>
              <a:gdLst>
                <a:gd name="T0" fmla="*/ 110 w 228"/>
                <a:gd name="T1" fmla="*/ 0 h 199"/>
                <a:gd name="T2" fmla="*/ 8 w 228"/>
                <a:gd name="T3" fmla="*/ 36 h 199"/>
                <a:gd name="T4" fmla="*/ 8 w 228"/>
                <a:gd name="T5" fmla="*/ 36 h 199"/>
                <a:gd name="T6" fmla="*/ 0 w 228"/>
                <a:gd name="T7" fmla="*/ 71 h 199"/>
                <a:gd name="T8" fmla="*/ 0 w 228"/>
                <a:gd name="T9" fmla="*/ 71 h 199"/>
                <a:gd name="T10" fmla="*/ 0 w 228"/>
                <a:gd name="T11" fmla="*/ 127 h 199"/>
                <a:gd name="T12" fmla="*/ 0 w 228"/>
                <a:gd name="T13" fmla="*/ 199 h 199"/>
                <a:gd name="T14" fmla="*/ 228 w 228"/>
                <a:gd name="T15" fmla="*/ 16 h 199"/>
                <a:gd name="T16" fmla="*/ 228 w 228"/>
                <a:gd name="T17" fmla="*/ 0 h 199"/>
                <a:gd name="T18" fmla="*/ 110 w 228"/>
                <a:gd name="T1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199">
                  <a:moveTo>
                    <a:pt x="110" y="0"/>
                  </a:moveTo>
                  <a:cubicBezTo>
                    <a:pt x="26" y="0"/>
                    <a:pt x="8" y="36"/>
                    <a:pt x="8" y="36"/>
                  </a:cubicBezTo>
                  <a:cubicBezTo>
                    <a:pt x="8" y="36"/>
                    <a:pt x="8" y="36"/>
                    <a:pt x="8" y="36"/>
                  </a:cubicBezTo>
                  <a:cubicBezTo>
                    <a:pt x="4" y="45"/>
                    <a:pt x="0" y="56"/>
                    <a:pt x="0" y="71"/>
                  </a:cubicBezTo>
                  <a:cubicBezTo>
                    <a:pt x="0" y="71"/>
                    <a:pt x="0" y="71"/>
                    <a:pt x="0" y="71"/>
                  </a:cubicBezTo>
                  <a:cubicBezTo>
                    <a:pt x="0" y="78"/>
                    <a:pt x="0" y="102"/>
                    <a:pt x="0" y="127"/>
                  </a:cubicBezTo>
                  <a:cubicBezTo>
                    <a:pt x="0" y="150"/>
                    <a:pt x="0" y="175"/>
                    <a:pt x="0" y="199"/>
                  </a:cubicBezTo>
                  <a:cubicBezTo>
                    <a:pt x="9" y="135"/>
                    <a:pt x="30" y="16"/>
                    <a:pt x="228" y="16"/>
                  </a:cubicBezTo>
                  <a:cubicBezTo>
                    <a:pt x="228" y="10"/>
                    <a:pt x="228" y="5"/>
                    <a:pt x="228" y="0"/>
                  </a:cubicBezTo>
                  <a:cubicBezTo>
                    <a:pt x="176" y="0"/>
                    <a:pt x="134" y="0"/>
                    <a:pt x="110"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4" name="Freeform 42">
              <a:extLst>
                <a:ext uri="{FF2B5EF4-FFF2-40B4-BE49-F238E27FC236}">
                  <a16:creationId xmlns:a16="http://schemas.microsoft.com/office/drawing/2014/main" id="{5CDCD3EC-12ED-418B-908D-252BCB3B283D}"/>
                </a:ext>
                <a:ext uri="{C183D7F6-B498-43B3-948B-1728B52AA6E4}">
                  <adec:decorative xmlns:adec="http://schemas.microsoft.com/office/drawing/2017/decorative" val="1"/>
                </a:ext>
              </a:extLst>
            </p:cNvPr>
            <p:cNvSpPr>
              <a:spLocks/>
            </p:cNvSpPr>
            <p:nvPr userDrawn="1"/>
          </p:nvSpPr>
          <p:spPr bwMode="auto">
            <a:xfrm>
              <a:off x="3656013" y="3192463"/>
              <a:ext cx="1760538" cy="835025"/>
            </a:xfrm>
            <a:custGeom>
              <a:avLst/>
              <a:gdLst>
                <a:gd name="T0" fmla="*/ 518 w 554"/>
                <a:gd name="T1" fmla="*/ 8 h 263"/>
                <a:gd name="T2" fmla="*/ 554 w 554"/>
                <a:gd name="T3" fmla="*/ 111 h 263"/>
                <a:gd name="T4" fmla="*/ 554 w 554"/>
                <a:gd name="T5" fmla="*/ 227 h 263"/>
                <a:gd name="T6" fmla="*/ 102 w 554"/>
                <a:gd name="T7" fmla="*/ 227 h 263"/>
                <a:gd name="T8" fmla="*/ 0 w 554"/>
                <a:gd name="T9" fmla="*/ 263 h 263"/>
                <a:gd name="T10" fmla="*/ 60 w 554"/>
                <a:gd name="T11" fmla="*/ 193 h 263"/>
                <a:gd name="T12" fmla="*/ 236 w 554"/>
                <a:gd name="T13" fmla="*/ 19 h 263"/>
                <a:gd name="T14" fmla="*/ 303 w 554"/>
                <a:gd name="T15" fmla="*/ 0 h 263"/>
                <a:gd name="T16" fmla="*/ 482 w 554"/>
                <a:gd name="T17" fmla="*/ 0 h 263"/>
                <a:gd name="T18" fmla="*/ 519 w 554"/>
                <a:gd name="T19" fmla="*/ 8 h 263"/>
                <a:gd name="T20" fmla="*/ 518 w 554"/>
                <a:gd name="T21" fmla="*/ 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4" h="263">
                  <a:moveTo>
                    <a:pt x="518" y="8"/>
                  </a:moveTo>
                  <a:cubicBezTo>
                    <a:pt x="518" y="8"/>
                    <a:pt x="554" y="26"/>
                    <a:pt x="554" y="111"/>
                  </a:cubicBezTo>
                  <a:cubicBezTo>
                    <a:pt x="554" y="134"/>
                    <a:pt x="554" y="176"/>
                    <a:pt x="554" y="227"/>
                  </a:cubicBezTo>
                  <a:cubicBezTo>
                    <a:pt x="390" y="227"/>
                    <a:pt x="170" y="227"/>
                    <a:pt x="102" y="227"/>
                  </a:cubicBezTo>
                  <a:cubicBezTo>
                    <a:pt x="18" y="227"/>
                    <a:pt x="0" y="263"/>
                    <a:pt x="0" y="263"/>
                  </a:cubicBezTo>
                  <a:cubicBezTo>
                    <a:pt x="0" y="263"/>
                    <a:pt x="1" y="252"/>
                    <a:pt x="60" y="193"/>
                  </a:cubicBezTo>
                  <a:cubicBezTo>
                    <a:pt x="113" y="140"/>
                    <a:pt x="236" y="19"/>
                    <a:pt x="236" y="19"/>
                  </a:cubicBezTo>
                  <a:cubicBezTo>
                    <a:pt x="236" y="19"/>
                    <a:pt x="248" y="0"/>
                    <a:pt x="303" y="0"/>
                  </a:cubicBezTo>
                  <a:cubicBezTo>
                    <a:pt x="357" y="0"/>
                    <a:pt x="445" y="0"/>
                    <a:pt x="482" y="0"/>
                  </a:cubicBezTo>
                  <a:cubicBezTo>
                    <a:pt x="498" y="0"/>
                    <a:pt x="509" y="4"/>
                    <a:pt x="519" y="8"/>
                  </a:cubicBezTo>
                  <a:cubicBezTo>
                    <a:pt x="518" y="8"/>
                    <a:pt x="518" y="8"/>
                    <a:pt x="518" y="8"/>
                  </a:cubicBezTo>
                </a:path>
              </a:pathLst>
            </a:custGeom>
            <a:solidFill>
              <a:schemeClr val="accent6"/>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5" name="Freeform 45">
              <a:extLst>
                <a:ext uri="{FF2B5EF4-FFF2-40B4-BE49-F238E27FC236}">
                  <a16:creationId xmlns:a16="http://schemas.microsoft.com/office/drawing/2014/main" id="{EC65D41C-8D06-43EC-9375-9C727BAC25C1}"/>
                </a:ext>
                <a:ext uri="{C183D7F6-B498-43B3-948B-1728B52AA6E4}">
                  <adec:decorative xmlns:adec="http://schemas.microsoft.com/office/drawing/2017/decorative" val="1"/>
                </a:ext>
              </a:extLst>
            </p:cNvPr>
            <p:cNvSpPr>
              <a:spLocks/>
            </p:cNvSpPr>
            <p:nvPr userDrawn="1"/>
          </p:nvSpPr>
          <p:spPr bwMode="auto">
            <a:xfrm>
              <a:off x="4776788" y="3192463"/>
              <a:ext cx="639763" cy="720725"/>
            </a:xfrm>
            <a:custGeom>
              <a:avLst/>
              <a:gdLst>
                <a:gd name="T0" fmla="*/ 129 w 201"/>
                <a:gd name="T1" fmla="*/ 0 h 227"/>
                <a:gd name="T2" fmla="*/ 78 w 201"/>
                <a:gd name="T3" fmla="*/ 0 h 227"/>
                <a:gd name="T4" fmla="*/ 13 w 201"/>
                <a:gd name="T5" fmla="*/ 0 h 227"/>
                <a:gd name="T6" fmla="*/ 0 w 201"/>
                <a:gd name="T7" fmla="*/ 0 h 227"/>
                <a:gd name="T8" fmla="*/ 184 w 201"/>
                <a:gd name="T9" fmla="*/ 227 h 227"/>
                <a:gd name="T10" fmla="*/ 201 w 201"/>
                <a:gd name="T11" fmla="*/ 227 h 227"/>
                <a:gd name="T12" fmla="*/ 201 w 201"/>
                <a:gd name="T13" fmla="*/ 111 h 227"/>
                <a:gd name="T14" fmla="*/ 165 w 201"/>
                <a:gd name="T15" fmla="*/ 8 h 227"/>
                <a:gd name="T16" fmla="*/ 165 w 201"/>
                <a:gd name="T17" fmla="*/ 8 h 227"/>
                <a:gd name="T18" fmla="*/ 165 w 201"/>
                <a:gd name="T19" fmla="*/ 8 h 227"/>
                <a:gd name="T20" fmla="*/ 129 w 201"/>
                <a:gd name="T21"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 h="227">
                  <a:moveTo>
                    <a:pt x="129" y="0"/>
                  </a:moveTo>
                  <a:cubicBezTo>
                    <a:pt x="116" y="0"/>
                    <a:pt x="99" y="0"/>
                    <a:pt x="78" y="0"/>
                  </a:cubicBezTo>
                  <a:cubicBezTo>
                    <a:pt x="58" y="0"/>
                    <a:pt x="35" y="0"/>
                    <a:pt x="13" y="0"/>
                  </a:cubicBezTo>
                  <a:cubicBezTo>
                    <a:pt x="8" y="0"/>
                    <a:pt x="4" y="0"/>
                    <a:pt x="0" y="0"/>
                  </a:cubicBezTo>
                  <a:cubicBezTo>
                    <a:pt x="64" y="8"/>
                    <a:pt x="184" y="29"/>
                    <a:pt x="184" y="227"/>
                  </a:cubicBezTo>
                  <a:cubicBezTo>
                    <a:pt x="190" y="227"/>
                    <a:pt x="195" y="227"/>
                    <a:pt x="201" y="227"/>
                  </a:cubicBezTo>
                  <a:cubicBezTo>
                    <a:pt x="201" y="176"/>
                    <a:pt x="201" y="134"/>
                    <a:pt x="201" y="111"/>
                  </a:cubicBezTo>
                  <a:cubicBezTo>
                    <a:pt x="201" y="26"/>
                    <a:pt x="165" y="8"/>
                    <a:pt x="165" y="8"/>
                  </a:cubicBezTo>
                  <a:cubicBezTo>
                    <a:pt x="165" y="8"/>
                    <a:pt x="165" y="8"/>
                    <a:pt x="165" y="8"/>
                  </a:cubicBezTo>
                  <a:cubicBezTo>
                    <a:pt x="165" y="8"/>
                    <a:pt x="165" y="8"/>
                    <a:pt x="165" y="8"/>
                  </a:cubicBezTo>
                  <a:cubicBezTo>
                    <a:pt x="164" y="8"/>
                    <a:pt x="149" y="0"/>
                    <a:pt x="129"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grpSp>
      <p:grpSp>
        <p:nvGrpSpPr>
          <p:cNvPr id="16" name="Group 15" descr="octoganal shape sequence">
            <a:extLst>
              <a:ext uri="{FF2B5EF4-FFF2-40B4-BE49-F238E27FC236}">
                <a16:creationId xmlns:a16="http://schemas.microsoft.com/office/drawing/2014/main" id="{2C25DBF1-753A-4908-9602-D70CA6D7F87C}"/>
              </a:ext>
            </a:extLst>
          </p:cNvPr>
          <p:cNvGrpSpPr/>
          <p:nvPr userDrawn="1"/>
        </p:nvGrpSpPr>
        <p:grpSpPr>
          <a:xfrm>
            <a:off x="2667750" y="4000869"/>
            <a:ext cx="628651" cy="571499"/>
            <a:chOff x="3630613" y="3192463"/>
            <a:chExt cx="2509837" cy="2508250"/>
          </a:xfrm>
        </p:grpSpPr>
        <p:sp>
          <p:nvSpPr>
            <p:cNvPr id="17" name="Freeform 453">
              <a:extLst>
                <a:ext uri="{FF2B5EF4-FFF2-40B4-BE49-F238E27FC236}">
                  <a16:creationId xmlns:a16="http://schemas.microsoft.com/office/drawing/2014/main" id="{F6909D99-CC50-F12E-9764-77F0755F693C}"/>
                </a:ext>
                <a:ext uri="{C183D7F6-B498-43B3-948B-1728B52AA6E4}">
                  <adec:decorative xmlns:adec="http://schemas.microsoft.com/office/drawing/2017/decorative" val="1"/>
                </a:ext>
              </a:extLst>
            </p:cNvPr>
            <p:cNvSpPr>
              <a:spLocks/>
            </p:cNvSpPr>
            <p:nvPr userDrawn="1"/>
          </p:nvSpPr>
          <p:spPr bwMode="auto">
            <a:xfrm>
              <a:off x="5302250" y="3208338"/>
              <a:ext cx="838200" cy="2435225"/>
            </a:xfrm>
            <a:custGeom>
              <a:avLst/>
              <a:gdLst>
                <a:gd name="T0" fmla="*/ 0 w 264"/>
                <a:gd name="T1" fmla="*/ 3 h 767"/>
                <a:gd name="T2" fmla="*/ 36 w 264"/>
                <a:gd name="T3" fmla="*/ 106 h 767"/>
                <a:gd name="T4" fmla="*/ 36 w 264"/>
                <a:gd name="T5" fmla="*/ 707 h 767"/>
                <a:gd name="T6" fmla="*/ 17 w 264"/>
                <a:gd name="T7" fmla="*/ 767 h 767"/>
                <a:gd name="T8" fmla="*/ 241 w 264"/>
                <a:gd name="T9" fmla="*/ 542 h 767"/>
                <a:gd name="T10" fmla="*/ 264 w 264"/>
                <a:gd name="T11" fmla="*/ 483 h 767"/>
                <a:gd name="T12" fmla="*/ 264 w 264"/>
                <a:gd name="T13" fmla="*/ 306 h 767"/>
                <a:gd name="T14" fmla="*/ 245 w 264"/>
                <a:gd name="T15" fmla="*/ 239 h 767"/>
                <a:gd name="T16" fmla="*/ 70 w 264"/>
                <a:gd name="T17" fmla="*/ 63 h 767"/>
                <a:gd name="T18" fmla="*/ 0 w 264"/>
                <a:gd name="T19" fmla="*/ 3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767">
                  <a:moveTo>
                    <a:pt x="0" y="3"/>
                  </a:moveTo>
                  <a:cubicBezTo>
                    <a:pt x="0" y="3"/>
                    <a:pt x="36" y="21"/>
                    <a:pt x="36" y="106"/>
                  </a:cubicBezTo>
                  <a:cubicBezTo>
                    <a:pt x="36" y="199"/>
                    <a:pt x="36" y="581"/>
                    <a:pt x="36" y="707"/>
                  </a:cubicBezTo>
                  <a:cubicBezTo>
                    <a:pt x="36" y="747"/>
                    <a:pt x="17" y="767"/>
                    <a:pt x="17" y="767"/>
                  </a:cubicBezTo>
                  <a:cubicBezTo>
                    <a:pt x="241" y="542"/>
                    <a:pt x="241" y="542"/>
                    <a:pt x="241" y="542"/>
                  </a:cubicBezTo>
                  <a:cubicBezTo>
                    <a:pt x="241" y="542"/>
                    <a:pt x="264" y="520"/>
                    <a:pt x="264" y="483"/>
                  </a:cubicBezTo>
                  <a:cubicBezTo>
                    <a:pt x="264" y="446"/>
                    <a:pt x="264" y="360"/>
                    <a:pt x="264" y="306"/>
                  </a:cubicBezTo>
                  <a:cubicBezTo>
                    <a:pt x="264" y="251"/>
                    <a:pt x="245" y="239"/>
                    <a:pt x="245" y="239"/>
                  </a:cubicBezTo>
                  <a:cubicBezTo>
                    <a:pt x="245" y="239"/>
                    <a:pt x="123" y="116"/>
                    <a:pt x="70" y="63"/>
                  </a:cubicBezTo>
                  <a:cubicBezTo>
                    <a:pt x="7" y="0"/>
                    <a:pt x="0" y="3"/>
                    <a:pt x="0" y="3"/>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8" name="Freeform 454">
              <a:extLst>
                <a:ext uri="{FF2B5EF4-FFF2-40B4-BE49-F238E27FC236}">
                  <a16:creationId xmlns:a16="http://schemas.microsoft.com/office/drawing/2014/main" id="{AE0C7647-D8E5-7997-D9F7-7C7DD8FC913F}"/>
                </a:ext>
                <a:ext uri="{C183D7F6-B498-43B3-948B-1728B52AA6E4}">
                  <adec:decorative xmlns:adec="http://schemas.microsoft.com/office/drawing/2017/decorative" val="1"/>
                </a:ext>
              </a:extLst>
            </p:cNvPr>
            <p:cNvSpPr>
              <a:spLocks/>
            </p:cNvSpPr>
            <p:nvPr userDrawn="1"/>
          </p:nvSpPr>
          <p:spPr bwMode="auto">
            <a:xfrm>
              <a:off x="5416550" y="4344988"/>
              <a:ext cx="723900" cy="635000"/>
            </a:xfrm>
            <a:custGeom>
              <a:avLst/>
              <a:gdLst>
                <a:gd name="T0" fmla="*/ 228 w 228"/>
                <a:gd name="T1" fmla="*/ 0 h 200"/>
                <a:gd name="T2" fmla="*/ 0 w 228"/>
                <a:gd name="T3" fmla="*/ 183 h 200"/>
                <a:gd name="T4" fmla="*/ 0 w 228"/>
                <a:gd name="T5" fmla="*/ 200 h 200"/>
                <a:gd name="T6" fmla="*/ 116 w 228"/>
                <a:gd name="T7" fmla="*/ 200 h 200"/>
                <a:gd name="T8" fmla="*/ 217 w 228"/>
                <a:gd name="T9" fmla="*/ 167 h 200"/>
                <a:gd name="T10" fmla="*/ 228 w 228"/>
                <a:gd name="T11" fmla="*/ 127 h 200"/>
                <a:gd name="T12" fmla="*/ 228 w 228"/>
                <a:gd name="T13" fmla="*/ 0 h 200"/>
              </a:gdLst>
              <a:ahLst/>
              <a:cxnLst>
                <a:cxn ang="0">
                  <a:pos x="T0" y="T1"/>
                </a:cxn>
                <a:cxn ang="0">
                  <a:pos x="T2" y="T3"/>
                </a:cxn>
                <a:cxn ang="0">
                  <a:pos x="T4" y="T5"/>
                </a:cxn>
                <a:cxn ang="0">
                  <a:pos x="T6" y="T7"/>
                </a:cxn>
                <a:cxn ang="0">
                  <a:pos x="T8" y="T9"/>
                </a:cxn>
                <a:cxn ang="0">
                  <a:pos x="T10" y="T11"/>
                </a:cxn>
                <a:cxn ang="0">
                  <a:pos x="T12" y="T13"/>
                </a:cxn>
              </a:cxnLst>
              <a:rect l="0" t="0" r="r" b="b"/>
              <a:pathLst>
                <a:path w="228" h="200">
                  <a:moveTo>
                    <a:pt x="228" y="0"/>
                  </a:moveTo>
                  <a:cubicBezTo>
                    <a:pt x="219" y="64"/>
                    <a:pt x="198" y="183"/>
                    <a:pt x="0" y="183"/>
                  </a:cubicBezTo>
                  <a:cubicBezTo>
                    <a:pt x="0" y="189"/>
                    <a:pt x="0" y="195"/>
                    <a:pt x="0" y="200"/>
                  </a:cubicBezTo>
                  <a:cubicBezTo>
                    <a:pt x="51" y="200"/>
                    <a:pt x="93" y="200"/>
                    <a:pt x="116" y="200"/>
                  </a:cubicBezTo>
                  <a:cubicBezTo>
                    <a:pt x="187" y="200"/>
                    <a:pt x="211" y="175"/>
                    <a:pt x="217" y="167"/>
                  </a:cubicBezTo>
                  <a:cubicBezTo>
                    <a:pt x="222" y="157"/>
                    <a:pt x="227" y="144"/>
                    <a:pt x="228" y="127"/>
                  </a:cubicBezTo>
                  <a:cubicBezTo>
                    <a:pt x="227" y="110"/>
                    <a:pt x="228" y="25"/>
                    <a:pt x="228"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9" name="Freeform 36">
              <a:extLst>
                <a:ext uri="{FF2B5EF4-FFF2-40B4-BE49-F238E27FC236}">
                  <a16:creationId xmlns:a16="http://schemas.microsoft.com/office/drawing/2014/main" id="{8C4F1EA2-D916-CDE3-0611-E0A7BF4C3370}"/>
                </a:ext>
                <a:ext uri="{C183D7F6-B498-43B3-948B-1728B52AA6E4}">
                  <adec:decorative xmlns:adec="http://schemas.microsoft.com/office/drawing/2017/decorative" val="1"/>
                </a:ext>
              </a:extLst>
            </p:cNvPr>
            <p:cNvSpPr>
              <a:spLocks/>
            </p:cNvSpPr>
            <p:nvPr userDrawn="1"/>
          </p:nvSpPr>
          <p:spPr bwMode="auto">
            <a:xfrm>
              <a:off x="3684588" y="4865688"/>
              <a:ext cx="2436813" cy="835025"/>
            </a:xfrm>
            <a:custGeom>
              <a:avLst/>
              <a:gdLst>
                <a:gd name="T0" fmla="*/ 764 w 767"/>
                <a:gd name="T1" fmla="*/ 0 h 263"/>
                <a:gd name="T2" fmla="*/ 661 w 767"/>
                <a:gd name="T3" fmla="*/ 36 h 263"/>
                <a:gd name="T4" fmla="*/ 60 w 767"/>
                <a:gd name="T5" fmla="*/ 36 h 263"/>
                <a:gd name="T6" fmla="*/ 0 w 767"/>
                <a:gd name="T7" fmla="*/ 16 h 263"/>
                <a:gd name="T8" fmla="*/ 226 w 767"/>
                <a:gd name="T9" fmla="*/ 240 h 263"/>
                <a:gd name="T10" fmla="*/ 283 w 767"/>
                <a:gd name="T11" fmla="*/ 263 h 263"/>
                <a:gd name="T12" fmla="*/ 366 w 767"/>
                <a:gd name="T13" fmla="*/ 263 h 263"/>
                <a:gd name="T14" fmla="*/ 461 w 767"/>
                <a:gd name="T15" fmla="*/ 263 h 263"/>
                <a:gd name="T16" fmla="*/ 527 w 767"/>
                <a:gd name="T17" fmla="*/ 244 h 263"/>
                <a:gd name="T18" fmla="*/ 704 w 767"/>
                <a:gd name="T19" fmla="*/ 70 h 263"/>
                <a:gd name="T20" fmla="*/ 764 w 767"/>
                <a:gd name="T21" fmla="*/ 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263">
                  <a:moveTo>
                    <a:pt x="764" y="0"/>
                  </a:moveTo>
                  <a:cubicBezTo>
                    <a:pt x="764" y="0"/>
                    <a:pt x="746" y="36"/>
                    <a:pt x="661" y="36"/>
                  </a:cubicBezTo>
                  <a:cubicBezTo>
                    <a:pt x="568" y="36"/>
                    <a:pt x="186" y="36"/>
                    <a:pt x="60" y="36"/>
                  </a:cubicBezTo>
                  <a:cubicBezTo>
                    <a:pt x="20" y="36"/>
                    <a:pt x="0" y="16"/>
                    <a:pt x="0" y="16"/>
                  </a:cubicBezTo>
                  <a:cubicBezTo>
                    <a:pt x="226" y="240"/>
                    <a:pt x="226" y="240"/>
                    <a:pt x="226" y="240"/>
                  </a:cubicBezTo>
                  <a:cubicBezTo>
                    <a:pt x="226" y="240"/>
                    <a:pt x="247" y="263"/>
                    <a:pt x="283" y="263"/>
                  </a:cubicBezTo>
                  <a:cubicBezTo>
                    <a:pt x="302" y="263"/>
                    <a:pt x="333" y="263"/>
                    <a:pt x="366" y="263"/>
                  </a:cubicBezTo>
                  <a:cubicBezTo>
                    <a:pt x="399" y="263"/>
                    <a:pt x="434" y="263"/>
                    <a:pt x="461" y="263"/>
                  </a:cubicBezTo>
                  <a:cubicBezTo>
                    <a:pt x="516" y="263"/>
                    <a:pt x="527" y="244"/>
                    <a:pt x="527" y="244"/>
                  </a:cubicBezTo>
                  <a:cubicBezTo>
                    <a:pt x="527" y="244"/>
                    <a:pt x="651" y="123"/>
                    <a:pt x="704" y="70"/>
                  </a:cubicBezTo>
                  <a:cubicBezTo>
                    <a:pt x="767" y="7"/>
                    <a:pt x="764" y="0"/>
                    <a:pt x="764" y="0"/>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20" name="Freeform 38">
              <a:extLst>
                <a:ext uri="{FF2B5EF4-FFF2-40B4-BE49-F238E27FC236}">
                  <a16:creationId xmlns:a16="http://schemas.microsoft.com/office/drawing/2014/main" id="{79C48B2F-A6F5-F643-FDC6-76975ADBFCA6}"/>
                </a:ext>
                <a:ext uri="{C183D7F6-B498-43B3-948B-1728B52AA6E4}">
                  <adec:decorative xmlns:adec="http://schemas.microsoft.com/office/drawing/2017/decorative" val="1"/>
                </a:ext>
              </a:extLst>
            </p:cNvPr>
            <p:cNvSpPr>
              <a:spLocks/>
            </p:cNvSpPr>
            <p:nvPr userDrawn="1"/>
          </p:nvSpPr>
          <p:spPr bwMode="auto">
            <a:xfrm>
              <a:off x="4354513" y="4979988"/>
              <a:ext cx="630238" cy="720725"/>
            </a:xfrm>
            <a:custGeom>
              <a:avLst/>
              <a:gdLst>
                <a:gd name="T0" fmla="*/ 15 w 198"/>
                <a:gd name="T1" fmla="*/ 0 h 227"/>
                <a:gd name="T2" fmla="*/ 0 w 198"/>
                <a:gd name="T3" fmla="*/ 0 h 227"/>
                <a:gd name="T4" fmla="*/ 0 w 198"/>
                <a:gd name="T5" fmla="*/ 117 h 227"/>
                <a:gd name="T6" fmla="*/ 35 w 198"/>
                <a:gd name="T7" fmla="*/ 218 h 227"/>
                <a:gd name="T8" fmla="*/ 35 w 198"/>
                <a:gd name="T9" fmla="*/ 218 h 227"/>
                <a:gd name="T10" fmla="*/ 34 w 198"/>
                <a:gd name="T11" fmla="*/ 218 h 227"/>
                <a:gd name="T12" fmla="*/ 72 w 198"/>
                <a:gd name="T13" fmla="*/ 227 h 227"/>
                <a:gd name="T14" fmla="*/ 72 w 198"/>
                <a:gd name="T15" fmla="*/ 227 h 227"/>
                <a:gd name="T16" fmla="*/ 91 w 198"/>
                <a:gd name="T17" fmla="*/ 227 h 227"/>
                <a:gd name="T18" fmla="*/ 121 w 198"/>
                <a:gd name="T19" fmla="*/ 227 h 227"/>
                <a:gd name="T20" fmla="*/ 198 w 198"/>
                <a:gd name="T21" fmla="*/ 227 h 227"/>
                <a:gd name="T22" fmla="*/ 15 w 198"/>
                <a:gd name="T2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8" h="227">
                  <a:moveTo>
                    <a:pt x="15" y="0"/>
                  </a:moveTo>
                  <a:cubicBezTo>
                    <a:pt x="10" y="0"/>
                    <a:pt x="5" y="0"/>
                    <a:pt x="0" y="0"/>
                  </a:cubicBezTo>
                  <a:cubicBezTo>
                    <a:pt x="0" y="52"/>
                    <a:pt x="0" y="93"/>
                    <a:pt x="0" y="117"/>
                  </a:cubicBezTo>
                  <a:cubicBezTo>
                    <a:pt x="0" y="201"/>
                    <a:pt x="35" y="218"/>
                    <a:pt x="35" y="218"/>
                  </a:cubicBezTo>
                  <a:cubicBezTo>
                    <a:pt x="35" y="218"/>
                    <a:pt x="35" y="218"/>
                    <a:pt x="35" y="218"/>
                  </a:cubicBezTo>
                  <a:cubicBezTo>
                    <a:pt x="35" y="218"/>
                    <a:pt x="34" y="218"/>
                    <a:pt x="34" y="218"/>
                  </a:cubicBezTo>
                  <a:cubicBezTo>
                    <a:pt x="44" y="223"/>
                    <a:pt x="57" y="227"/>
                    <a:pt x="72" y="227"/>
                  </a:cubicBezTo>
                  <a:cubicBezTo>
                    <a:pt x="72" y="227"/>
                    <a:pt x="72" y="227"/>
                    <a:pt x="72" y="227"/>
                  </a:cubicBezTo>
                  <a:cubicBezTo>
                    <a:pt x="78" y="227"/>
                    <a:pt x="84" y="227"/>
                    <a:pt x="91" y="227"/>
                  </a:cubicBezTo>
                  <a:cubicBezTo>
                    <a:pt x="100" y="227"/>
                    <a:pt x="110" y="227"/>
                    <a:pt x="121" y="227"/>
                  </a:cubicBezTo>
                  <a:cubicBezTo>
                    <a:pt x="150" y="227"/>
                    <a:pt x="184" y="227"/>
                    <a:pt x="198" y="227"/>
                  </a:cubicBezTo>
                  <a:cubicBezTo>
                    <a:pt x="134" y="219"/>
                    <a:pt x="15" y="198"/>
                    <a:pt x="15"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21" name="Freeform 39">
              <a:extLst>
                <a:ext uri="{FF2B5EF4-FFF2-40B4-BE49-F238E27FC236}">
                  <a16:creationId xmlns:a16="http://schemas.microsoft.com/office/drawing/2014/main" id="{116D54AF-558D-A433-CC09-3D6A02AB8421}"/>
                </a:ext>
                <a:ext uri="{C183D7F6-B498-43B3-948B-1728B52AA6E4}">
                  <adec:decorative xmlns:adec="http://schemas.microsoft.com/office/drawing/2017/decorative" val="1"/>
                </a:ext>
              </a:extLst>
            </p:cNvPr>
            <p:cNvSpPr>
              <a:spLocks/>
            </p:cNvSpPr>
            <p:nvPr userDrawn="1"/>
          </p:nvSpPr>
          <p:spPr bwMode="auto">
            <a:xfrm>
              <a:off x="3630613" y="3246438"/>
              <a:ext cx="835025" cy="2441575"/>
            </a:xfrm>
            <a:custGeom>
              <a:avLst/>
              <a:gdLst>
                <a:gd name="T0" fmla="*/ 263 w 263"/>
                <a:gd name="T1" fmla="*/ 764 h 769"/>
                <a:gd name="T2" fmla="*/ 228 w 263"/>
                <a:gd name="T3" fmla="*/ 663 h 769"/>
                <a:gd name="T4" fmla="*/ 228 w 263"/>
                <a:gd name="T5" fmla="*/ 60 h 769"/>
                <a:gd name="T6" fmla="*/ 247 w 263"/>
                <a:gd name="T7" fmla="*/ 0 h 769"/>
                <a:gd name="T8" fmla="*/ 22 w 263"/>
                <a:gd name="T9" fmla="*/ 226 h 769"/>
                <a:gd name="T10" fmla="*/ 0 w 263"/>
                <a:gd name="T11" fmla="*/ 281 h 769"/>
                <a:gd name="T12" fmla="*/ 0 w 263"/>
                <a:gd name="T13" fmla="*/ 463 h 769"/>
                <a:gd name="T14" fmla="*/ 19 w 263"/>
                <a:gd name="T15" fmla="*/ 529 h 769"/>
                <a:gd name="T16" fmla="*/ 194 w 263"/>
                <a:gd name="T17" fmla="*/ 706 h 769"/>
                <a:gd name="T18" fmla="*/ 263 w 263"/>
                <a:gd name="T19" fmla="*/ 764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769">
                  <a:moveTo>
                    <a:pt x="263" y="764"/>
                  </a:moveTo>
                  <a:cubicBezTo>
                    <a:pt x="263" y="764"/>
                    <a:pt x="228" y="747"/>
                    <a:pt x="228" y="663"/>
                  </a:cubicBezTo>
                  <a:cubicBezTo>
                    <a:pt x="228" y="570"/>
                    <a:pt x="228" y="186"/>
                    <a:pt x="228" y="60"/>
                  </a:cubicBezTo>
                  <a:cubicBezTo>
                    <a:pt x="228" y="20"/>
                    <a:pt x="247" y="0"/>
                    <a:pt x="247" y="0"/>
                  </a:cubicBezTo>
                  <a:cubicBezTo>
                    <a:pt x="22" y="226"/>
                    <a:pt x="22" y="226"/>
                    <a:pt x="22" y="226"/>
                  </a:cubicBezTo>
                  <a:cubicBezTo>
                    <a:pt x="22" y="226"/>
                    <a:pt x="0" y="244"/>
                    <a:pt x="0" y="281"/>
                  </a:cubicBezTo>
                  <a:cubicBezTo>
                    <a:pt x="0" y="318"/>
                    <a:pt x="0" y="408"/>
                    <a:pt x="0" y="463"/>
                  </a:cubicBezTo>
                  <a:cubicBezTo>
                    <a:pt x="0" y="517"/>
                    <a:pt x="19" y="529"/>
                    <a:pt x="19" y="529"/>
                  </a:cubicBezTo>
                  <a:cubicBezTo>
                    <a:pt x="19" y="529"/>
                    <a:pt x="141" y="653"/>
                    <a:pt x="194" y="706"/>
                  </a:cubicBezTo>
                  <a:cubicBezTo>
                    <a:pt x="257" y="769"/>
                    <a:pt x="263" y="764"/>
                    <a:pt x="263" y="764"/>
                  </a:cubicBezTo>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22" name="Freeform 41">
              <a:extLst>
                <a:ext uri="{FF2B5EF4-FFF2-40B4-BE49-F238E27FC236}">
                  <a16:creationId xmlns:a16="http://schemas.microsoft.com/office/drawing/2014/main" id="{F5758F11-B6B7-AB4C-5539-C6023FA39795}"/>
                </a:ext>
                <a:ext uri="{C183D7F6-B498-43B3-948B-1728B52AA6E4}">
                  <adec:decorative xmlns:adec="http://schemas.microsoft.com/office/drawing/2017/decorative" val="1"/>
                </a:ext>
              </a:extLst>
            </p:cNvPr>
            <p:cNvSpPr>
              <a:spLocks/>
            </p:cNvSpPr>
            <p:nvPr userDrawn="1"/>
          </p:nvSpPr>
          <p:spPr bwMode="auto">
            <a:xfrm>
              <a:off x="3630613" y="3913188"/>
              <a:ext cx="723900" cy="631825"/>
            </a:xfrm>
            <a:custGeom>
              <a:avLst/>
              <a:gdLst>
                <a:gd name="T0" fmla="*/ 110 w 228"/>
                <a:gd name="T1" fmla="*/ 0 h 199"/>
                <a:gd name="T2" fmla="*/ 8 w 228"/>
                <a:gd name="T3" fmla="*/ 36 h 199"/>
                <a:gd name="T4" fmla="*/ 8 w 228"/>
                <a:gd name="T5" fmla="*/ 36 h 199"/>
                <a:gd name="T6" fmla="*/ 0 w 228"/>
                <a:gd name="T7" fmla="*/ 71 h 199"/>
                <a:gd name="T8" fmla="*/ 0 w 228"/>
                <a:gd name="T9" fmla="*/ 71 h 199"/>
                <a:gd name="T10" fmla="*/ 0 w 228"/>
                <a:gd name="T11" fmla="*/ 127 h 199"/>
                <a:gd name="T12" fmla="*/ 0 w 228"/>
                <a:gd name="T13" fmla="*/ 199 h 199"/>
                <a:gd name="T14" fmla="*/ 228 w 228"/>
                <a:gd name="T15" fmla="*/ 16 h 199"/>
                <a:gd name="T16" fmla="*/ 228 w 228"/>
                <a:gd name="T17" fmla="*/ 0 h 199"/>
                <a:gd name="T18" fmla="*/ 110 w 228"/>
                <a:gd name="T19"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199">
                  <a:moveTo>
                    <a:pt x="110" y="0"/>
                  </a:moveTo>
                  <a:cubicBezTo>
                    <a:pt x="26" y="0"/>
                    <a:pt x="8" y="36"/>
                    <a:pt x="8" y="36"/>
                  </a:cubicBezTo>
                  <a:cubicBezTo>
                    <a:pt x="8" y="36"/>
                    <a:pt x="8" y="36"/>
                    <a:pt x="8" y="36"/>
                  </a:cubicBezTo>
                  <a:cubicBezTo>
                    <a:pt x="4" y="45"/>
                    <a:pt x="0" y="56"/>
                    <a:pt x="0" y="71"/>
                  </a:cubicBezTo>
                  <a:cubicBezTo>
                    <a:pt x="0" y="71"/>
                    <a:pt x="0" y="71"/>
                    <a:pt x="0" y="71"/>
                  </a:cubicBezTo>
                  <a:cubicBezTo>
                    <a:pt x="0" y="78"/>
                    <a:pt x="0" y="102"/>
                    <a:pt x="0" y="127"/>
                  </a:cubicBezTo>
                  <a:cubicBezTo>
                    <a:pt x="0" y="150"/>
                    <a:pt x="0" y="175"/>
                    <a:pt x="0" y="199"/>
                  </a:cubicBezTo>
                  <a:cubicBezTo>
                    <a:pt x="9" y="135"/>
                    <a:pt x="30" y="16"/>
                    <a:pt x="228" y="16"/>
                  </a:cubicBezTo>
                  <a:cubicBezTo>
                    <a:pt x="228" y="10"/>
                    <a:pt x="228" y="5"/>
                    <a:pt x="228" y="0"/>
                  </a:cubicBezTo>
                  <a:cubicBezTo>
                    <a:pt x="176" y="0"/>
                    <a:pt x="134" y="0"/>
                    <a:pt x="110"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23" name="Freeform 42">
              <a:extLst>
                <a:ext uri="{FF2B5EF4-FFF2-40B4-BE49-F238E27FC236}">
                  <a16:creationId xmlns:a16="http://schemas.microsoft.com/office/drawing/2014/main" id="{E6AD9553-C809-DA06-3D87-44586762DDE8}"/>
                </a:ext>
                <a:ext uri="{C183D7F6-B498-43B3-948B-1728B52AA6E4}">
                  <adec:decorative xmlns:adec="http://schemas.microsoft.com/office/drawing/2017/decorative" val="1"/>
                </a:ext>
              </a:extLst>
            </p:cNvPr>
            <p:cNvSpPr>
              <a:spLocks/>
            </p:cNvSpPr>
            <p:nvPr userDrawn="1"/>
          </p:nvSpPr>
          <p:spPr bwMode="auto">
            <a:xfrm>
              <a:off x="3656013" y="3192463"/>
              <a:ext cx="1760538" cy="835025"/>
            </a:xfrm>
            <a:custGeom>
              <a:avLst/>
              <a:gdLst>
                <a:gd name="T0" fmla="*/ 518 w 554"/>
                <a:gd name="T1" fmla="*/ 8 h 263"/>
                <a:gd name="T2" fmla="*/ 554 w 554"/>
                <a:gd name="T3" fmla="*/ 111 h 263"/>
                <a:gd name="T4" fmla="*/ 554 w 554"/>
                <a:gd name="T5" fmla="*/ 227 h 263"/>
                <a:gd name="T6" fmla="*/ 102 w 554"/>
                <a:gd name="T7" fmla="*/ 227 h 263"/>
                <a:gd name="T8" fmla="*/ 0 w 554"/>
                <a:gd name="T9" fmla="*/ 263 h 263"/>
                <a:gd name="T10" fmla="*/ 60 w 554"/>
                <a:gd name="T11" fmla="*/ 193 h 263"/>
                <a:gd name="T12" fmla="*/ 236 w 554"/>
                <a:gd name="T13" fmla="*/ 19 h 263"/>
                <a:gd name="T14" fmla="*/ 303 w 554"/>
                <a:gd name="T15" fmla="*/ 0 h 263"/>
                <a:gd name="T16" fmla="*/ 482 w 554"/>
                <a:gd name="T17" fmla="*/ 0 h 263"/>
                <a:gd name="T18" fmla="*/ 519 w 554"/>
                <a:gd name="T19" fmla="*/ 8 h 263"/>
                <a:gd name="T20" fmla="*/ 518 w 554"/>
                <a:gd name="T21" fmla="*/ 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4" h="263">
                  <a:moveTo>
                    <a:pt x="518" y="8"/>
                  </a:moveTo>
                  <a:cubicBezTo>
                    <a:pt x="518" y="8"/>
                    <a:pt x="554" y="26"/>
                    <a:pt x="554" y="111"/>
                  </a:cubicBezTo>
                  <a:cubicBezTo>
                    <a:pt x="554" y="134"/>
                    <a:pt x="554" y="176"/>
                    <a:pt x="554" y="227"/>
                  </a:cubicBezTo>
                  <a:cubicBezTo>
                    <a:pt x="390" y="227"/>
                    <a:pt x="170" y="227"/>
                    <a:pt x="102" y="227"/>
                  </a:cubicBezTo>
                  <a:cubicBezTo>
                    <a:pt x="18" y="227"/>
                    <a:pt x="0" y="263"/>
                    <a:pt x="0" y="263"/>
                  </a:cubicBezTo>
                  <a:cubicBezTo>
                    <a:pt x="0" y="263"/>
                    <a:pt x="1" y="252"/>
                    <a:pt x="60" y="193"/>
                  </a:cubicBezTo>
                  <a:cubicBezTo>
                    <a:pt x="113" y="140"/>
                    <a:pt x="236" y="19"/>
                    <a:pt x="236" y="19"/>
                  </a:cubicBezTo>
                  <a:cubicBezTo>
                    <a:pt x="236" y="19"/>
                    <a:pt x="248" y="0"/>
                    <a:pt x="303" y="0"/>
                  </a:cubicBezTo>
                  <a:cubicBezTo>
                    <a:pt x="357" y="0"/>
                    <a:pt x="445" y="0"/>
                    <a:pt x="482" y="0"/>
                  </a:cubicBezTo>
                  <a:cubicBezTo>
                    <a:pt x="498" y="0"/>
                    <a:pt x="509" y="4"/>
                    <a:pt x="519" y="8"/>
                  </a:cubicBezTo>
                  <a:cubicBezTo>
                    <a:pt x="518" y="8"/>
                    <a:pt x="518" y="8"/>
                    <a:pt x="518" y="8"/>
                  </a:cubicBezTo>
                </a:path>
              </a:pathLst>
            </a:custGeom>
            <a:solidFill>
              <a:schemeClr val="accent6"/>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24" name="Freeform 45">
              <a:extLst>
                <a:ext uri="{FF2B5EF4-FFF2-40B4-BE49-F238E27FC236}">
                  <a16:creationId xmlns:a16="http://schemas.microsoft.com/office/drawing/2014/main" id="{82288DDC-B99A-379A-4AE7-7965D2F5C208}"/>
                </a:ext>
                <a:ext uri="{C183D7F6-B498-43B3-948B-1728B52AA6E4}">
                  <adec:decorative xmlns:adec="http://schemas.microsoft.com/office/drawing/2017/decorative" val="1"/>
                </a:ext>
              </a:extLst>
            </p:cNvPr>
            <p:cNvSpPr>
              <a:spLocks/>
            </p:cNvSpPr>
            <p:nvPr userDrawn="1"/>
          </p:nvSpPr>
          <p:spPr bwMode="auto">
            <a:xfrm>
              <a:off x="4776788" y="3192463"/>
              <a:ext cx="639763" cy="720725"/>
            </a:xfrm>
            <a:custGeom>
              <a:avLst/>
              <a:gdLst>
                <a:gd name="T0" fmla="*/ 129 w 201"/>
                <a:gd name="T1" fmla="*/ 0 h 227"/>
                <a:gd name="T2" fmla="*/ 78 w 201"/>
                <a:gd name="T3" fmla="*/ 0 h 227"/>
                <a:gd name="T4" fmla="*/ 13 w 201"/>
                <a:gd name="T5" fmla="*/ 0 h 227"/>
                <a:gd name="T6" fmla="*/ 0 w 201"/>
                <a:gd name="T7" fmla="*/ 0 h 227"/>
                <a:gd name="T8" fmla="*/ 184 w 201"/>
                <a:gd name="T9" fmla="*/ 227 h 227"/>
                <a:gd name="T10" fmla="*/ 201 w 201"/>
                <a:gd name="T11" fmla="*/ 227 h 227"/>
                <a:gd name="T12" fmla="*/ 201 w 201"/>
                <a:gd name="T13" fmla="*/ 111 h 227"/>
                <a:gd name="T14" fmla="*/ 165 w 201"/>
                <a:gd name="T15" fmla="*/ 8 h 227"/>
                <a:gd name="T16" fmla="*/ 165 w 201"/>
                <a:gd name="T17" fmla="*/ 8 h 227"/>
                <a:gd name="T18" fmla="*/ 165 w 201"/>
                <a:gd name="T19" fmla="*/ 8 h 227"/>
                <a:gd name="T20" fmla="*/ 129 w 201"/>
                <a:gd name="T21"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1" h="227">
                  <a:moveTo>
                    <a:pt x="129" y="0"/>
                  </a:moveTo>
                  <a:cubicBezTo>
                    <a:pt x="116" y="0"/>
                    <a:pt x="99" y="0"/>
                    <a:pt x="78" y="0"/>
                  </a:cubicBezTo>
                  <a:cubicBezTo>
                    <a:pt x="58" y="0"/>
                    <a:pt x="35" y="0"/>
                    <a:pt x="13" y="0"/>
                  </a:cubicBezTo>
                  <a:cubicBezTo>
                    <a:pt x="8" y="0"/>
                    <a:pt x="4" y="0"/>
                    <a:pt x="0" y="0"/>
                  </a:cubicBezTo>
                  <a:cubicBezTo>
                    <a:pt x="64" y="8"/>
                    <a:pt x="184" y="29"/>
                    <a:pt x="184" y="227"/>
                  </a:cubicBezTo>
                  <a:cubicBezTo>
                    <a:pt x="190" y="227"/>
                    <a:pt x="195" y="227"/>
                    <a:pt x="201" y="227"/>
                  </a:cubicBezTo>
                  <a:cubicBezTo>
                    <a:pt x="201" y="176"/>
                    <a:pt x="201" y="134"/>
                    <a:pt x="201" y="111"/>
                  </a:cubicBezTo>
                  <a:cubicBezTo>
                    <a:pt x="201" y="26"/>
                    <a:pt x="165" y="8"/>
                    <a:pt x="165" y="8"/>
                  </a:cubicBezTo>
                  <a:cubicBezTo>
                    <a:pt x="165" y="8"/>
                    <a:pt x="165" y="8"/>
                    <a:pt x="165" y="8"/>
                  </a:cubicBezTo>
                  <a:cubicBezTo>
                    <a:pt x="165" y="8"/>
                    <a:pt x="165" y="8"/>
                    <a:pt x="165" y="8"/>
                  </a:cubicBezTo>
                  <a:cubicBezTo>
                    <a:pt x="164" y="8"/>
                    <a:pt x="149" y="0"/>
                    <a:pt x="129"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grpSp>
      <p:sp>
        <p:nvSpPr>
          <p:cNvPr id="25" name="TextBox 24">
            <a:extLst>
              <a:ext uri="{FF2B5EF4-FFF2-40B4-BE49-F238E27FC236}">
                <a16:creationId xmlns:a16="http://schemas.microsoft.com/office/drawing/2014/main" id="{A0BC594A-2C4D-991F-0E68-3EF3AA9CFE60}"/>
              </a:ext>
            </a:extLst>
          </p:cNvPr>
          <p:cNvSpPr txBox="1"/>
          <p:nvPr userDrawn="1"/>
        </p:nvSpPr>
        <p:spPr>
          <a:xfrm>
            <a:off x="3337162" y="3890188"/>
            <a:ext cx="6672262" cy="665396"/>
          </a:xfrm>
          <a:prstGeom prst="rect">
            <a:avLst/>
          </a:prstGeom>
          <a:noFill/>
        </p:spPr>
        <p:txBody>
          <a:bodyPr wrap="square" rtlCol="0">
            <a:spAutoFit/>
          </a:bodyPr>
          <a:lstStyle/>
          <a:p>
            <a:r>
              <a:rPr lang="en-US" sz="1833" dirty="0" err="1">
                <a:latin typeface="NikoshBAN" panose="02000000000000000000"/>
              </a:rPr>
              <a:t>জীবনযাত্রার</a:t>
            </a:r>
            <a:r>
              <a:rPr lang="en-US" sz="1833" dirty="0">
                <a:latin typeface="NikoshBAN" panose="02000000000000000000"/>
              </a:rPr>
              <a:t> </a:t>
            </a:r>
            <a:r>
              <a:rPr lang="en-US" sz="1833" dirty="0" err="1">
                <a:latin typeface="NikoshBAN" panose="02000000000000000000"/>
              </a:rPr>
              <a:t>মানের</a:t>
            </a:r>
            <a:r>
              <a:rPr lang="en-US" sz="1833" dirty="0">
                <a:latin typeface="NikoshBAN" panose="02000000000000000000"/>
              </a:rPr>
              <a:t> </a:t>
            </a:r>
            <a:r>
              <a:rPr lang="en-US" sz="1833" dirty="0" err="1">
                <a:latin typeface="NikoshBAN" panose="02000000000000000000"/>
              </a:rPr>
              <a:t>উপর</a:t>
            </a:r>
            <a:r>
              <a:rPr lang="en-US" sz="1833" dirty="0">
                <a:latin typeface="NikoshBAN" panose="02000000000000000000"/>
              </a:rPr>
              <a:t> </a:t>
            </a:r>
            <a:r>
              <a:rPr lang="en-US" sz="1833" dirty="0" err="1">
                <a:latin typeface="NikoshBAN" panose="02000000000000000000"/>
              </a:rPr>
              <a:t>অধিক</a:t>
            </a:r>
            <a:r>
              <a:rPr lang="en-US" sz="1833" dirty="0">
                <a:latin typeface="NikoshBAN" panose="02000000000000000000"/>
              </a:rPr>
              <a:t> </a:t>
            </a:r>
            <a:r>
              <a:rPr lang="en-US" sz="1833" dirty="0" err="1">
                <a:latin typeface="NikoshBAN" panose="02000000000000000000"/>
              </a:rPr>
              <a:t>জনসংখ্যার</a:t>
            </a:r>
            <a:r>
              <a:rPr lang="en-US" sz="1833" dirty="0">
                <a:latin typeface="NikoshBAN" panose="02000000000000000000"/>
              </a:rPr>
              <a:t> </a:t>
            </a:r>
            <a:r>
              <a:rPr lang="en-US" sz="1833" dirty="0" err="1">
                <a:latin typeface="NikoshBAN" panose="02000000000000000000"/>
              </a:rPr>
              <a:t>প্রভাব</a:t>
            </a:r>
            <a:r>
              <a:rPr lang="en-US" sz="1833" dirty="0">
                <a:latin typeface="NikoshBAN" panose="02000000000000000000"/>
              </a:rPr>
              <a:t> </a:t>
            </a:r>
            <a:r>
              <a:rPr lang="en-US" sz="1833" dirty="0" err="1">
                <a:latin typeface="NikoshBAN" panose="02000000000000000000"/>
              </a:rPr>
              <a:t>ব্যাখ্যা</a:t>
            </a:r>
            <a:r>
              <a:rPr lang="en-US" sz="1833" dirty="0">
                <a:latin typeface="NikoshBAN" panose="02000000000000000000"/>
              </a:rPr>
              <a:t> </a:t>
            </a:r>
            <a:r>
              <a:rPr lang="en-US" sz="1833" dirty="0" err="1">
                <a:latin typeface="NikoshBAN" panose="02000000000000000000"/>
              </a:rPr>
              <a:t>করতে</a:t>
            </a:r>
            <a:r>
              <a:rPr lang="en-US" sz="1833" dirty="0">
                <a:latin typeface="NikoshBAN" panose="02000000000000000000"/>
              </a:rPr>
              <a:t> </a:t>
            </a:r>
            <a:r>
              <a:rPr lang="en-US" sz="1833" dirty="0" err="1">
                <a:latin typeface="NikoshBAN" panose="02000000000000000000"/>
              </a:rPr>
              <a:t>পারবে</a:t>
            </a:r>
            <a:r>
              <a:rPr lang="en-US" sz="1833" dirty="0">
                <a:latin typeface="NikoshBAN" panose="02000000000000000000"/>
              </a:rPr>
              <a:t>।</a:t>
            </a:r>
          </a:p>
        </p:txBody>
      </p:sp>
    </p:spTree>
    <p:extLst>
      <p:ext uri="{BB962C8B-B14F-4D97-AF65-F5344CB8AC3E}">
        <p14:creationId xmlns:p14="http://schemas.microsoft.com/office/powerpoint/2010/main" val="1860607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grpSp>
        <p:nvGrpSpPr>
          <p:cNvPr id="2" name="Group 1" descr="circular  shape sequence">
            <a:extLst>
              <a:ext uri="{FF2B5EF4-FFF2-40B4-BE49-F238E27FC236}">
                <a16:creationId xmlns:a16="http://schemas.microsoft.com/office/drawing/2014/main" id="{3CBB49AC-EA70-4EC9-ADD5-2843F6DA8DEF}"/>
              </a:ext>
            </a:extLst>
          </p:cNvPr>
          <p:cNvGrpSpPr/>
          <p:nvPr userDrawn="1"/>
        </p:nvGrpSpPr>
        <p:grpSpPr>
          <a:xfrm>
            <a:off x="2547938" y="587518"/>
            <a:ext cx="557214" cy="600078"/>
            <a:chOff x="622300" y="3235221"/>
            <a:chExt cx="2425700" cy="2422522"/>
          </a:xfrm>
        </p:grpSpPr>
        <p:sp>
          <p:nvSpPr>
            <p:cNvPr id="3" name="Freeform 145">
              <a:extLst>
                <a:ext uri="{FF2B5EF4-FFF2-40B4-BE49-F238E27FC236}">
                  <a16:creationId xmlns:a16="http://schemas.microsoft.com/office/drawing/2014/main" id="{1BA8CFA2-916F-4BDE-BBCB-CE77299D128E}"/>
                </a:ext>
                <a:ext uri="{C183D7F6-B498-43B3-948B-1728B52AA6E4}">
                  <adec:decorative xmlns:adec="http://schemas.microsoft.com/office/drawing/2017/decorative" val="1"/>
                </a:ext>
              </a:extLst>
            </p:cNvPr>
            <p:cNvSpPr>
              <a:spLocks noChangeAspect="1"/>
            </p:cNvSpPr>
            <p:nvPr userDrawn="1"/>
          </p:nvSpPr>
          <p:spPr bwMode="auto">
            <a:xfrm flipH="1" flipV="1">
              <a:off x="772919" y="4055743"/>
              <a:ext cx="1805108" cy="1602000"/>
            </a:xfrm>
            <a:custGeom>
              <a:avLst/>
              <a:gdLst>
                <a:gd name="T0" fmla="*/ 568 w 568"/>
                <a:gd name="T1" fmla="*/ 196 h 504"/>
                <a:gd name="T2" fmla="*/ 234 w 568"/>
                <a:gd name="T3" fmla="*/ 0 h 504"/>
                <a:gd name="T4" fmla="*/ 48 w 568"/>
                <a:gd name="T5" fmla="*/ 48 h 504"/>
                <a:gd name="T6" fmla="*/ 48 w 568"/>
                <a:gd name="T7" fmla="*/ 48 h 504"/>
                <a:gd name="T8" fmla="*/ 0 w 568"/>
                <a:gd name="T9" fmla="*/ 234 h 504"/>
                <a:gd name="T10" fmla="*/ 112 w 568"/>
                <a:gd name="T11" fmla="*/ 504 h 504"/>
                <a:gd name="T12" fmla="*/ 61 w 568"/>
                <a:gd name="T13" fmla="*/ 382 h 504"/>
                <a:gd name="T14" fmla="*/ 112 w 568"/>
                <a:gd name="T15" fmla="*/ 260 h 504"/>
                <a:gd name="T16" fmla="*/ 112 w 568"/>
                <a:gd name="T17" fmla="*/ 260 h 504"/>
                <a:gd name="T18" fmla="*/ 382 w 568"/>
                <a:gd name="T19" fmla="*/ 148 h 504"/>
                <a:gd name="T20" fmla="*/ 568 w 568"/>
                <a:gd name="T21" fmla="*/ 19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8" h="504">
                  <a:moveTo>
                    <a:pt x="568" y="196"/>
                  </a:moveTo>
                  <a:cubicBezTo>
                    <a:pt x="503" y="79"/>
                    <a:pt x="378" y="0"/>
                    <a:pt x="234" y="0"/>
                  </a:cubicBezTo>
                  <a:cubicBezTo>
                    <a:pt x="166" y="0"/>
                    <a:pt x="103" y="17"/>
                    <a:pt x="48" y="48"/>
                  </a:cubicBezTo>
                  <a:cubicBezTo>
                    <a:pt x="48" y="48"/>
                    <a:pt x="48" y="48"/>
                    <a:pt x="48" y="48"/>
                  </a:cubicBezTo>
                  <a:cubicBezTo>
                    <a:pt x="17" y="103"/>
                    <a:pt x="0" y="166"/>
                    <a:pt x="0" y="234"/>
                  </a:cubicBezTo>
                  <a:cubicBezTo>
                    <a:pt x="0" y="340"/>
                    <a:pt x="43" y="435"/>
                    <a:pt x="112" y="504"/>
                  </a:cubicBezTo>
                  <a:cubicBezTo>
                    <a:pt x="80" y="473"/>
                    <a:pt x="61" y="430"/>
                    <a:pt x="61" y="382"/>
                  </a:cubicBezTo>
                  <a:cubicBezTo>
                    <a:pt x="61" y="334"/>
                    <a:pt x="80" y="291"/>
                    <a:pt x="112" y="260"/>
                  </a:cubicBezTo>
                  <a:cubicBezTo>
                    <a:pt x="112" y="260"/>
                    <a:pt x="112" y="260"/>
                    <a:pt x="112" y="260"/>
                  </a:cubicBezTo>
                  <a:cubicBezTo>
                    <a:pt x="181" y="190"/>
                    <a:pt x="276" y="148"/>
                    <a:pt x="382" y="148"/>
                  </a:cubicBezTo>
                  <a:cubicBezTo>
                    <a:pt x="450" y="148"/>
                    <a:pt x="513" y="165"/>
                    <a:pt x="568" y="196"/>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5" name="Freeform 145">
              <a:extLst>
                <a:ext uri="{FF2B5EF4-FFF2-40B4-BE49-F238E27FC236}">
                  <a16:creationId xmlns:a16="http://schemas.microsoft.com/office/drawing/2014/main" id="{F3571DE7-CF6A-4045-B8E3-E52BC48F5F63}"/>
                </a:ext>
                <a:ext uri="{C183D7F6-B498-43B3-948B-1728B52AA6E4}">
                  <adec:decorative xmlns:adec="http://schemas.microsoft.com/office/drawing/2017/decorative" val="1"/>
                </a:ext>
              </a:extLst>
            </p:cNvPr>
            <p:cNvSpPr>
              <a:spLocks noChangeAspect="1"/>
            </p:cNvSpPr>
            <p:nvPr userDrawn="1"/>
          </p:nvSpPr>
          <p:spPr bwMode="auto">
            <a:xfrm>
              <a:off x="1091427" y="3235221"/>
              <a:ext cx="1805108" cy="1602000"/>
            </a:xfrm>
            <a:custGeom>
              <a:avLst/>
              <a:gdLst>
                <a:gd name="T0" fmla="*/ 568 w 568"/>
                <a:gd name="T1" fmla="*/ 196 h 504"/>
                <a:gd name="T2" fmla="*/ 234 w 568"/>
                <a:gd name="T3" fmla="*/ 0 h 504"/>
                <a:gd name="T4" fmla="*/ 48 w 568"/>
                <a:gd name="T5" fmla="*/ 48 h 504"/>
                <a:gd name="T6" fmla="*/ 48 w 568"/>
                <a:gd name="T7" fmla="*/ 48 h 504"/>
                <a:gd name="T8" fmla="*/ 0 w 568"/>
                <a:gd name="T9" fmla="*/ 234 h 504"/>
                <a:gd name="T10" fmla="*/ 112 w 568"/>
                <a:gd name="T11" fmla="*/ 504 h 504"/>
                <a:gd name="T12" fmla="*/ 61 w 568"/>
                <a:gd name="T13" fmla="*/ 382 h 504"/>
                <a:gd name="T14" fmla="*/ 112 w 568"/>
                <a:gd name="T15" fmla="*/ 260 h 504"/>
                <a:gd name="T16" fmla="*/ 112 w 568"/>
                <a:gd name="T17" fmla="*/ 260 h 504"/>
                <a:gd name="T18" fmla="*/ 382 w 568"/>
                <a:gd name="T19" fmla="*/ 148 h 504"/>
                <a:gd name="T20" fmla="*/ 568 w 568"/>
                <a:gd name="T21" fmla="*/ 196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8" h="504">
                  <a:moveTo>
                    <a:pt x="568" y="196"/>
                  </a:moveTo>
                  <a:cubicBezTo>
                    <a:pt x="503" y="79"/>
                    <a:pt x="378" y="0"/>
                    <a:pt x="234" y="0"/>
                  </a:cubicBezTo>
                  <a:cubicBezTo>
                    <a:pt x="166" y="0"/>
                    <a:pt x="103" y="17"/>
                    <a:pt x="48" y="48"/>
                  </a:cubicBezTo>
                  <a:cubicBezTo>
                    <a:pt x="48" y="48"/>
                    <a:pt x="48" y="48"/>
                    <a:pt x="48" y="48"/>
                  </a:cubicBezTo>
                  <a:cubicBezTo>
                    <a:pt x="17" y="103"/>
                    <a:pt x="0" y="166"/>
                    <a:pt x="0" y="234"/>
                  </a:cubicBezTo>
                  <a:cubicBezTo>
                    <a:pt x="0" y="340"/>
                    <a:pt x="43" y="435"/>
                    <a:pt x="112" y="504"/>
                  </a:cubicBezTo>
                  <a:cubicBezTo>
                    <a:pt x="80" y="473"/>
                    <a:pt x="61" y="430"/>
                    <a:pt x="61" y="382"/>
                  </a:cubicBezTo>
                  <a:cubicBezTo>
                    <a:pt x="61" y="334"/>
                    <a:pt x="80" y="291"/>
                    <a:pt x="112" y="260"/>
                  </a:cubicBezTo>
                  <a:cubicBezTo>
                    <a:pt x="112" y="260"/>
                    <a:pt x="112" y="260"/>
                    <a:pt x="112" y="260"/>
                  </a:cubicBezTo>
                  <a:cubicBezTo>
                    <a:pt x="181" y="190"/>
                    <a:pt x="276" y="148"/>
                    <a:pt x="382" y="148"/>
                  </a:cubicBezTo>
                  <a:cubicBezTo>
                    <a:pt x="450" y="148"/>
                    <a:pt x="513" y="165"/>
                    <a:pt x="568" y="19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6" name="Freeform 64">
              <a:extLst>
                <a:ext uri="{FF2B5EF4-FFF2-40B4-BE49-F238E27FC236}">
                  <a16:creationId xmlns:a16="http://schemas.microsoft.com/office/drawing/2014/main" id="{29238B6F-2EB1-4B43-A523-A874E23564FF}"/>
                </a:ext>
                <a:ext uri="{C183D7F6-B498-43B3-948B-1728B52AA6E4}">
                  <adec:decorative xmlns:adec="http://schemas.microsoft.com/office/drawing/2017/decorative" val="1"/>
                </a:ext>
              </a:extLst>
            </p:cNvPr>
            <p:cNvSpPr>
              <a:spLocks/>
            </p:cNvSpPr>
            <p:nvPr userDrawn="1"/>
          </p:nvSpPr>
          <p:spPr bwMode="auto">
            <a:xfrm>
              <a:off x="1092200" y="3433763"/>
              <a:ext cx="355600" cy="1400175"/>
            </a:xfrm>
            <a:custGeom>
              <a:avLst/>
              <a:gdLst>
                <a:gd name="T0" fmla="*/ 40 w 112"/>
                <a:gd name="T1" fmla="*/ 0 h 441"/>
                <a:gd name="T2" fmla="*/ 0 w 112"/>
                <a:gd name="T3" fmla="*/ 168 h 441"/>
                <a:gd name="T4" fmla="*/ 0 w 112"/>
                <a:gd name="T5" fmla="*/ 168 h 441"/>
                <a:gd name="T6" fmla="*/ 0 w 112"/>
                <a:gd name="T7" fmla="*/ 168 h 441"/>
                <a:gd name="T8" fmla="*/ 0 w 112"/>
                <a:gd name="T9" fmla="*/ 168 h 441"/>
                <a:gd name="T10" fmla="*/ 0 w 112"/>
                <a:gd name="T11" fmla="*/ 169 h 441"/>
                <a:gd name="T12" fmla="*/ 0 w 112"/>
                <a:gd name="T13" fmla="*/ 169 h 441"/>
                <a:gd name="T14" fmla="*/ 0 w 112"/>
                <a:gd name="T15" fmla="*/ 169 h 441"/>
                <a:gd name="T16" fmla="*/ 0 w 112"/>
                <a:gd name="T17" fmla="*/ 169 h 441"/>
                <a:gd name="T18" fmla="*/ 0 w 112"/>
                <a:gd name="T19" fmla="*/ 169 h 441"/>
                <a:gd name="T20" fmla="*/ 0 w 112"/>
                <a:gd name="T21" fmla="*/ 170 h 441"/>
                <a:gd name="T22" fmla="*/ 0 w 112"/>
                <a:gd name="T23" fmla="*/ 170 h 441"/>
                <a:gd name="T24" fmla="*/ 0 w 112"/>
                <a:gd name="T25" fmla="*/ 170 h 441"/>
                <a:gd name="T26" fmla="*/ 0 w 112"/>
                <a:gd name="T27" fmla="*/ 170 h 441"/>
                <a:gd name="T28" fmla="*/ 0 w 112"/>
                <a:gd name="T29" fmla="*/ 170 h 441"/>
                <a:gd name="T30" fmla="*/ 0 w 112"/>
                <a:gd name="T31" fmla="*/ 171 h 441"/>
                <a:gd name="T32" fmla="*/ 0 w 112"/>
                <a:gd name="T33" fmla="*/ 171 h 441"/>
                <a:gd name="T34" fmla="*/ 112 w 112"/>
                <a:gd name="T35" fmla="*/ 441 h 441"/>
                <a:gd name="T36" fmla="*/ 61 w 112"/>
                <a:gd name="T37" fmla="*/ 319 h 441"/>
                <a:gd name="T38" fmla="*/ 61 w 112"/>
                <a:gd name="T39" fmla="*/ 319 h 441"/>
                <a:gd name="T40" fmla="*/ 61 w 112"/>
                <a:gd name="T41" fmla="*/ 319 h 441"/>
                <a:gd name="T42" fmla="*/ 61 w 112"/>
                <a:gd name="T43" fmla="*/ 319 h 441"/>
                <a:gd name="T44" fmla="*/ 61 w 112"/>
                <a:gd name="T45" fmla="*/ 319 h 441"/>
                <a:gd name="T46" fmla="*/ 61 w 112"/>
                <a:gd name="T47" fmla="*/ 319 h 441"/>
                <a:gd name="T48" fmla="*/ 61 w 112"/>
                <a:gd name="T49" fmla="*/ 318 h 441"/>
                <a:gd name="T50" fmla="*/ 61 w 112"/>
                <a:gd name="T51" fmla="*/ 318 h 441"/>
                <a:gd name="T52" fmla="*/ 61 w 112"/>
                <a:gd name="T53" fmla="*/ 318 h 441"/>
                <a:gd name="T54" fmla="*/ 61 w 112"/>
                <a:gd name="T55" fmla="*/ 318 h 441"/>
                <a:gd name="T56" fmla="*/ 61 w 112"/>
                <a:gd name="T57" fmla="*/ 318 h 441"/>
                <a:gd name="T58" fmla="*/ 61 w 112"/>
                <a:gd name="T59" fmla="*/ 318 h 441"/>
                <a:gd name="T60" fmla="*/ 80 w 112"/>
                <a:gd name="T61" fmla="*/ 240 h 441"/>
                <a:gd name="T62" fmla="*/ 35 w 112"/>
                <a:gd name="T63" fmla="*/ 60 h 441"/>
                <a:gd name="T64" fmla="*/ 40 w 112"/>
                <a:gd name="T6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441">
                  <a:moveTo>
                    <a:pt x="40" y="0"/>
                  </a:moveTo>
                  <a:cubicBezTo>
                    <a:pt x="14" y="51"/>
                    <a:pt x="0" y="108"/>
                    <a:pt x="0" y="168"/>
                  </a:cubicBezTo>
                  <a:cubicBezTo>
                    <a:pt x="0" y="168"/>
                    <a:pt x="0" y="168"/>
                    <a:pt x="0" y="168"/>
                  </a:cubicBezTo>
                  <a:cubicBezTo>
                    <a:pt x="0" y="168"/>
                    <a:pt x="0" y="168"/>
                    <a:pt x="0" y="168"/>
                  </a:cubicBezTo>
                  <a:cubicBezTo>
                    <a:pt x="0" y="168"/>
                    <a:pt x="0" y="168"/>
                    <a:pt x="0" y="168"/>
                  </a:cubicBezTo>
                  <a:cubicBezTo>
                    <a:pt x="0" y="169"/>
                    <a:pt x="0" y="169"/>
                    <a:pt x="0" y="169"/>
                  </a:cubicBezTo>
                  <a:cubicBezTo>
                    <a:pt x="0" y="169"/>
                    <a:pt x="0" y="169"/>
                    <a:pt x="0" y="169"/>
                  </a:cubicBezTo>
                  <a:cubicBezTo>
                    <a:pt x="0" y="169"/>
                    <a:pt x="0" y="169"/>
                    <a:pt x="0" y="169"/>
                  </a:cubicBezTo>
                  <a:cubicBezTo>
                    <a:pt x="0" y="169"/>
                    <a:pt x="0" y="169"/>
                    <a:pt x="0" y="169"/>
                  </a:cubicBezTo>
                  <a:cubicBezTo>
                    <a:pt x="0" y="169"/>
                    <a:pt x="0" y="169"/>
                    <a:pt x="0" y="169"/>
                  </a:cubicBezTo>
                  <a:cubicBezTo>
                    <a:pt x="0" y="169"/>
                    <a:pt x="0" y="170"/>
                    <a:pt x="0" y="170"/>
                  </a:cubicBezTo>
                  <a:cubicBezTo>
                    <a:pt x="0" y="170"/>
                    <a:pt x="0" y="170"/>
                    <a:pt x="0" y="170"/>
                  </a:cubicBezTo>
                  <a:cubicBezTo>
                    <a:pt x="0" y="170"/>
                    <a:pt x="0" y="170"/>
                    <a:pt x="0" y="170"/>
                  </a:cubicBezTo>
                  <a:cubicBezTo>
                    <a:pt x="0" y="170"/>
                    <a:pt x="0" y="170"/>
                    <a:pt x="0" y="170"/>
                  </a:cubicBezTo>
                  <a:cubicBezTo>
                    <a:pt x="0" y="170"/>
                    <a:pt x="0" y="170"/>
                    <a:pt x="0" y="170"/>
                  </a:cubicBezTo>
                  <a:cubicBezTo>
                    <a:pt x="0" y="170"/>
                    <a:pt x="0" y="170"/>
                    <a:pt x="0" y="171"/>
                  </a:cubicBezTo>
                  <a:cubicBezTo>
                    <a:pt x="0" y="171"/>
                    <a:pt x="0" y="171"/>
                    <a:pt x="0" y="171"/>
                  </a:cubicBezTo>
                  <a:cubicBezTo>
                    <a:pt x="0" y="277"/>
                    <a:pt x="43" y="372"/>
                    <a:pt x="112" y="441"/>
                  </a:cubicBezTo>
                  <a:cubicBezTo>
                    <a:pt x="80" y="410"/>
                    <a:pt x="61" y="367"/>
                    <a:pt x="61" y="319"/>
                  </a:cubicBezTo>
                  <a:cubicBezTo>
                    <a:pt x="61" y="319"/>
                    <a:pt x="61" y="319"/>
                    <a:pt x="61" y="319"/>
                  </a:cubicBezTo>
                  <a:cubicBezTo>
                    <a:pt x="61" y="319"/>
                    <a:pt x="61" y="319"/>
                    <a:pt x="61" y="319"/>
                  </a:cubicBezTo>
                  <a:cubicBezTo>
                    <a:pt x="61" y="319"/>
                    <a:pt x="61" y="319"/>
                    <a:pt x="61" y="319"/>
                  </a:cubicBezTo>
                  <a:cubicBezTo>
                    <a:pt x="61" y="319"/>
                    <a:pt x="61" y="319"/>
                    <a:pt x="61" y="319"/>
                  </a:cubicBezTo>
                  <a:cubicBezTo>
                    <a:pt x="61" y="319"/>
                    <a:pt x="61" y="319"/>
                    <a:pt x="61" y="319"/>
                  </a:cubicBezTo>
                  <a:cubicBezTo>
                    <a:pt x="61" y="319"/>
                    <a:pt x="61" y="318"/>
                    <a:pt x="61" y="318"/>
                  </a:cubicBezTo>
                  <a:cubicBezTo>
                    <a:pt x="61" y="318"/>
                    <a:pt x="61" y="318"/>
                    <a:pt x="61" y="318"/>
                  </a:cubicBezTo>
                  <a:cubicBezTo>
                    <a:pt x="61" y="318"/>
                    <a:pt x="61" y="318"/>
                    <a:pt x="61" y="318"/>
                  </a:cubicBezTo>
                  <a:cubicBezTo>
                    <a:pt x="61" y="318"/>
                    <a:pt x="61" y="318"/>
                    <a:pt x="61" y="318"/>
                  </a:cubicBezTo>
                  <a:cubicBezTo>
                    <a:pt x="61" y="318"/>
                    <a:pt x="61" y="318"/>
                    <a:pt x="61" y="318"/>
                  </a:cubicBezTo>
                  <a:cubicBezTo>
                    <a:pt x="61" y="318"/>
                    <a:pt x="61" y="318"/>
                    <a:pt x="61" y="318"/>
                  </a:cubicBezTo>
                  <a:cubicBezTo>
                    <a:pt x="61" y="290"/>
                    <a:pt x="68" y="263"/>
                    <a:pt x="80" y="240"/>
                  </a:cubicBezTo>
                  <a:cubicBezTo>
                    <a:pt x="51" y="186"/>
                    <a:pt x="35" y="125"/>
                    <a:pt x="35" y="60"/>
                  </a:cubicBezTo>
                  <a:cubicBezTo>
                    <a:pt x="35" y="40"/>
                    <a:pt x="36" y="20"/>
                    <a:pt x="40"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7" name="Freeform 59">
              <a:extLst>
                <a:ext uri="{FF2B5EF4-FFF2-40B4-BE49-F238E27FC236}">
                  <a16:creationId xmlns:a16="http://schemas.microsoft.com/office/drawing/2014/main" id="{7F831745-53A9-4147-878F-FAD8142D8550}"/>
                </a:ext>
                <a:ext uri="{C183D7F6-B498-43B3-948B-1728B52AA6E4}">
                  <adec:decorative xmlns:adec="http://schemas.microsoft.com/office/drawing/2017/decorative" val="1"/>
                </a:ext>
              </a:extLst>
            </p:cNvPr>
            <p:cNvSpPr>
              <a:spLocks/>
            </p:cNvSpPr>
            <p:nvPr userDrawn="1"/>
          </p:nvSpPr>
          <p:spPr bwMode="auto">
            <a:xfrm>
              <a:off x="622300" y="3386138"/>
              <a:ext cx="1601788" cy="1803400"/>
            </a:xfrm>
            <a:custGeom>
              <a:avLst/>
              <a:gdLst>
                <a:gd name="T0" fmla="*/ 196 w 504"/>
                <a:gd name="T1" fmla="*/ 0 h 568"/>
                <a:gd name="T2" fmla="*/ 0 w 504"/>
                <a:gd name="T3" fmla="*/ 334 h 568"/>
                <a:gd name="T4" fmla="*/ 48 w 504"/>
                <a:gd name="T5" fmla="*/ 520 h 568"/>
                <a:gd name="T6" fmla="*/ 48 w 504"/>
                <a:gd name="T7" fmla="*/ 520 h 568"/>
                <a:gd name="T8" fmla="*/ 234 w 504"/>
                <a:gd name="T9" fmla="*/ 568 h 568"/>
                <a:gd name="T10" fmla="*/ 504 w 504"/>
                <a:gd name="T11" fmla="*/ 456 h 568"/>
                <a:gd name="T12" fmla="*/ 382 w 504"/>
                <a:gd name="T13" fmla="*/ 507 h 568"/>
                <a:gd name="T14" fmla="*/ 260 w 504"/>
                <a:gd name="T15" fmla="*/ 456 h 568"/>
                <a:gd name="T16" fmla="*/ 260 w 504"/>
                <a:gd name="T17" fmla="*/ 456 h 568"/>
                <a:gd name="T18" fmla="*/ 148 w 504"/>
                <a:gd name="T19" fmla="*/ 186 h 568"/>
                <a:gd name="T20" fmla="*/ 196 w 504"/>
                <a:gd name="T21" fmla="*/ 0 h 568"/>
                <a:gd name="T22" fmla="*/ 196 w 504"/>
                <a:gd name="T23"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4" h="568">
                  <a:moveTo>
                    <a:pt x="196" y="0"/>
                  </a:moveTo>
                  <a:cubicBezTo>
                    <a:pt x="79" y="65"/>
                    <a:pt x="0" y="190"/>
                    <a:pt x="0" y="334"/>
                  </a:cubicBezTo>
                  <a:cubicBezTo>
                    <a:pt x="0" y="402"/>
                    <a:pt x="17" y="465"/>
                    <a:pt x="48" y="520"/>
                  </a:cubicBezTo>
                  <a:cubicBezTo>
                    <a:pt x="48" y="520"/>
                    <a:pt x="48" y="520"/>
                    <a:pt x="48" y="520"/>
                  </a:cubicBezTo>
                  <a:cubicBezTo>
                    <a:pt x="103" y="551"/>
                    <a:pt x="166" y="568"/>
                    <a:pt x="234" y="568"/>
                  </a:cubicBezTo>
                  <a:cubicBezTo>
                    <a:pt x="340" y="568"/>
                    <a:pt x="435" y="525"/>
                    <a:pt x="504" y="456"/>
                  </a:cubicBezTo>
                  <a:cubicBezTo>
                    <a:pt x="473" y="488"/>
                    <a:pt x="430" y="507"/>
                    <a:pt x="382" y="507"/>
                  </a:cubicBezTo>
                  <a:cubicBezTo>
                    <a:pt x="334" y="507"/>
                    <a:pt x="291" y="488"/>
                    <a:pt x="260" y="456"/>
                  </a:cubicBezTo>
                  <a:cubicBezTo>
                    <a:pt x="260" y="456"/>
                    <a:pt x="260" y="456"/>
                    <a:pt x="260" y="456"/>
                  </a:cubicBezTo>
                  <a:cubicBezTo>
                    <a:pt x="190" y="387"/>
                    <a:pt x="148" y="292"/>
                    <a:pt x="148" y="186"/>
                  </a:cubicBezTo>
                  <a:cubicBezTo>
                    <a:pt x="148" y="118"/>
                    <a:pt x="165" y="55"/>
                    <a:pt x="196" y="0"/>
                  </a:cubicBezTo>
                  <a:cubicBezTo>
                    <a:pt x="196" y="0"/>
                    <a:pt x="196" y="0"/>
                    <a:pt x="196"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8" name="Freeform 67">
              <a:extLst>
                <a:ext uri="{FF2B5EF4-FFF2-40B4-BE49-F238E27FC236}">
                  <a16:creationId xmlns:a16="http://schemas.microsoft.com/office/drawing/2014/main" id="{3F227DC9-8D59-4B7E-B443-700D933A428F}"/>
                </a:ext>
                <a:ext uri="{C183D7F6-B498-43B3-948B-1728B52AA6E4}">
                  <adec:decorative xmlns:adec="http://schemas.microsoft.com/office/drawing/2017/decorative" val="1"/>
                </a:ext>
              </a:extLst>
            </p:cNvPr>
            <p:cNvSpPr>
              <a:spLocks/>
            </p:cNvSpPr>
            <p:nvPr userDrawn="1"/>
          </p:nvSpPr>
          <p:spPr bwMode="auto">
            <a:xfrm>
              <a:off x="2224088" y="4059238"/>
              <a:ext cx="355600" cy="1400175"/>
            </a:xfrm>
            <a:custGeom>
              <a:avLst/>
              <a:gdLst>
                <a:gd name="T0" fmla="*/ 0 w 112"/>
                <a:gd name="T1" fmla="*/ 0 h 441"/>
                <a:gd name="T2" fmla="*/ 51 w 112"/>
                <a:gd name="T3" fmla="*/ 122 h 441"/>
                <a:gd name="T4" fmla="*/ 51 w 112"/>
                <a:gd name="T5" fmla="*/ 122 h 441"/>
                <a:gd name="T6" fmla="*/ 51 w 112"/>
                <a:gd name="T7" fmla="*/ 122 h 441"/>
                <a:gd name="T8" fmla="*/ 51 w 112"/>
                <a:gd name="T9" fmla="*/ 122 h 441"/>
                <a:gd name="T10" fmla="*/ 51 w 112"/>
                <a:gd name="T11" fmla="*/ 123 h 441"/>
                <a:gd name="T12" fmla="*/ 51 w 112"/>
                <a:gd name="T13" fmla="*/ 123 h 441"/>
                <a:gd name="T14" fmla="*/ 51 w 112"/>
                <a:gd name="T15" fmla="*/ 123 h 441"/>
                <a:gd name="T16" fmla="*/ 51 w 112"/>
                <a:gd name="T17" fmla="*/ 123 h 441"/>
                <a:gd name="T18" fmla="*/ 51 w 112"/>
                <a:gd name="T19" fmla="*/ 126 h 441"/>
                <a:gd name="T20" fmla="*/ 51 w 112"/>
                <a:gd name="T21" fmla="*/ 126 h 441"/>
                <a:gd name="T22" fmla="*/ 51 w 112"/>
                <a:gd name="T23" fmla="*/ 126 h 441"/>
                <a:gd name="T24" fmla="*/ 51 w 112"/>
                <a:gd name="T25" fmla="*/ 126 h 441"/>
                <a:gd name="T26" fmla="*/ 51 w 112"/>
                <a:gd name="T27" fmla="*/ 126 h 441"/>
                <a:gd name="T28" fmla="*/ 32 w 112"/>
                <a:gd name="T29" fmla="*/ 201 h 441"/>
                <a:gd name="T30" fmla="*/ 77 w 112"/>
                <a:gd name="T31" fmla="*/ 381 h 441"/>
                <a:gd name="T32" fmla="*/ 72 w 112"/>
                <a:gd name="T33" fmla="*/ 441 h 441"/>
                <a:gd name="T34" fmla="*/ 112 w 112"/>
                <a:gd name="T35" fmla="*/ 273 h 441"/>
                <a:gd name="T36" fmla="*/ 112 w 112"/>
                <a:gd name="T37" fmla="*/ 273 h 441"/>
                <a:gd name="T38" fmla="*/ 112 w 112"/>
                <a:gd name="T39" fmla="*/ 273 h 441"/>
                <a:gd name="T40" fmla="*/ 112 w 112"/>
                <a:gd name="T41" fmla="*/ 273 h 441"/>
                <a:gd name="T42" fmla="*/ 112 w 112"/>
                <a:gd name="T43" fmla="*/ 272 h 441"/>
                <a:gd name="T44" fmla="*/ 112 w 112"/>
                <a:gd name="T45" fmla="*/ 272 h 441"/>
                <a:gd name="T46" fmla="*/ 112 w 112"/>
                <a:gd name="T47" fmla="*/ 272 h 441"/>
                <a:gd name="T48" fmla="*/ 112 w 112"/>
                <a:gd name="T49" fmla="*/ 272 h 441"/>
                <a:gd name="T50" fmla="*/ 112 w 112"/>
                <a:gd name="T51" fmla="*/ 272 h 441"/>
                <a:gd name="T52" fmla="*/ 112 w 112"/>
                <a:gd name="T53" fmla="*/ 271 h 441"/>
                <a:gd name="T54" fmla="*/ 112 w 112"/>
                <a:gd name="T55" fmla="*/ 271 h 441"/>
                <a:gd name="T56" fmla="*/ 112 w 112"/>
                <a:gd name="T57" fmla="*/ 271 h 441"/>
                <a:gd name="T58" fmla="*/ 112 w 112"/>
                <a:gd name="T59" fmla="*/ 271 h 441"/>
                <a:gd name="T60" fmla="*/ 112 w 112"/>
                <a:gd name="T61" fmla="*/ 271 h 441"/>
                <a:gd name="T62" fmla="*/ 112 w 112"/>
                <a:gd name="T63" fmla="*/ 270 h 441"/>
                <a:gd name="T64" fmla="*/ 112 w 112"/>
                <a:gd name="T65" fmla="*/ 270 h 441"/>
                <a:gd name="T66" fmla="*/ 112 w 112"/>
                <a:gd name="T67" fmla="*/ 270 h 441"/>
                <a:gd name="T68" fmla="*/ 0 w 112"/>
                <a:gd name="T69"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2" h="441">
                  <a:moveTo>
                    <a:pt x="0" y="0"/>
                  </a:moveTo>
                  <a:cubicBezTo>
                    <a:pt x="32" y="31"/>
                    <a:pt x="51" y="74"/>
                    <a:pt x="51" y="122"/>
                  </a:cubicBezTo>
                  <a:cubicBezTo>
                    <a:pt x="51" y="122"/>
                    <a:pt x="51" y="122"/>
                    <a:pt x="51" y="122"/>
                  </a:cubicBezTo>
                  <a:cubicBezTo>
                    <a:pt x="51" y="122"/>
                    <a:pt x="51" y="122"/>
                    <a:pt x="51" y="122"/>
                  </a:cubicBezTo>
                  <a:cubicBezTo>
                    <a:pt x="51" y="122"/>
                    <a:pt x="51" y="122"/>
                    <a:pt x="51" y="122"/>
                  </a:cubicBezTo>
                  <a:cubicBezTo>
                    <a:pt x="51" y="122"/>
                    <a:pt x="51" y="122"/>
                    <a:pt x="51" y="123"/>
                  </a:cubicBezTo>
                  <a:cubicBezTo>
                    <a:pt x="51" y="123"/>
                    <a:pt x="51" y="123"/>
                    <a:pt x="51" y="123"/>
                  </a:cubicBezTo>
                  <a:cubicBezTo>
                    <a:pt x="51" y="123"/>
                    <a:pt x="51" y="123"/>
                    <a:pt x="51" y="123"/>
                  </a:cubicBezTo>
                  <a:cubicBezTo>
                    <a:pt x="51" y="123"/>
                    <a:pt x="51" y="123"/>
                    <a:pt x="51" y="123"/>
                  </a:cubicBezTo>
                  <a:cubicBezTo>
                    <a:pt x="51" y="124"/>
                    <a:pt x="51" y="125"/>
                    <a:pt x="51" y="126"/>
                  </a:cubicBezTo>
                  <a:cubicBezTo>
                    <a:pt x="51" y="126"/>
                    <a:pt x="51" y="126"/>
                    <a:pt x="51" y="126"/>
                  </a:cubicBezTo>
                  <a:cubicBezTo>
                    <a:pt x="51" y="126"/>
                    <a:pt x="51" y="126"/>
                    <a:pt x="51" y="126"/>
                  </a:cubicBezTo>
                  <a:cubicBezTo>
                    <a:pt x="51" y="126"/>
                    <a:pt x="51" y="126"/>
                    <a:pt x="51" y="126"/>
                  </a:cubicBezTo>
                  <a:cubicBezTo>
                    <a:pt x="51" y="126"/>
                    <a:pt x="51" y="126"/>
                    <a:pt x="51" y="126"/>
                  </a:cubicBezTo>
                  <a:cubicBezTo>
                    <a:pt x="50" y="153"/>
                    <a:pt x="43" y="179"/>
                    <a:pt x="32" y="201"/>
                  </a:cubicBezTo>
                  <a:cubicBezTo>
                    <a:pt x="61" y="255"/>
                    <a:pt x="77" y="316"/>
                    <a:pt x="77" y="381"/>
                  </a:cubicBezTo>
                  <a:cubicBezTo>
                    <a:pt x="77" y="401"/>
                    <a:pt x="75" y="421"/>
                    <a:pt x="72" y="441"/>
                  </a:cubicBezTo>
                  <a:cubicBezTo>
                    <a:pt x="98" y="390"/>
                    <a:pt x="112" y="333"/>
                    <a:pt x="112" y="273"/>
                  </a:cubicBezTo>
                  <a:cubicBezTo>
                    <a:pt x="112" y="273"/>
                    <a:pt x="112" y="273"/>
                    <a:pt x="112" y="273"/>
                  </a:cubicBezTo>
                  <a:cubicBezTo>
                    <a:pt x="112" y="273"/>
                    <a:pt x="112" y="273"/>
                    <a:pt x="112" y="273"/>
                  </a:cubicBezTo>
                  <a:cubicBezTo>
                    <a:pt x="112" y="273"/>
                    <a:pt x="112" y="273"/>
                    <a:pt x="112" y="273"/>
                  </a:cubicBezTo>
                  <a:cubicBezTo>
                    <a:pt x="112" y="272"/>
                    <a:pt x="112" y="272"/>
                    <a:pt x="112" y="272"/>
                  </a:cubicBezTo>
                  <a:cubicBezTo>
                    <a:pt x="112" y="272"/>
                    <a:pt x="112" y="272"/>
                    <a:pt x="112" y="272"/>
                  </a:cubicBezTo>
                  <a:cubicBezTo>
                    <a:pt x="112" y="272"/>
                    <a:pt x="112" y="272"/>
                    <a:pt x="112" y="272"/>
                  </a:cubicBezTo>
                  <a:cubicBezTo>
                    <a:pt x="112" y="272"/>
                    <a:pt x="112" y="272"/>
                    <a:pt x="112" y="272"/>
                  </a:cubicBezTo>
                  <a:cubicBezTo>
                    <a:pt x="112" y="272"/>
                    <a:pt x="112" y="272"/>
                    <a:pt x="112" y="272"/>
                  </a:cubicBezTo>
                  <a:cubicBezTo>
                    <a:pt x="112" y="272"/>
                    <a:pt x="112" y="271"/>
                    <a:pt x="112" y="271"/>
                  </a:cubicBezTo>
                  <a:cubicBezTo>
                    <a:pt x="112" y="271"/>
                    <a:pt x="112" y="271"/>
                    <a:pt x="112" y="271"/>
                  </a:cubicBezTo>
                  <a:cubicBezTo>
                    <a:pt x="112" y="271"/>
                    <a:pt x="112" y="271"/>
                    <a:pt x="112" y="271"/>
                  </a:cubicBezTo>
                  <a:cubicBezTo>
                    <a:pt x="112" y="271"/>
                    <a:pt x="112" y="271"/>
                    <a:pt x="112" y="271"/>
                  </a:cubicBezTo>
                  <a:cubicBezTo>
                    <a:pt x="112" y="271"/>
                    <a:pt x="112" y="271"/>
                    <a:pt x="112" y="271"/>
                  </a:cubicBezTo>
                  <a:cubicBezTo>
                    <a:pt x="112" y="271"/>
                    <a:pt x="112" y="271"/>
                    <a:pt x="112" y="270"/>
                  </a:cubicBezTo>
                  <a:cubicBezTo>
                    <a:pt x="112" y="270"/>
                    <a:pt x="112" y="270"/>
                    <a:pt x="112" y="270"/>
                  </a:cubicBezTo>
                  <a:cubicBezTo>
                    <a:pt x="112" y="270"/>
                    <a:pt x="112" y="270"/>
                    <a:pt x="112" y="270"/>
                  </a:cubicBezTo>
                  <a:cubicBezTo>
                    <a:pt x="112" y="165"/>
                    <a:pt x="69" y="69"/>
                    <a:pt x="0"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9" name="Freeform 72">
              <a:extLst>
                <a:ext uri="{FF2B5EF4-FFF2-40B4-BE49-F238E27FC236}">
                  <a16:creationId xmlns:a16="http://schemas.microsoft.com/office/drawing/2014/main" id="{734BAFD5-273D-4DBF-8E6F-0F5F494147B3}"/>
                </a:ext>
                <a:ext uri="{C183D7F6-B498-43B3-948B-1728B52AA6E4}">
                  <adec:decorative xmlns:adec="http://schemas.microsoft.com/office/drawing/2017/decorative" val="1"/>
                </a:ext>
              </a:extLst>
            </p:cNvPr>
            <p:cNvSpPr>
              <a:spLocks/>
            </p:cNvSpPr>
            <p:nvPr userDrawn="1"/>
          </p:nvSpPr>
          <p:spPr bwMode="auto">
            <a:xfrm>
              <a:off x="822325" y="4846638"/>
              <a:ext cx="1389063" cy="342900"/>
            </a:xfrm>
            <a:custGeom>
              <a:avLst/>
              <a:gdLst>
                <a:gd name="T0" fmla="*/ 437 w 437"/>
                <a:gd name="T1" fmla="*/ 0 h 108"/>
                <a:gd name="T2" fmla="*/ 319 w 437"/>
                <a:gd name="T3" fmla="*/ 47 h 108"/>
                <a:gd name="T4" fmla="*/ 240 w 437"/>
                <a:gd name="T5" fmla="*/ 28 h 108"/>
                <a:gd name="T6" fmla="*/ 60 w 437"/>
                <a:gd name="T7" fmla="*/ 73 h 108"/>
                <a:gd name="T8" fmla="*/ 0 w 437"/>
                <a:gd name="T9" fmla="*/ 68 h 108"/>
                <a:gd name="T10" fmla="*/ 171 w 437"/>
                <a:gd name="T11" fmla="*/ 108 h 108"/>
                <a:gd name="T12" fmla="*/ 437 w 437"/>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437" h="108">
                  <a:moveTo>
                    <a:pt x="437" y="0"/>
                  </a:moveTo>
                  <a:cubicBezTo>
                    <a:pt x="406" y="29"/>
                    <a:pt x="365" y="47"/>
                    <a:pt x="319" y="47"/>
                  </a:cubicBezTo>
                  <a:cubicBezTo>
                    <a:pt x="290" y="47"/>
                    <a:pt x="263" y="40"/>
                    <a:pt x="240" y="28"/>
                  </a:cubicBezTo>
                  <a:cubicBezTo>
                    <a:pt x="186" y="57"/>
                    <a:pt x="125" y="73"/>
                    <a:pt x="60" y="73"/>
                  </a:cubicBezTo>
                  <a:cubicBezTo>
                    <a:pt x="40" y="73"/>
                    <a:pt x="20" y="72"/>
                    <a:pt x="0" y="68"/>
                  </a:cubicBezTo>
                  <a:cubicBezTo>
                    <a:pt x="52" y="94"/>
                    <a:pt x="110" y="108"/>
                    <a:pt x="171" y="108"/>
                  </a:cubicBezTo>
                  <a:cubicBezTo>
                    <a:pt x="274" y="108"/>
                    <a:pt x="368" y="67"/>
                    <a:pt x="437"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0" name="Freeform 140">
              <a:extLst>
                <a:ext uri="{FF2B5EF4-FFF2-40B4-BE49-F238E27FC236}">
                  <a16:creationId xmlns:a16="http://schemas.microsoft.com/office/drawing/2014/main" id="{D43F7B39-F1BE-4FE8-A76E-DE0A22FE6221}"/>
                </a:ext>
                <a:ext uri="{C183D7F6-B498-43B3-948B-1728B52AA6E4}">
                  <adec:decorative xmlns:adec="http://schemas.microsoft.com/office/drawing/2017/decorative" val="1"/>
                </a:ext>
              </a:extLst>
            </p:cNvPr>
            <p:cNvSpPr>
              <a:spLocks/>
            </p:cNvSpPr>
            <p:nvPr userDrawn="1"/>
          </p:nvSpPr>
          <p:spPr bwMode="auto">
            <a:xfrm>
              <a:off x="1446213" y="3703638"/>
              <a:ext cx="1601787" cy="1803400"/>
            </a:xfrm>
            <a:custGeom>
              <a:avLst/>
              <a:gdLst>
                <a:gd name="T0" fmla="*/ 308 w 504"/>
                <a:gd name="T1" fmla="*/ 568 h 568"/>
                <a:gd name="T2" fmla="*/ 504 w 504"/>
                <a:gd name="T3" fmla="*/ 234 h 568"/>
                <a:gd name="T4" fmla="*/ 456 w 504"/>
                <a:gd name="T5" fmla="*/ 48 h 568"/>
                <a:gd name="T6" fmla="*/ 456 w 504"/>
                <a:gd name="T7" fmla="*/ 48 h 568"/>
                <a:gd name="T8" fmla="*/ 270 w 504"/>
                <a:gd name="T9" fmla="*/ 0 h 568"/>
                <a:gd name="T10" fmla="*/ 0 w 504"/>
                <a:gd name="T11" fmla="*/ 112 h 568"/>
                <a:gd name="T12" fmla="*/ 122 w 504"/>
                <a:gd name="T13" fmla="*/ 61 h 568"/>
                <a:gd name="T14" fmla="*/ 244 w 504"/>
                <a:gd name="T15" fmla="*/ 112 h 568"/>
                <a:gd name="T16" fmla="*/ 244 w 504"/>
                <a:gd name="T17" fmla="*/ 112 h 568"/>
                <a:gd name="T18" fmla="*/ 356 w 504"/>
                <a:gd name="T19" fmla="*/ 382 h 568"/>
                <a:gd name="T20" fmla="*/ 308 w 504"/>
                <a:gd name="T21"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4" h="568">
                  <a:moveTo>
                    <a:pt x="308" y="568"/>
                  </a:moveTo>
                  <a:cubicBezTo>
                    <a:pt x="425" y="503"/>
                    <a:pt x="504" y="378"/>
                    <a:pt x="504" y="234"/>
                  </a:cubicBezTo>
                  <a:cubicBezTo>
                    <a:pt x="504" y="166"/>
                    <a:pt x="487" y="103"/>
                    <a:pt x="456" y="48"/>
                  </a:cubicBezTo>
                  <a:cubicBezTo>
                    <a:pt x="456" y="48"/>
                    <a:pt x="456" y="48"/>
                    <a:pt x="456" y="48"/>
                  </a:cubicBezTo>
                  <a:cubicBezTo>
                    <a:pt x="401" y="17"/>
                    <a:pt x="338" y="0"/>
                    <a:pt x="270" y="0"/>
                  </a:cubicBezTo>
                  <a:cubicBezTo>
                    <a:pt x="164" y="0"/>
                    <a:pt x="69" y="43"/>
                    <a:pt x="0" y="112"/>
                  </a:cubicBezTo>
                  <a:cubicBezTo>
                    <a:pt x="31" y="80"/>
                    <a:pt x="74" y="61"/>
                    <a:pt x="122" y="61"/>
                  </a:cubicBezTo>
                  <a:cubicBezTo>
                    <a:pt x="170" y="61"/>
                    <a:pt x="213" y="80"/>
                    <a:pt x="244" y="112"/>
                  </a:cubicBezTo>
                  <a:cubicBezTo>
                    <a:pt x="244" y="112"/>
                    <a:pt x="244" y="112"/>
                    <a:pt x="244" y="112"/>
                  </a:cubicBezTo>
                  <a:cubicBezTo>
                    <a:pt x="314" y="181"/>
                    <a:pt x="356" y="276"/>
                    <a:pt x="356" y="382"/>
                  </a:cubicBezTo>
                  <a:cubicBezTo>
                    <a:pt x="356" y="450"/>
                    <a:pt x="339" y="513"/>
                    <a:pt x="308" y="56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sp>
          <p:nvSpPr>
            <p:cNvPr id="11" name="Freeform 69">
              <a:extLst>
                <a:ext uri="{FF2B5EF4-FFF2-40B4-BE49-F238E27FC236}">
                  <a16:creationId xmlns:a16="http://schemas.microsoft.com/office/drawing/2014/main" id="{ACCDC9AB-3FF1-4D30-8078-51E853842529}"/>
                </a:ext>
                <a:ext uri="{C183D7F6-B498-43B3-948B-1728B52AA6E4}">
                  <adec:decorative xmlns:adec="http://schemas.microsoft.com/office/drawing/2017/decorative" val="1"/>
                </a:ext>
              </a:extLst>
            </p:cNvPr>
            <p:cNvSpPr>
              <a:spLocks/>
            </p:cNvSpPr>
            <p:nvPr userDrawn="1"/>
          </p:nvSpPr>
          <p:spPr bwMode="auto">
            <a:xfrm>
              <a:off x="1450975" y="3703638"/>
              <a:ext cx="1398588" cy="349250"/>
            </a:xfrm>
            <a:custGeom>
              <a:avLst/>
              <a:gdLst>
                <a:gd name="T0" fmla="*/ 269 w 440"/>
                <a:gd name="T1" fmla="*/ 0 h 110"/>
                <a:gd name="T2" fmla="*/ 0 w 440"/>
                <a:gd name="T3" fmla="*/ 110 h 110"/>
                <a:gd name="T4" fmla="*/ 121 w 440"/>
                <a:gd name="T5" fmla="*/ 61 h 110"/>
                <a:gd name="T6" fmla="*/ 121 w 440"/>
                <a:gd name="T7" fmla="*/ 61 h 110"/>
                <a:gd name="T8" fmla="*/ 200 w 440"/>
                <a:gd name="T9" fmla="*/ 80 h 110"/>
                <a:gd name="T10" fmla="*/ 380 w 440"/>
                <a:gd name="T11" fmla="*/ 35 h 110"/>
                <a:gd name="T12" fmla="*/ 440 w 440"/>
                <a:gd name="T13" fmla="*/ 40 h 110"/>
                <a:gd name="T14" fmla="*/ 269 w 440"/>
                <a:gd name="T15" fmla="*/ 0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0" h="110">
                  <a:moveTo>
                    <a:pt x="269" y="0"/>
                  </a:moveTo>
                  <a:cubicBezTo>
                    <a:pt x="164" y="0"/>
                    <a:pt x="69" y="42"/>
                    <a:pt x="0" y="110"/>
                  </a:cubicBezTo>
                  <a:cubicBezTo>
                    <a:pt x="31" y="80"/>
                    <a:pt x="74" y="61"/>
                    <a:pt x="121" y="61"/>
                  </a:cubicBezTo>
                  <a:cubicBezTo>
                    <a:pt x="121" y="61"/>
                    <a:pt x="121" y="61"/>
                    <a:pt x="121" y="61"/>
                  </a:cubicBezTo>
                  <a:cubicBezTo>
                    <a:pt x="150" y="61"/>
                    <a:pt x="176" y="68"/>
                    <a:pt x="200" y="80"/>
                  </a:cubicBezTo>
                  <a:cubicBezTo>
                    <a:pt x="254" y="51"/>
                    <a:pt x="315" y="35"/>
                    <a:pt x="380" y="35"/>
                  </a:cubicBezTo>
                  <a:cubicBezTo>
                    <a:pt x="400" y="35"/>
                    <a:pt x="420" y="37"/>
                    <a:pt x="440" y="40"/>
                  </a:cubicBezTo>
                  <a:cubicBezTo>
                    <a:pt x="388" y="14"/>
                    <a:pt x="330" y="0"/>
                    <a:pt x="269" y="0"/>
                  </a:cubicBezTo>
                </a:path>
              </a:pathLst>
            </a:custGeom>
            <a:solidFill>
              <a:schemeClr val="tx2">
                <a:alpha val="1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1178" dirty="0"/>
            </a:p>
          </p:txBody>
        </p:sp>
      </p:grpSp>
      <p:sp>
        <p:nvSpPr>
          <p:cNvPr id="13" name="TextBox 12">
            <a:extLst>
              <a:ext uri="{FF2B5EF4-FFF2-40B4-BE49-F238E27FC236}">
                <a16:creationId xmlns:a16="http://schemas.microsoft.com/office/drawing/2014/main" id="{497BDE37-36A8-F0FC-0ADF-A9D304967C02}"/>
              </a:ext>
            </a:extLst>
          </p:cNvPr>
          <p:cNvSpPr txBox="1"/>
          <p:nvPr userDrawn="1"/>
        </p:nvSpPr>
        <p:spPr>
          <a:xfrm>
            <a:off x="2893330" y="587519"/>
            <a:ext cx="6946710" cy="461058"/>
          </a:xfrm>
          <a:prstGeom prst="rect">
            <a:avLst/>
          </a:prstGeom>
          <a:noFill/>
        </p:spPr>
        <p:txBody>
          <a:bodyPr wrap="square" rtlCol="0">
            <a:spAutoFit/>
          </a:bodyPr>
          <a:lstStyle/>
          <a:p>
            <a:pPr algn="ctr"/>
            <a:r>
              <a:rPr lang="en-US" sz="2356" dirty="0" err="1">
                <a:latin typeface="NikoshBAN" panose="02000000000000000000" pitchFamily="2" charset="0"/>
                <a:cs typeface="NikoshBAN" panose="02000000000000000000" pitchFamily="2" charset="0"/>
              </a:rPr>
              <a:t>ছবিগুলো</a:t>
            </a:r>
            <a:r>
              <a:rPr lang="en-US" sz="2356" dirty="0">
                <a:latin typeface="NikoshBAN" panose="02000000000000000000" pitchFamily="2" charset="0"/>
                <a:cs typeface="NikoshBAN" panose="02000000000000000000" pitchFamily="2" charset="0"/>
              </a:rPr>
              <a:t> </a:t>
            </a:r>
            <a:r>
              <a:rPr lang="en-US" sz="2356" dirty="0" err="1">
                <a:latin typeface="NikoshBAN" panose="02000000000000000000" pitchFamily="2" charset="0"/>
                <a:cs typeface="NikoshBAN" panose="02000000000000000000" pitchFamily="2" charset="0"/>
              </a:rPr>
              <a:t>মনোযোগ</a:t>
            </a:r>
            <a:r>
              <a:rPr lang="en-US" sz="2356" dirty="0">
                <a:latin typeface="NikoshBAN" panose="02000000000000000000" pitchFamily="2" charset="0"/>
                <a:cs typeface="NikoshBAN" panose="02000000000000000000" pitchFamily="2" charset="0"/>
              </a:rPr>
              <a:t> </a:t>
            </a:r>
            <a:r>
              <a:rPr lang="en-US" sz="2356" dirty="0" err="1">
                <a:latin typeface="NikoshBAN" panose="02000000000000000000" pitchFamily="2" charset="0"/>
                <a:cs typeface="NikoshBAN" panose="02000000000000000000" pitchFamily="2" charset="0"/>
              </a:rPr>
              <a:t>সহকারে</a:t>
            </a:r>
            <a:r>
              <a:rPr lang="en-US" sz="2356" dirty="0">
                <a:latin typeface="NikoshBAN" panose="02000000000000000000" pitchFamily="2" charset="0"/>
                <a:cs typeface="NikoshBAN" panose="02000000000000000000" pitchFamily="2" charset="0"/>
              </a:rPr>
              <a:t> </a:t>
            </a:r>
            <a:r>
              <a:rPr lang="en-US" sz="2356" dirty="0" err="1">
                <a:latin typeface="NikoshBAN" panose="02000000000000000000" pitchFamily="2" charset="0"/>
                <a:cs typeface="NikoshBAN" panose="02000000000000000000" pitchFamily="2" charset="0"/>
              </a:rPr>
              <a:t>দেখ</a:t>
            </a:r>
            <a:endParaRPr lang="en-US" sz="2356" dirty="0">
              <a:latin typeface="NikoshBAN" panose="02000000000000000000" pitchFamily="2" charset="0"/>
              <a:cs typeface="NikoshBAN" panose="02000000000000000000" pitchFamily="2" charset="0"/>
            </a:endParaRPr>
          </a:p>
        </p:txBody>
      </p:sp>
      <p:sp>
        <p:nvSpPr>
          <p:cNvPr id="14" name="Subtitle 2">
            <a:extLst>
              <a:ext uri="{FF2B5EF4-FFF2-40B4-BE49-F238E27FC236}">
                <a16:creationId xmlns:a16="http://schemas.microsoft.com/office/drawing/2014/main" id="{DE338C34-1755-8B14-AFC5-67FA5A97F93F}"/>
              </a:ext>
            </a:extLst>
          </p:cNvPr>
          <p:cNvSpPr txBox="1">
            <a:spLocks/>
          </p:cNvSpPr>
          <p:nvPr userDrawn="1"/>
        </p:nvSpPr>
        <p:spPr>
          <a:xfrm>
            <a:off x="4038599" y="1170254"/>
            <a:ext cx="8153401" cy="3200400"/>
          </a:xfrm>
          <a:prstGeom prst="rect">
            <a:avLst/>
          </a:prstGeom>
        </p:spPr>
        <p:txBody>
          <a:bodyPr>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926" dirty="0">
              <a:latin typeface="NikoshBAN" pitchFamily="2" charset="0"/>
              <a:cs typeface="NikoshBAN" pitchFamily="2" charset="0"/>
            </a:endParaRPr>
          </a:p>
        </p:txBody>
      </p:sp>
      <p:pic>
        <p:nvPicPr>
          <p:cNvPr id="15" name="Picture 2" descr="পতিত জমি নতুন সম্ভাবনা দেখাচ্ছে কৃষিতে">
            <a:extLst>
              <a:ext uri="{FF2B5EF4-FFF2-40B4-BE49-F238E27FC236}">
                <a16:creationId xmlns:a16="http://schemas.microsoft.com/office/drawing/2014/main" id="{1C7F10AA-CFB3-32F7-E89A-037D2091413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2619" y="1655871"/>
            <a:ext cx="3039834" cy="247278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একুশে পত্রিকা">
            <a:extLst>
              <a:ext uri="{FF2B5EF4-FFF2-40B4-BE49-F238E27FC236}">
                <a16:creationId xmlns:a16="http://schemas.microsoft.com/office/drawing/2014/main" id="{79FF5D55-6B06-6A4F-422C-AFF378DE5CE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77098" y="1907565"/>
            <a:ext cx="3066618" cy="221120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B5C6CC55-7F1E-DE5D-0D98-C56B7B4B230D}"/>
              </a:ext>
            </a:extLst>
          </p:cNvPr>
          <p:cNvSpPr txBox="1"/>
          <p:nvPr userDrawn="1"/>
        </p:nvSpPr>
        <p:spPr>
          <a:xfrm>
            <a:off x="2020900" y="4758046"/>
            <a:ext cx="8691562" cy="575542"/>
          </a:xfrm>
          <a:prstGeom prst="rect">
            <a:avLst/>
          </a:prstGeom>
          <a:noFill/>
        </p:spPr>
        <p:txBody>
          <a:bodyPr wrap="square" rtlCol="0">
            <a:spAutoFit/>
          </a:bodyPr>
          <a:lstStyle/>
          <a:p>
            <a:r>
              <a:rPr lang="en-US" sz="1570" dirty="0" err="1">
                <a:latin typeface="NikoshBAN" panose="02000000000000000000"/>
              </a:rPr>
              <a:t>বাংলাদেশ</a:t>
            </a:r>
            <a:r>
              <a:rPr lang="en-US" sz="1570" dirty="0">
                <a:latin typeface="NikoshBAN" panose="02000000000000000000"/>
              </a:rPr>
              <a:t> </a:t>
            </a:r>
            <a:r>
              <a:rPr lang="en-US" sz="1570" dirty="0" err="1">
                <a:latin typeface="NikoshBAN" panose="02000000000000000000"/>
              </a:rPr>
              <a:t>কৃষিপ্রধান</a:t>
            </a:r>
            <a:r>
              <a:rPr lang="en-US" sz="1570" dirty="0">
                <a:latin typeface="NikoshBAN" panose="02000000000000000000"/>
              </a:rPr>
              <a:t> </a:t>
            </a:r>
            <a:r>
              <a:rPr lang="en-US" sz="1570" dirty="0" err="1">
                <a:latin typeface="NikoshBAN" panose="02000000000000000000"/>
              </a:rPr>
              <a:t>দেশ।অতিরিক্ত</a:t>
            </a:r>
            <a:r>
              <a:rPr lang="en-US" sz="1570" dirty="0">
                <a:latin typeface="NikoshBAN" panose="02000000000000000000"/>
              </a:rPr>
              <a:t> </a:t>
            </a:r>
            <a:r>
              <a:rPr lang="en-US" sz="1570" dirty="0" err="1">
                <a:latin typeface="NikoshBAN" panose="02000000000000000000"/>
              </a:rPr>
              <a:t>জনসংখ্যার</a:t>
            </a:r>
            <a:r>
              <a:rPr lang="en-US" sz="1570" dirty="0">
                <a:latin typeface="NikoshBAN" panose="02000000000000000000"/>
              </a:rPr>
              <a:t> </a:t>
            </a:r>
            <a:r>
              <a:rPr lang="en-US" sz="1570" dirty="0" err="1">
                <a:latin typeface="NikoshBAN" panose="02000000000000000000"/>
              </a:rPr>
              <a:t>জন্য</a:t>
            </a:r>
            <a:r>
              <a:rPr lang="en-US" sz="1570" dirty="0">
                <a:latin typeface="NikoshBAN" panose="02000000000000000000"/>
              </a:rPr>
              <a:t> </a:t>
            </a:r>
            <a:r>
              <a:rPr lang="en-US" sz="1570" dirty="0" err="1">
                <a:latin typeface="NikoshBAN" panose="02000000000000000000"/>
              </a:rPr>
              <a:t>বসতি</a:t>
            </a:r>
            <a:r>
              <a:rPr lang="en-US" sz="1570" dirty="0">
                <a:latin typeface="NikoshBAN" panose="02000000000000000000"/>
              </a:rPr>
              <a:t> </a:t>
            </a:r>
            <a:r>
              <a:rPr lang="en-US" sz="1570" dirty="0" err="1">
                <a:latin typeface="NikoshBAN" panose="02000000000000000000"/>
              </a:rPr>
              <a:t>স্থাপনের</a:t>
            </a:r>
            <a:r>
              <a:rPr lang="en-US" sz="1570" dirty="0">
                <a:latin typeface="NikoshBAN" panose="02000000000000000000"/>
              </a:rPr>
              <a:t> </a:t>
            </a:r>
            <a:r>
              <a:rPr lang="en-US" sz="1570" dirty="0" err="1">
                <a:latin typeface="NikoshBAN" panose="02000000000000000000"/>
              </a:rPr>
              <a:t>কারণে</a:t>
            </a:r>
            <a:r>
              <a:rPr lang="en-US" sz="1570" dirty="0">
                <a:latin typeface="NikoshBAN" panose="02000000000000000000"/>
              </a:rPr>
              <a:t> </a:t>
            </a:r>
            <a:r>
              <a:rPr lang="en-US" sz="1570" dirty="0" err="1">
                <a:latin typeface="NikoshBAN" panose="02000000000000000000"/>
              </a:rPr>
              <a:t>কৃষি</a:t>
            </a:r>
            <a:r>
              <a:rPr lang="en-US" sz="1570" dirty="0">
                <a:latin typeface="NikoshBAN" panose="02000000000000000000"/>
              </a:rPr>
              <a:t> </a:t>
            </a:r>
            <a:r>
              <a:rPr lang="en-US" sz="1570" dirty="0" err="1">
                <a:latin typeface="NikoshBAN" panose="02000000000000000000"/>
              </a:rPr>
              <a:t>জমির</a:t>
            </a:r>
            <a:r>
              <a:rPr lang="en-US" sz="1570" dirty="0">
                <a:latin typeface="NikoshBAN" panose="02000000000000000000"/>
              </a:rPr>
              <a:t> </a:t>
            </a:r>
            <a:r>
              <a:rPr lang="en-US" sz="1570" dirty="0" err="1">
                <a:latin typeface="NikoshBAN" panose="02000000000000000000"/>
              </a:rPr>
              <a:t>পরিমাণ</a:t>
            </a:r>
            <a:r>
              <a:rPr lang="en-US" sz="1570" dirty="0">
                <a:latin typeface="NikoshBAN" panose="02000000000000000000"/>
              </a:rPr>
              <a:t> </a:t>
            </a:r>
            <a:r>
              <a:rPr lang="en-US" sz="1570" dirty="0" err="1">
                <a:latin typeface="NikoshBAN" panose="02000000000000000000"/>
              </a:rPr>
              <a:t>কমে</a:t>
            </a:r>
            <a:r>
              <a:rPr lang="en-US" sz="1570" dirty="0">
                <a:latin typeface="NikoshBAN" panose="02000000000000000000"/>
              </a:rPr>
              <a:t> </a:t>
            </a:r>
            <a:r>
              <a:rPr lang="en-US" sz="1570" dirty="0" err="1">
                <a:latin typeface="NikoshBAN" panose="02000000000000000000"/>
              </a:rPr>
              <a:t>যাচ্ছে।ফলে</a:t>
            </a:r>
            <a:r>
              <a:rPr lang="en-US" sz="1570" dirty="0">
                <a:latin typeface="NikoshBAN" panose="02000000000000000000"/>
              </a:rPr>
              <a:t> </a:t>
            </a:r>
            <a:r>
              <a:rPr lang="en-US" sz="1570" dirty="0" err="1">
                <a:latin typeface="NikoshBAN" panose="02000000000000000000"/>
              </a:rPr>
              <a:t>এর</a:t>
            </a:r>
            <a:r>
              <a:rPr lang="en-US" sz="1570" dirty="0">
                <a:latin typeface="NikoshBAN" panose="02000000000000000000"/>
              </a:rPr>
              <a:t> </a:t>
            </a:r>
            <a:r>
              <a:rPr lang="en-US" sz="1570" dirty="0" err="1">
                <a:latin typeface="NikoshBAN" panose="02000000000000000000"/>
              </a:rPr>
              <a:t>প্রভাব</a:t>
            </a:r>
            <a:r>
              <a:rPr lang="en-US" sz="1570" dirty="0">
                <a:latin typeface="NikoshBAN" panose="02000000000000000000"/>
              </a:rPr>
              <a:t> </a:t>
            </a:r>
            <a:r>
              <a:rPr lang="en-US" sz="1570" dirty="0" err="1">
                <a:latin typeface="NikoshBAN" panose="02000000000000000000"/>
              </a:rPr>
              <a:t>খাদ্যের</a:t>
            </a:r>
            <a:r>
              <a:rPr lang="en-US" sz="1570" dirty="0">
                <a:latin typeface="NikoshBAN" panose="02000000000000000000"/>
              </a:rPr>
              <a:t> </a:t>
            </a:r>
            <a:r>
              <a:rPr lang="en-US" sz="1570" dirty="0" err="1">
                <a:latin typeface="NikoshBAN" panose="02000000000000000000"/>
              </a:rPr>
              <a:t>উপর</a:t>
            </a:r>
            <a:r>
              <a:rPr lang="en-US" sz="1570" dirty="0">
                <a:latin typeface="NikoshBAN" panose="02000000000000000000"/>
              </a:rPr>
              <a:t> </a:t>
            </a:r>
            <a:r>
              <a:rPr lang="en-US" sz="1570" dirty="0" err="1">
                <a:latin typeface="NikoshBAN" panose="02000000000000000000"/>
              </a:rPr>
              <a:t>পড়ছে</a:t>
            </a:r>
            <a:r>
              <a:rPr lang="en-US" sz="1178" dirty="0"/>
              <a:t>।</a:t>
            </a:r>
          </a:p>
        </p:txBody>
      </p:sp>
      <p:pic>
        <p:nvPicPr>
          <p:cNvPr id="2050" name="Picture 2" descr="পথ শিশু সেবা">
            <a:extLst>
              <a:ext uri="{FF2B5EF4-FFF2-40B4-BE49-F238E27FC236}">
                <a16:creationId xmlns:a16="http://schemas.microsoft.com/office/drawing/2014/main" id="{69924648-6F9B-360F-463B-80C3238A840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254132" y="1917456"/>
            <a:ext cx="2875251" cy="2211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2918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2182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934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Group 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1B47E9-4A65-A2A2-6D3F-5E3DBED5D26A}"/>
              </a:ext>
            </a:extLst>
          </p:cNvPr>
          <p:cNvSpPr txBox="1"/>
          <p:nvPr/>
        </p:nvSpPr>
        <p:spPr>
          <a:xfrm>
            <a:off x="1283141" y="612193"/>
            <a:ext cx="3161465" cy="576355"/>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3817"/>
              </a:lnSpc>
            </a:pPr>
            <a:r>
              <a:rPr lang="bn-IN" sz="2880" dirty="0">
                <a:effectLst>
                  <a:outerShdw blurRad="38100" dist="38100" dir="2700000" algn="tl">
                    <a:srgbClr val="000000">
                      <a:alpha val="43137"/>
                    </a:srgbClr>
                  </a:outerShdw>
                </a:effectLst>
                <a:latin typeface="NikoshBAN" pitchFamily="2" charset="0"/>
                <a:cs typeface="NikoshBAN" pitchFamily="2" charset="0"/>
              </a:rPr>
              <a:t>দলীয় </a:t>
            </a:r>
            <a:r>
              <a:rPr lang="en-US" sz="2880" dirty="0" err="1">
                <a:effectLst>
                  <a:outerShdw blurRad="38100" dist="38100" dir="2700000" algn="tl">
                    <a:srgbClr val="000000">
                      <a:alpha val="43137"/>
                    </a:srgbClr>
                  </a:outerShdw>
                </a:effectLst>
                <a:latin typeface="NikoshBAN" pitchFamily="2" charset="0"/>
                <a:cs typeface="NikoshBAN" pitchFamily="2" charset="0"/>
              </a:rPr>
              <a:t>কাজ</a:t>
            </a:r>
            <a:r>
              <a:rPr lang="bn-IN" sz="2094" b="1" dirty="0">
                <a:ln w="11430"/>
                <a:effectLst>
                  <a:outerShdw blurRad="50800" dist="39000" dir="5460000" algn="tl">
                    <a:srgbClr val="000000">
                      <a:alpha val="38000"/>
                    </a:srgbClr>
                  </a:outerShdw>
                </a:effectLst>
                <a:latin typeface="NikoshBAN" pitchFamily="2" charset="0"/>
                <a:cs typeface="NikoshBAN" pitchFamily="2" charset="0"/>
              </a:rPr>
              <a:t>                         </a:t>
            </a:r>
            <a:endParaRPr lang="bn-IN" sz="3534"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id="{03FC6C1C-F4B9-4D76-A848-95D9704D9442}"/>
              </a:ext>
            </a:extLst>
          </p:cNvPr>
          <p:cNvSpPr/>
          <p:nvPr/>
        </p:nvSpPr>
        <p:spPr>
          <a:xfrm rot="10800000">
            <a:off x="771731" y="1669571"/>
            <a:ext cx="10648539"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pic>
        <p:nvPicPr>
          <p:cNvPr id="5" name="Picture 4">
            <a:extLst>
              <a:ext uri="{FF2B5EF4-FFF2-40B4-BE49-F238E27FC236}">
                <a16:creationId xmlns:a16="http://schemas.microsoft.com/office/drawing/2014/main" id="{2B7A97FF-4485-7CF1-D49C-6805D20D514E}"/>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692" b="83462" l="3385" r="92538">
                        <a14:foregroundMark x1="8846" y1="50154" x2="8846" y2="50154"/>
                        <a14:foregroundMark x1="4769" y1="48923" x2="4769" y2="48923"/>
                        <a14:foregroundMark x1="62769" y1="37000" x2="62769" y2="37000"/>
                        <a14:foregroundMark x1="61692" y1="36615" x2="61692" y2="36615"/>
                        <a14:foregroundMark x1="92692" y1="43538" x2="92692" y2="43538"/>
                        <a14:foregroundMark x1="81769" y1="64077" x2="81769" y2="64077"/>
                        <a14:foregroundMark x1="81769" y1="64077" x2="81769" y2="64077"/>
                        <a14:foregroundMark x1="24538" y1="37000" x2="24538" y2="37000"/>
                        <a14:foregroundMark x1="42769" y1="17769" x2="42769" y2="17769"/>
                        <a14:foregroundMark x1="41308" y1="34923" x2="41308" y2="34923"/>
                        <a14:foregroundMark x1="3385" y1="48077" x2="3385" y2="48077"/>
                        <a14:foregroundMark x1="38000" y1="39077" x2="38000" y2="39077"/>
                        <a14:foregroundMark x1="55154" y1="32923" x2="55154" y2="32923"/>
                      </a14:backgroundRemoval>
                    </a14:imgEffect>
                  </a14:imgLayer>
                </a14:imgProps>
              </a:ext>
              <a:ext uri="{28A0092B-C50C-407E-A947-70E740481C1C}">
                <a14:useLocalDpi xmlns:a14="http://schemas.microsoft.com/office/drawing/2010/main" val="0"/>
              </a:ext>
            </a:extLst>
          </a:blip>
          <a:srcRect t="10951" b="8280"/>
          <a:stretch/>
        </p:blipFill>
        <p:spPr>
          <a:xfrm>
            <a:off x="5173683" y="385731"/>
            <a:ext cx="1844634" cy="1326143"/>
          </a:xfrm>
          <a:prstGeom prst="rect">
            <a:avLst/>
          </a:prstGeom>
        </p:spPr>
      </p:pic>
      <p:pic>
        <p:nvPicPr>
          <p:cNvPr id="6" name="Picture 5">
            <a:extLst>
              <a:ext uri="{FF2B5EF4-FFF2-40B4-BE49-F238E27FC236}">
                <a16:creationId xmlns:a16="http://schemas.microsoft.com/office/drawing/2014/main" id="{D44663F5-F511-4080-762D-BB7C01908DE8}"/>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7692" b="83462" l="3385" r="92538">
                        <a14:foregroundMark x1="8846" y1="50154" x2="8846" y2="50154"/>
                        <a14:foregroundMark x1="4769" y1="48923" x2="4769" y2="48923"/>
                        <a14:foregroundMark x1="62769" y1="37000" x2="62769" y2="37000"/>
                        <a14:foregroundMark x1="61692" y1="36615" x2="61692" y2="36615"/>
                        <a14:foregroundMark x1="92692" y1="43538" x2="92692" y2="43538"/>
                        <a14:foregroundMark x1="81769" y1="64077" x2="81769" y2="64077"/>
                        <a14:foregroundMark x1="81769" y1="64077" x2="81769" y2="64077"/>
                        <a14:foregroundMark x1="24538" y1="37000" x2="24538" y2="37000"/>
                        <a14:foregroundMark x1="42769" y1="17769" x2="42769" y2="17769"/>
                        <a14:foregroundMark x1="41308" y1="34923" x2="41308" y2="34923"/>
                        <a14:foregroundMark x1="3385" y1="48077" x2="3385" y2="48077"/>
                        <a14:foregroundMark x1="38000" y1="39077" x2="38000" y2="39077"/>
                        <a14:foregroundMark x1="55154" y1="32923" x2="55154" y2="32923"/>
                      </a14:backgroundRemoval>
                    </a14:imgEffect>
                  </a14:imgLayer>
                </a14:imgProps>
              </a:ext>
              <a:ext uri="{28A0092B-C50C-407E-A947-70E740481C1C}">
                <a14:useLocalDpi xmlns:a14="http://schemas.microsoft.com/office/drawing/2010/main" val="0"/>
              </a:ext>
            </a:extLst>
          </a:blip>
          <a:srcRect t="10951" b="8280"/>
          <a:stretch/>
        </p:blipFill>
        <p:spPr>
          <a:xfrm>
            <a:off x="7483496" y="389888"/>
            <a:ext cx="1844634" cy="1326143"/>
          </a:xfrm>
          <a:prstGeom prst="rect">
            <a:avLst/>
          </a:prstGeom>
        </p:spPr>
      </p:pic>
    </p:spTree>
    <p:extLst>
      <p:ext uri="{BB962C8B-B14F-4D97-AF65-F5344CB8AC3E}">
        <p14:creationId xmlns:p14="http://schemas.microsoft.com/office/powerpoint/2010/main" val="68128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ir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1B47E9-4A65-A2A2-6D3F-5E3DBED5D26A}"/>
              </a:ext>
            </a:extLst>
          </p:cNvPr>
          <p:cNvSpPr txBox="1"/>
          <p:nvPr/>
        </p:nvSpPr>
        <p:spPr>
          <a:xfrm>
            <a:off x="737721" y="661741"/>
            <a:ext cx="3542950" cy="576355"/>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3817"/>
              </a:lnSpc>
            </a:pPr>
            <a:r>
              <a:rPr lang="bn-IN" sz="2880" dirty="0">
                <a:effectLst>
                  <a:outerShdw blurRad="38100" dist="38100" dir="2700000" algn="tl">
                    <a:srgbClr val="000000">
                      <a:alpha val="43137"/>
                    </a:srgbClr>
                  </a:outerShdw>
                </a:effectLst>
                <a:latin typeface="NikoshBAN" pitchFamily="2" charset="0"/>
                <a:cs typeface="NikoshBAN" pitchFamily="2" charset="0"/>
              </a:rPr>
              <a:t>জোড়ায় </a:t>
            </a:r>
            <a:r>
              <a:rPr lang="en-US" sz="2880" dirty="0" err="1">
                <a:effectLst>
                  <a:outerShdw blurRad="38100" dist="38100" dir="2700000" algn="tl">
                    <a:srgbClr val="000000">
                      <a:alpha val="43137"/>
                    </a:srgbClr>
                  </a:outerShdw>
                </a:effectLst>
                <a:latin typeface="NikoshBAN" pitchFamily="2" charset="0"/>
                <a:cs typeface="NikoshBAN" pitchFamily="2" charset="0"/>
              </a:rPr>
              <a:t>কাজ</a:t>
            </a:r>
            <a:r>
              <a:rPr lang="bn-IN" sz="2094" b="1" dirty="0">
                <a:ln w="11430"/>
                <a:effectLst>
                  <a:outerShdw blurRad="50800" dist="39000" dir="5460000" algn="tl">
                    <a:srgbClr val="000000">
                      <a:alpha val="38000"/>
                    </a:srgbClr>
                  </a:outerShdw>
                </a:effectLst>
                <a:latin typeface="NikoshBAN" pitchFamily="2" charset="0"/>
                <a:cs typeface="NikoshBAN" pitchFamily="2" charset="0"/>
              </a:rPr>
              <a:t>                         </a:t>
            </a:r>
            <a:endParaRPr lang="bn-IN" sz="3534"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id="{03FC6C1C-F4B9-4D76-A848-95D9704D9442}"/>
              </a:ext>
            </a:extLst>
          </p:cNvPr>
          <p:cNvSpPr/>
          <p:nvPr/>
        </p:nvSpPr>
        <p:spPr>
          <a:xfrm rot="10800000">
            <a:off x="771731" y="1599443"/>
            <a:ext cx="10648539"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pic>
        <p:nvPicPr>
          <p:cNvPr id="3" name="Graphic 2">
            <a:extLst>
              <a:ext uri="{FF2B5EF4-FFF2-40B4-BE49-F238E27FC236}">
                <a16:creationId xmlns:a16="http://schemas.microsoft.com/office/drawing/2014/main" id="{579B8868-7EC4-E706-E9B4-6740293321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95458" y="521526"/>
            <a:ext cx="1080758" cy="1080757"/>
          </a:xfrm>
          <a:prstGeom prst="rect">
            <a:avLst/>
          </a:prstGeom>
        </p:spPr>
      </p:pic>
      <p:pic>
        <p:nvPicPr>
          <p:cNvPr id="7" name="Graphic 6">
            <a:extLst>
              <a:ext uri="{FF2B5EF4-FFF2-40B4-BE49-F238E27FC236}">
                <a16:creationId xmlns:a16="http://schemas.microsoft.com/office/drawing/2014/main" id="{5C87DC50-4D73-F1D6-CE85-9F673A216A8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120209" y="518686"/>
            <a:ext cx="1080758" cy="1080757"/>
          </a:xfrm>
          <a:prstGeom prst="rect">
            <a:avLst/>
          </a:prstGeom>
        </p:spPr>
      </p:pic>
      <p:pic>
        <p:nvPicPr>
          <p:cNvPr id="8" name="Graphic 7">
            <a:extLst>
              <a:ext uri="{FF2B5EF4-FFF2-40B4-BE49-F238E27FC236}">
                <a16:creationId xmlns:a16="http://schemas.microsoft.com/office/drawing/2014/main" id="{F5998754-D26F-8593-7BED-6F2AD32637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62497" y="518686"/>
            <a:ext cx="1080758" cy="1080757"/>
          </a:xfrm>
          <a:prstGeom prst="rect">
            <a:avLst/>
          </a:prstGeom>
        </p:spPr>
      </p:pic>
    </p:spTree>
    <p:extLst>
      <p:ext uri="{BB962C8B-B14F-4D97-AF65-F5344CB8AC3E}">
        <p14:creationId xmlns:p14="http://schemas.microsoft.com/office/powerpoint/2010/main" val="2443818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dividualWor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1B47E9-4A65-A2A2-6D3F-5E3DBED5D26A}"/>
              </a:ext>
            </a:extLst>
          </p:cNvPr>
          <p:cNvSpPr txBox="1"/>
          <p:nvPr/>
        </p:nvSpPr>
        <p:spPr>
          <a:xfrm>
            <a:off x="904210" y="585353"/>
            <a:ext cx="3230651" cy="576355"/>
          </a:xfrm>
          <a:prstGeom prst="rect">
            <a:avLst/>
          </a:prstGeom>
          <a:noFill/>
          <a:ln>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ts val="3817"/>
              </a:lnSpc>
            </a:pPr>
            <a:r>
              <a:rPr lang="bn-IN" sz="2880" dirty="0">
                <a:effectLst>
                  <a:outerShdw blurRad="38100" dist="38100" dir="2700000" algn="tl">
                    <a:srgbClr val="000000">
                      <a:alpha val="43137"/>
                    </a:srgbClr>
                  </a:outerShdw>
                </a:effectLst>
                <a:latin typeface="NikoshBAN" pitchFamily="2" charset="0"/>
                <a:cs typeface="NikoshBAN" pitchFamily="2" charset="0"/>
              </a:rPr>
              <a:t>একক </a:t>
            </a:r>
            <a:r>
              <a:rPr lang="en-US" sz="2880" dirty="0" err="1">
                <a:effectLst>
                  <a:outerShdw blurRad="38100" dist="38100" dir="2700000" algn="tl">
                    <a:srgbClr val="000000">
                      <a:alpha val="43137"/>
                    </a:srgbClr>
                  </a:outerShdw>
                </a:effectLst>
                <a:latin typeface="NikoshBAN" pitchFamily="2" charset="0"/>
                <a:cs typeface="NikoshBAN" pitchFamily="2" charset="0"/>
              </a:rPr>
              <a:t>কাজ</a:t>
            </a:r>
            <a:r>
              <a:rPr lang="bn-IN" sz="2094" b="1" dirty="0">
                <a:ln w="11430"/>
                <a:effectLst>
                  <a:outerShdw blurRad="50800" dist="39000" dir="5460000" algn="tl">
                    <a:srgbClr val="000000">
                      <a:alpha val="38000"/>
                    </a:srgbClr>
                  </a:outerShdw>
                </a:effectLst>
                <a:latin typeface="NikoshBAN" pitchFamily="2" charset="0"/>
                <a:cs typeface="NikoshBAN" pitchFamily="2" charset="0"/>
              </a:rPr>
              <a:t>                         </a:t>
            </a:r>
            <a:endParaRPr lang="bn-IN" sz="3534" b="1" dirty="0">
              <a:ln w="11430"/>
              <a:effectLst>
                <a:outerShdw blurRad="50800" dist="39000" dir="5460000" algn="tl">
                  <a:srgbClr val="000000">
                    <a:alpha val="38000"/>
                  </a:srgbClr>
                </a:outerShdw>
              </a:effectLst>
              <a:latin typeface="NikoshBAN" pitchFamily="2" charset="0"/>
              <a:cs typeface="NikoshBAN" pitchFamily="2" charset="0"/>
            </a:endParaRPr>
          </a:p>
        </p:txBody>
      </p:sp>
      <p:sp>
        <p:nvSpPr>
          <p:cNvPr id="4" name="Rectangle 3">
            <a:extLst>
              <a:ext uri="{FF2B5EF4-FFF2-40B4-BE49-F238E27FC236}">
                <a16:creationId xmlns:a16="http://schemas.microsoft.com/office/drawing/2014/main" id="{03FC6C1C-F4B9-4D76-A848-95D9704D9442}"/>
              </a:ext>
            </a:extLst>
          </p:cNvPr>
          <p:cNvSpPr/>
          <p:nvPr/>
        </p:nvSpPr>
        <p:spPr>
          <a:xfrm rot="10800000">
            <a:off x="771731" y="1504136"/>
            <a:ext cx="10648539"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pic>
        <p:nvPicPr>
          <p:cNvPr id="3" name="Graphic 2">
            <a:extLst>
              <a:ext uri="{FF2B5EF4-FFF2-40B4-BE49-F238E27FC236}">
                <a16:creationId xmlns:a16="http://schemas.microsoft.com/office/drawing/2014/main" id="{23C8203A-B144-71F9-629E-7AA1C5AF79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90455" y="490196"/>
            <a:ext cx="1013937" cy="1013937"/>
          </a:xfrm>
          <a:prstGeom prst="rect">
            <a:avLst/>
          </a:prstGeom>
        </p:spPr>
      </p:pic>
      <p:pic>
        <p:nvPicPr>
          <p:cNvPr id="7" name="Graphic 6">
            <a:extLst>
              <a:ext uri="{FF2B5EF4-FFF2-40B4-BE49-F238E27FC236}">
                <a16:creationId xmlns:a16="http://schemas.microsoft.com/office/drawing/2014/main" id="{765FB252-1BCA-872A-1B93-6B1E14E5C1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866863" y="395665"/>
            <a:ext cx="1108470" cy="1108471"/>
          </a:xfrm>
          <a:prstGeom prst="rect">
            <a:avLst/>
          </a:prstGeom>
        </p:spPr>
      </p:pic>
      <p:pic>
        <p:nvPicPr>
          <p:cNvPr id="10" name="Graphic 9">
            <a:extLst>
              <a:ext uri="{FF2B5EF4-FFF2-40B4-BE49-F238E27FC236}">
                <a16:creationId xmlns:a16="http://schemas.microsoft.com/office/drawing/2014/main" id="{0931C303-E426-6793-EDC3-8EDF7AA4C5E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12131" y="511456"/>
            <a:ext cx="992678" cy="992678"/>
          </a:xfrm>
          <a:prstGeom prst="rect">
            <a:avLst/>
          </a:prstGeom>
        </p:spPr>
      </p:pic>
    </p:spTree>
    <p:extLst>
      <p:ext uri="{BB962C8B-B14F-4D97-AF65-F5344CB8AC3E}">
        <p14:creationId xmlns:p14="http://schemas.microsoft.com/office/powerpoint/2010/main" val="1162505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Evalua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5E0898-8128-24A8-FADF-7A77D81201FE}"/>
              </a:ext>
            </a:extLst>
          </p:cNvPr>
          <p:cNvSpPr/>
          <p:nvPr/>
        </p:nvSpPr>
        <p:spPr>
          <a:xfrm>
            <a:off x="1525343" y="530072"/>
            <a:ext cx="2351627" cy="501809"/>
          </a:xfrm>
          <a:prstGeom prst="rect">
            <a:avLst/>
          </a:prstGeom>
        </p:spPr>
        <p:txBody>
          <a:bodyPr wrap="square">
            <a:spAutoFit/>
          </a:bodyPr>
          <a:lstStyle/>
          <a:p>
            <a:pPr algn="ctr"/>
            <a:r>
              <a:rPr lang="bn-IN" sz="2617" b="1" dirty="0">
                <a:solidFill>
                  <a:srgbClr val="002060"/>
                </a:solidFill>
                <a:latin typeface="NikoshBAN" panose="02000000000000000000" pitchFamily="2" charset="0"/>
                <a:cs typeface="NikoshBAN" panose="02000000000000000000" pitchFamily="2" charset="0"/>
              </a:rPr>
              <a:t>মূল্যায়ন</a:t>
            </a:r>
            <a:endParaRPr lang="en-US" sz="2617" b="1" dirty="0">
              <a:solidFill>
                <a:srgbClr val="00206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1209D32A-EAA1-D7E4-909F-FFD664F2F4AB}"/>
              </a:ext>
            </a:extLst>
          </p:cNvPr>
          <p:cNvSpPr/>
          <p:nvPr/>
        </p:nvSpPr>
        <p:spPr>
          <a:xfrm rot="10800000">
            <a:off x="782765" y="1430733"/>
            <a:ext cx="10607040"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pic>
        <p:nvPicPr>
          <p:cNvPr id="4" name="Graphic 3">
            <a:extLst>
              <a:ext uri="{FF2B5EF4-FFF2-40B4-BE49-F238E27FC236}">
                <a16:creationId xmlns:a16="http://schemas.microsoft.com/office/drawing/2014/main" id="{9CE8DBAB-10C4-C698-FC7A-57D34C7D02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2768" y="409488"/>
            <a:ext cx="949054" cy="949054"/>
          </a:xfrm>
          <a:prstGeom prst="rect">
            <a:avLst/>
          </a:prstGeom>
        </p:spPr>
      </p:pic>
    </p:spTree>
    <p:extLst>
      <p:ext uri="{BB962C8B-B14F-4D97-AF65-F5344CB8AC3E}">
        <p14:creationId xmlns:p14="http://schemas.microsoft.com/office/powerpoint/2010/main" val="2271748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ome Wo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5E0898-8128-24A8-FADF-7A77D81201FE}"/>
              </a:ext>
            </a:extLst>
          </p:cNvPr>
          <p:cNvSpPr/>
          <p:nvPr/>
        </p:nvSpPr>
        <p:spPr>
          <a:xfrm>
            <a:off x="2615358" y="940033"/>
            <a:ext cx="1370888" cy="495072"/>
          </a:xfrm>
          <a:prstGeom prst="rect">
            <a:avLst/>
          </a:prstGeom>
        </p:spPr>
        <p:txBody>
          <a:bodyPr wrap="none">
            <a:spAutoFit/>
          </a:bodyPr>
          <a:lstStyle/>
          <a:p>
            <a:pPr algn="ctr"/>
            <a:r>
              <a:rPr lang="en-US" sz="2617" b="1" dirty="0" err="1">
                <a:solidFill>
                  <a:srgbClr val="002060"/>
                </a:solidFill>
                <a:latin typeface="NikoshBAN" panose="02000000000000000000" pitchFamily="2" charset="0"/>
                <a:cs typeface="NikoshBAN" panose="02000000000000000000" pitchFamily="2" charset="0"/>
              </a:rPr>
              <a:t>বাড়ির</a:t>
            </a:r>
            <a:r>
              <a:rPr lang="en-US" sz="2617" b="1" dirty="0">
                <a:solidFill>
                  <a:srgbClr val="002060"/>
                </a:solidFill>
                <a:latin typeface="NikoshBAN" panose="02000000000000000000" pitchFamily="2" charset="0"/>
                <a:cs typeface="NikoshBAN" panose="02000000000000000000" pitchFamily="2" charset="0"/>
              </a:rPr>
              <a:t> </a:t>
            </a:r>
            <a:r>
              <a:rPr lang="en-US" sz="2617" b="1" dirty="0" err="1">
                <a:solidFill>
                  <a:srgbClr val="002060"/>
                </a:solidFill>
                <a:latin typeface="NikoshBAN" panose="02000000000000000000" pitchFamily="2" charset="0"/>
                <a:cs typeface="NikoshBAN" panose="02000000000000000000" pitchFamily="2" charset="0"/>
              </a:rPr>
              <a:t>কাজ</a:t>
            </a:r>
            <a:endParaRPr lang="en-US" sz="2617" b="1" dirty="0">
              <a:solidFill>
                <a:srgbClr val="002060"/>
              </a:solidFill>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1209D32A-EAA1-D7E4-909F-FFD664F2F4AB}"/>
              </a:ext>
            </a:extLst>
          </p:cNvPr>
          <p:cNvSpPr/>
          <p:nvPr/>
        </p:nvSpPr>
        <p:spPr>
          <a:xfrm rot="10800000">
            <a:off x="749836" y="1647924"/>
            <a:ext cx="10607040" cy="4571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78"/>
          </a:p>
        </p:txBody>
      </p:sp>
      <p:pic>
        <p:nvPicPr>
          <p:cNvPr id="5" name="Picture 4">
            <a:extLst>
              <a:ext uri="{FF2B5EF4-FFF2-40B4-BE49-F238E27FC236}">
                <a16:creationId xmlns:a16="http://schemas.microsoft.com/office/drawing/2014/main" id="{2FBFA1B8-A48D-255B-BB50-9E8F27EC005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49836" y="552036"/>
            <a:ext cx="1257968" cy="1095885"/>
          </a:xfrm>
          <a:prstGeom prst="rect">
            <a:avLst/>
          </a:prstGeom>
        </p:spPr>
      </p:pic>
    </p:spTree>
    <p:extLst>
      <p:ext uri="{BB962C8B-B14F-4D97-AF65-F5344CB8AC3E}">
        <p14:creationId xmlns:p14="http://schemas.microsoft.com/office/powerpoint/2010/main" val="2436316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hanks">
    <p:spTree>
      <p:nvGrpSpPr>
        <p:cNvPr id="1" name=""/>
        <p:cNvGrpSpPr/>
        <p:nvPr/>
      </p:nvGrpSpPr>
      <p:grpSpPr>
        <a:xfrm>
          <a:off x="0" y="0"/>
          <a:ext cx="0" cy="0"/>
          <a:chOff x="0" y="0"/>
          <a:chExt cx="0" cy="0"/>
        </a:xfrm>
      </p:grpSpPr>
      <p:pic>
        <p:nvPicPr>
          <p:cNvPr id="2" name="Picture 1" descr="kkk.png">
            <a:extLst>
              <a:ext uri="{FF2B5EF4-FFF2-40B4-BE49-F238E27FC236}">
                <a16:creationId xmlns:a16="http://schemas.microsoft.com/office/drawing/2014/main" id="{8D78984C-7611-ED3A-6893-97F0E59CECC0}"/>
              </a:ext>
            </a:extLst>
          </p:cNvPr>
          <p:cNvPicPr>
            <a:picLocks noChangeAspect="1"/>
          </p:cNvPicPr>
          <p:nvPr/>
        </p:nvPicPr>
        <p:blipFill>
          <a:blip r:embed="rId2"/>
          <a:stretch>
            <a:fillRect/>
          </a:stretch>
        </p:blipFill>
        <p:spPr>
          <a:xfrm>
            <a:off x="373999" y="5929252"/>
            <a:ext cx="7934894" cy="921633"/>
          </a:xfrm>
          <a:prstGeom prst="rect">
            <a:avLst/>
          </a:prstGeom>
        </p:spPr>
      </p:pic>
      <p:pic>
        <p:nvPicPr>
          <p:cNvPr id="3" name="Picture 2">
            <a:extLst>
              <a:ext uri="{FF2B5EF4-FFF2-40B4-BE49-F238E27FC236}">
                <a16:creationId xmlns:a16="http://schemas.microsoft.com/office/drawing/2014/main" id="{18D09034-B0CE-AEAB-57EF-9D72EA7723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996" y="5920561"/>
            <a:ext cx="879561" cy="802870"/>
          </a:xfrm>
          <a:prstGeom prst="rect">
            <a:avLst/>
          </a:prstGeom>
        </p:spPr>
      </p:pic>
      <p:pic>
        <p:nvPicPr>
          <p:cNvPr id="4" name="Picture 3">
            <a:extLst>
              <a:ext uri="{FF2B5EF4-FFF2-40B4-BE49-F238E27FC236}">
                <a16:creationId xmlns:a16="http://schemas.microsoft.com/office/drawing/2014/main" id="{C6D7AEC8-C47D-F90F-5C86-83EA47844A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194608" y="6126372"/>
            <a:ext cx="856521" cy="527387"/>
          </a:xfrm>
          <a:prstGeom prst="rect">
            <a:avLst/>
          </a:prstGeom>
        </p:spPr>
      </p:pic>
      <p:pic>
        <p:nvPicPr>
          <p:cNvPr id="5" name="Picture 4">
            <a:extLst>
              <a:ext uri="{FF2B5EF4-FFF2-40B4-BE49-F238E27FC236}">
                <a16:creationId xmlns:a16="http://schemas.microsoft.com/office/drawing/2014/main" id="{026EC8AC-13C0-7804-74FD-0F9CC44E94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989738">
            <a:off x="4714159" y="-647604"/>
            <a:ext cx="2795674" cy="5847399"/>
          </a:xfrm>
          <a:prstGeom prst="rect">
            <a:avLst/>
          </a:prstGeom>
        </p:spPr>
      </p:pic>
      <p:pic>
        <p:nvPicPr>
          <p:cNvPr id="6" name="Picture 5">
            <a:extLst>
              <a:ext uri="{FF2B5EF4-FFF2-40B4-BE49-F238E27FC236}">
                <a16:creationId xmlns:a16="http://schemas.microsoft.com/office/drawing/2014/main" id="{D4097423-3D74-84E9-2AD3-A45B310467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23" y="2713313"/>
            <a:ext cx="11957158" cy="2950740"/>
          </a:xfrm>
          <a:prstGeom prst="rect">
            <a:avLst/>
          </a:prstGeom>
        </p:spPr>
      </p:pic>
    </p:spTree>
    <p:extLst>
      <p:ext uri="{BB962C8B-B14F-4D97-AF65-F5344CB8AC3E}">
        <p14:creationId xmlns:p14="http://schemas.microsoft.com/office/powerpoint/2010/main" val="1482761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hyperlink" Target="https://www.peakpx.com/19235/water-droplet/1440x900-wallpaper" TargetMode="External"/><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B8E7872C-1867-4538-1453-42919C14ACF4}"/>
              </a:ext>
            </a:extLst>
          </p:cNvPr>
          <p:cNvSpPr/>
          <p:nvPr/>
        </p:nvSpPr>
        <p:spPr>
          <a:xfrm>
            <a:off x="0" y="2"/>
            <a:ext cx="12192000" cy="6858000"/>
          </a:xfrm>
          <a:prstGeom prst="frame">
            <a:avLst>
              <a:gd name="adj1" fmla="val 5483"/>
            </a:avLst>
          </a:prstGeom>
          <a:blipFill dpi="0" rotWithShape="1">
            <a:blip r:embed="rId15">
              <a:alphaModFix amt="40000"/>
              <a:extLst>
                <a:ext uri="{837473B0-CC2E-450A-ABE3-18F120FF3D39}">
                  <a1611:picAttrSrcUrl xmlns:a1611="http://schemas.microsoft.com/office/drawing/2016/11/main" r:id="rId16"/>
                </a:ext>
              </a:extLst>
            </a:blip>
            <a:srcRect/>
            <a:stretch>
              <a:fillRect/>
            </a:stretch>
          </a:blipFill>
          <a:ln>
            <a:solidFill>
              <a:schemeClr val="bg1">
                <a:lumMod val="85000"/>
              </a:schemeClr>
            </a:solidFill>
          </a:ln>
          <a:effectLst>
            <a:outerShdw blurRad="469900" dir="10800000" algn="ctr" rotWithShape="0">
              <a:schemeClr val="accent5">
                <a:lumMod val="20000"/>
                <a:lumOff val="80000"/>
                <a:alpha val="43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78" dirty="0">
              <a:solidFill>
                <a:schemeClr val="tx1"/>
              </a:solidFill>
            </a:endParaRPr>
          </a:p>
        </p:txBody>
      </p:sp>
      <p:pic>
        <p:nvPicPr>
          <p:cNvPr id="11" name="Picture 10">
            <a:extLst>
              <a:ext uri="{FF2B5EF4-FFF2-40B4-BE49-F238E27FC236}">
                <a16:creationId xmlns:a16="http://schemas.microsoft.com/office/drawing/2014/main" id="{553108FE-1DF6-092B-BE21-142745BC43E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098158" y="5627098"/>
            <a:ext cx="1999768" cy="909872"/>
          </a:xfrm>
          <a:prstGeom prst="rect">
            <a:avLst/>
          </a:prstGeom>
        </p:spPr>
      </p:pic>
      <p:pic>
        <p:nvPicPr>
          <p:cNvPr id="12" name="Picture 11">
            <a:extLst>
              <a:ext uri="{FF2B5EF4-FFF2-40B4-BE49-F238E27FC236}">
                <a16:creationId xmlns:a16="http://schemas.microsoft.com/office/drawing/2014/main" id="{B721DAE9-F276-E69D-5A90-6D9C3037EE5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051973" y="6498655"/>
            <a:ext cx="2044779" cy="497423"/>
          </a:xfrm>
          <a:prstGeom prst="rect">
            <a:avLst/>
          </a:prstGeom>
        </p:spPr>
      </p:pic>
      <p:grpSp>
        <p:nvGrpSpPr>
          <p:cNvPr id="13" name="Group 12">
            <a:extLst>
              <a:ext uri="{FF2B5EF4-FFF2-40B4-BE49-F238E27FC236}">
                <a16:creationId xmlns:a16="http://schemas.microsoft.com/office/drawing/2014/main" id="{5C652502-BDE4-BA65-26DC-BEC12F4AA654}"/>
              </a:ext>
            </a:extLst>
          </p:cNvPr>
          <p:cNvGrpSpPr/>
          <p:nvPr/>
        </p:nvGrpSpPr>
        <p:grpSpPr>
          <a:xfrm>
            <a:off x="8208212" y="6208766"/>
            <a:ext cx="1842587" cy="595015"/>
            <a:chOff x="8269280" y="6224725"/>
            <a:chExt cx="1842586" cy="595015"/>
          </a:xfrm>
        </p:grpSpPr>
        <p:pic>
          <p:nvPicPr>
            <p:cNvPr id="14" name="Picture 13">
              <a:extLst>
                <a:ext uri="{FF2B5EF4-FFF2-40B4-BE49-F238E27FC236}">
                  <a16:creationId xmlns:a16="http://schemas.microsoft.com/office/drawing/2014/main" id="{3B16A78A-EA18-E617-0A76-DA7172081A5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89114" y="6238903"/>
              <a:ext cx="522752" cy="580837"/>
            </a:xfrm>
            <a:prstGeom prst="rect">
              <a:avLst/>
            </a:prstGeom>
          </p:spPr>
        </p:pic>
        <p:pic>
          <p:nvPicPr>
            <p:cNvPr id="15" name="Picture 14">
              <a:extLst>
                <a:ext uri="{FF2B5EF4-FFF2-40B4-BE49-F238E27FC236}">
                  <a16:creationId xmlns:a16="http://schemas.microsoft.com/office/drawing/2014/main" id="{2D30957F-B3D2-4D4A-1714-C38C6CF4AFE0}"/>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920459" y="6224725"/>
              <a:ext cx="595015" cy="595015"/>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FC80D3FD-A2E2-F0DB-A320-58291830F329}"/>
                </a:ext>
              </a:extLst>
            </p:cNvPr>
            <p:cNvGrpSpPr/>
            <p:nvPr/>
          </p:nvGrpSpPr>
          <p:grpSpPr>
            <a:xfrm>
              <a:off x="8269280" y="6242202"/>
              <a:ext cx="577540" cy="577538"/>
              <a:chOff x="8269280" y="6239279"/>
              <a:chExt cx="577540" cy="577538"/>
            </a:xfrm>
          </p:grpSpPr>
          <p:sp>
            <p:nvSpPr>
              <p:cNvPr id="17" name="Oval 16">
                <a:extLst>
                  <a:ext uri="{FF2B5EF4-FFF2-40B4-BE49-F238E27FC236}">
                    <a16:creationId xmlns:a16="http://schemas.microsoft.com/office/drawing/2014/main" id="{517114CF-B802-7A34-EF8F-1CEAA95A6ABC}"/>
                  </a:ext>
                </a:extLst>
              </p:cNvPr>
              <p:cNvSpPr/>
              <p:nvPr/>
            </p:nvSpPr>
            <p:spPr>
              <a:xfrm>
                <a:off x="8269280" y="6239279"/>
                <a:ext cx="577540" cy="57753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178" dirty="0"/>
              </a:p>
            </p:txBody>
          </p:sp>
          <p:pic>
            <p:nvPicPr>
              <p:cNvPr id="22" name="Picture 21">
                <a:extLst>
                  <a:ext uri="{FF2B5EF4-FFF2-40B4-BE49-F238E27FC236}">
                    <a16:creationId xmlns:a16="http://schemas.microsoft.com/office/drawing/2014/main" id="{28EF164A-EA98-57D6-95AF-1273357ABE9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281241" y="6251239"/>
                <a:ext cx="553618" cy="553618"/>
              </a:xfrm>
              <a:prstGeom prst="rect">
                <a:avLst/>
              </a:prstGeom>
            </p:spPr>
          </p:pic>
        </p:grpSp>
      </p:grpSp>
    </p:spTree>
    <p:extLst>
      <p:ext uri="{BB962C8B-B14F-4D97-AF65-F5344CB8AC3E}">
        <p14:creationId xmlns:p14="http://schemas.microsoft.com/office/powerpoint/2010/main" val="11050176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598327" rtl="0" eaLnBrk="1" latinLnBrk="0" hangingPunct="1">
        <a:lnSpc>
          <a:spcPct val="90000"/>
        </a:lnSpc>
        <a:spcBef>
          <a:spcPct val="0"/>
        </a:spcBef>
        <a:buNone/>
        <a:defRPr sz="2880" kern="1200">
          <a:solidFill>
            <a:schemeClr val="tx1"/>
          </a:solidFill>
          <a:latin typeface="+mj-lt"/>
          <a:ea typeface="+mj-ea"/>
          <a:cs typeface="+mj-cs"/>
        </a:defRPr>
      </a:lvl1pPr>
    </p:titleStyle>
    <p:bodyStyle>
      <a:lvl1pPr marL="149582" indent="-149582" algn="l" defTabSz="598327" rtl="0" eaLnBrk="1" latinLnBrk="0" hangingPunct="1">
        <a:lnSpc>
          <a:spcPct val="90000"/>
        </a:lnSpc>
        <a:spcBef>
          <a:spcPts val="655"/>
        </a:spcBef>
        <a:buFont typeface="Arial" panose="020B0604020202020204" pitchFamily="34" charset="0"/>
        <a:buChar char="•"/>
        <a:defRPr sz="1833" kern="1200">
          <a:solidFill>
            <a:schemeClr val="tx1"/>
          </a:solidFill>
          <a:latin typeface="+mn-lt"/>
          <a:ea typeface="+mn-ea"/>
          <a:cs typeface="+mn-cs"/>
        </a:defRPr>
      </a:lvl1pPr>
      <a:lvl2pPr marL="448746" indent="-149582" algn="l" defTabSz="598327" rtl="0" eaLnBrk="1" latinLnBrk="0" hangingPunct="1">
        <a:lnSpc>
          <a:spcPct val="90000"/>
        </a:lnSpc>
        <a:spcBef>
          <a:spcPts val="327"/>
        </a:spcBef>
        <a:buFont typeface="Arial" panose="020B0604020202020204" pitchFamily="34" charset="0"/>
        <a:buChar char="•"/>
        <a:defRPr sz="1570" kern="1200">
          <a:solidFill>
            <a:schemeClr val="tx1"/>
          </a:solidFill>
          <a:latin typeface="+mn-lt"/>
          <a:ea typeface="+mn-ea"/>
          <a:cs typeface="+mn-cs"/>
        </a:defRPr>
      </a:lvl2pPr>
      <a:lvl3pPr marL="747909" indent="-149582" algn="l" defTabSz="598327" rtl="0" eaLnBrk="1" latinLnBrk="0" hangingPunct="1">
        <a:lnSpc>
          <a:spcPct val="90000"/>
        </a:lnSpc>
        <a:spcBef>
          <a:spcPts val="327"/>
        </a:spcBef>
        <a:buFont typeface="Arial" panose="020B0604020202020204" pitchFamily="34" charset="0"/>
        <a:buChar char="•"/>
        <a:defRPr sz="1309" kern="1200">
          <a:solidFill>
            <a:schemeClr val="tx1"/>
          </a:solidFill>
          <a:latin typeface="+mn-lt"/>
          <a:ea typeface="+mn-ea"/>
          <a:cs typeface="+mn-cs"/>
        </a:defRPr>
      </a:lvl3pPr>
      <a:lvl4pPr marL="1047072" indent="-149582" algn="l" defTabSz="598327" rtl="0" eaLnBrk="1" latinLnBrk="0" hangingPunct="1">
        <a:lnSpc>
          <a:spcPct val="90000"/>
        </a:lnSpc>
        <a:spcBef>
          <a:spcPts val="327"/>
        </a:spcBef>
        <a:buFont typeface="Arial" panose="020B0604020202020204" pitchFamily="34" charset="0"/>
        <a:buChar char="•"/>
        <a:defRPr sz="1178" kern="1200">
          <a:solidFill>
            <a:schemeClr val="tx1"/>
          </a:solidFill>
          <a:latin typeface="+mn-lt"/>
          <a:ea typeface="+mn-ea"/>
          <a:cs typeface="+mn-cs"/>
        </a:defRPr>
      </a:lvl4pPr>
      <a:lvl5pPr marL="1346236" indent="-149582" algn="l" defTabSz="598327" rtl="0" eaLnBrk="1" latinLnBrk="0" hangingPunct="1">
        <a:lnSpc>
          <a:spcPct val="90000"/>
        </a:lnSpc>
        <a:spcBef>
          <a:spcPts val="327"/>
        </a:spcBef>
        <a:buFont typeface="Arial" panose="020B0604020202020204" pitchFamily="34" charset="0"/>
        <a:buChar char="•"/>
        <a:defRPr sz="1178" kern="1200">
          <a:solidFill>
            <a:schemeClr val="tx1"/>
          </a:solidFill>
          <a:latin typeface="+mn-lt"/>
          <a:ea typeface="+mn-ea"/>
          <a:cs typeface="+mn-cs"/>
        </a:defRPr>
      </a:lvl5pPr>
      <a:lvl6pPr marL="1645399" indent="-149582" algn="l" defTabSz="598327" rtl="0" eaLnBrk="1" latinLnBrk="0" hangingPunct="1">
        <a:lnSpc>
          <a:spcPct val="90000"/>
        </a:lnSpc>
        <a:spcBef>
          <a:spcPts val="327"/>
        </a:spcBef>
        <a:buFont typeface="Arial" panose="020B0604020202020204" pitchFamily="34" charset="0"/>
        <a:buChar char="•"/>
        <a:defRPr sz="1178" kern="1200">
          <a:solidFill>
            <a:schemeClr val="tx1"/>
          </a:solidFill>
          <a:latin typeface="+mn-lt"/>
          <a:ea typeface="+mn-ea"/>
          <a:cs typeface="+mn-cs"/>
        </a:defRPr>
      </a:lvl6pPr>
      <a:lvl7pPr marL="1944564" indent="-149582" algn="l" defTabSz="598327" rtl="0" eaLnBrk="1" latinLnBrk="0" hangingPunct="1">
        <a:lnSpc>
          <a:spcPct val="90000"/>
        </a:lnSpc>
        <a:spcBef>
          <a:spcPts val="327"/>
        </a:spcBef>
        <a:buFont typeface="Arial" panose="020B0604020202020204" pitchFamily="34" charset="0"/>
        <a:buChar char="•"/>
        <a:defRPr sz="1178" kern="1200">
          <a:solidFill>
            <a:schemeClr val="tx1"/>
          </a:solidFill>
          <a:latin typeface="+mn-lt"/>
          <a:ea typeface="+mn-ea"/>
          <a:cs typeface="+mn-cs"/>
        </a:defRPr>
      </a:lvl7pPr>
      <a:lvl8pPr marL="2243727" indent="-149582" algn="l" defTabSz="598327" rtl="0" eaLnBrk="1" latinLnBrk="0" hangingPunct="1">
        <a:lnSpc>
          <a:spcPct val="90000"/>
        </a:lnSpc>
        <a:spcBef>
          <a:spcPts val="327"/>
        </a:spcBef>
        <a:buFont typeface="Arial" panose="020B0604020202020204" pitchFamily="34" charset="0"/>
        <a:buChar char="•"/>
        <a:defRPr sz="1178" kern="1200">
          <a:solidFill>
            <a:schemeClr val="tx1"/>
          </a:solidFill>
          <a:latin typeface="+mn-lt"/>
          <a:ea typeface="+mn-ea"/>
          <a:cs typeface="+mn-cs"/>
        </a:defRPr>
      </a:lvl8pPr>
      <a:lvl9pPr marL="2542890" indent="-149582" algn="l" defTabSz="598327" rtl="0" eaLnBrk="1" latinLnBrk="0" hangingPunct="1">
        <a:lnSpc>
          <a:spcPct val="90000"/>
        </a:lnSpc>
        <a:spcBef>
          <a:spcPts val="327"/>
        </a:spcBef>
        <a:buFont typeface="Arial" panose="020B0604020202020204" pitchFamily="34" charset="0"/>
        <a:buChar char="•"/>
        <a:defRPr sz="1178" kern="1200">
          <a:solidFill>
            <a:schemeClr val="tx1"/>
          </a:solidFill>
          <a:latin typeface="+mn-lt"/>
          <a:ea typeface="+mn-ea"/>
          <a:cs typeface="+mn-cs"/>
        </a:defRPr>
      </a:lvl9pPr>
    </p:bodyStyle>
    <p:otherStyle>
      <a:defPPr>
        <a:defRPr lang="en-US"/>
      </a:defPPr>
      <a:lvl1pPr marL="0" algn="l" defTabSz="598327" rtl="0" eaLnBrk="1" latinLnBrk="0" hangingPunct="1">
        <a:defRPr sz="1178" kern="1200">
          <a:solidFill>
            <a:schemeClr val="tx1"/>
          </a:solidFill>
          <a:latin typeface="+mn-lt"/>
          <a:ea typeface="+mn-ea"/>
          <a:cs typeface="+mn-cs"/>
        </a:defRPr>
      </a:lvl1pPr>
      <a:lvl2pPr marL="299164" algn="l" defTabSz="598327" rtl="0" eaLnBrk="1" latinLnBrk="0" hangingPunct="1">
        <a:defRPr sz="1178" kern="1200">
          <a:solidFill>
            <a:schemeClr val="tx1"/>
          </a:solidFill>
          <a:latin typeface="+mn-lt"/>
          <a:ea typeface="+mn-ea"/>
          <a:cs typeface="+mn-cs"/>
        </a:defRPr>
      </a:lvl2pPr>
      <a:lvl3pPr marL="598327" algn="l" defTabSz="598327" rtl="0" eaLnBrk="1" latinLnBrk="0" hangingPunct="1">
        <a:defRPr sz="1178" kern="1200">
          <a:solidFill>
            <a:schemeClr val="tx1"/>
          </a:solidFill>
          <a:latin typeface="+mn-lt"/>
          <a:ea typeface="+mn-ea"/>
          <a:cs typeface="+mn-cs"/>
        </a:defRPr>
      </a:lvl3pPr>
      <a:lvl4pPr marL="897490" algn="l" defTabSz="598327" rtl="0" eaLnBrk="1" latinLnBrk="0" hangingPunct="1">
        <a:defRPr sz="1178" kern="1200">
          <a:solidFill>
            <a:schemeClr val="tx1"/>
          </a:solidFill>
          <a:latin typeface="+mn-lt"/>
          <a:ea typeface="+mn-ea"/>
          <a:cs typeface="+mn-cs"/>
        </a:defRPr>
      </a:lvl4pPr>
      <a:lvl5pPr marL="1196654" algn="l" defTabSz="598327" rtl="0" eaLnBrk="1" latinLnBrk="0" hangingPunct="1">
        <a:defRPr sz="1178" kern="1200">
          <a:solidFill>
            <a:schemeClr val="tx1"/>
          </a:solidFill>
          <a:latin typeface="+mn-lt"/>
          <a:ea typeface="+mn-ea"/>
          <a:cs typeface="+mn-cs"/>
        </a:defRPr>
      </a:lvl5pPr>
      <a:lvl6pPr marL="1495818" algn="l" defTabSz="598327" rtl="0" eaLnBrk="1" latinLnBrk="0" hangingPunct="1">
        <a:defRPr sz="1178" kern="1200">
          <a:solidFill>
            <a:schemeClr val="tx1"/>
          </a:solidFill>
          <a:latin typeface="+mn-lt"/>
          <a:ea typeface="+mn-ea"/>
          <a:cs typeface="+mn-cs"/>
        </a:defRPr>
      </a:lvl6pPr>
      <a:lvl7pPr marL="1794981" algn="l" defTabSz="598327" rtl="0" eaLnBrk="1" latinLnBrk="0" hangingPunct="1">
        <a:defRPr sz="1178" kern="1200">
          <a:solidFill>
            <a:schemeClr val="tx1"/>
          </a:solidFill>
          <a:latin typeface="+mn-lt"/>
          <a:ea typeface="+mn-ea"/>
          <a:cs typeface="+mn-cs"/>
        </a:defRPr>
      </a:lvl7pPr>
      <a:lvl8pPr marL="2094145" algn="l" defTabSz="598327" rtl="0" eaLnBrk="1" latinLnBrk="0" hangingPunct="1">
        <a:defRPr sz="1178" kern="1200">
          <a:solidFill>
            <a:schemeClr val="tx1"/>
          </a:solidFill>
          <a:latin typeface="+mn-lt"/>
          <a:ea typeface="+mn-ea"/>
          <a:cs typeface="+mn-cs"/>
        </a:defRPr>
      </a:lvl8pPr>
      <a:lvl9pPr marL="2393309" algn="l" defTabSz="598327" rtl="0" eaLnBrk="1" latinLnBrk="0" hangingPunct="1">
        <a:defRPr sz="11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6bzeIH-yeSc"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6.xml"/><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eg"/><Relationship Id="rId1" Type="http://schemas.openxmlformats.org/officeDocument/2006/relationships/slideLayout" Target="../slideLayouts/slideLayout6.xml"/><Relationship Id="rId5" Type="http://schemas.openxmlformats.org/officeDocument/2006/relationships/image" Target="../media/image49.jpeg"/><Relationship Id="rId4" Type="http://schemas.openxmlformats.org/officeDocument/2006/relationships/image" Target="../media/image48.jpg"/></Relationships>
</file>

<file path=ppt/slides/_rels/slide13.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56.jpg"/><Relationship Id="rId1" Type="http://schemas.openxmlformats.org/officeDocument/2006/relationships/slideLayout" Target="../slideLayouts/slideLayout6.xml"/><Relationship Id="rId6" Type="http://schemas.openxmlformats.org/officeDocument/2006/relationships/image" Target="../media/image60.jpeg"/><Relationship Id="rId5" Type="http://schemas.openxmlformats.org/officeDocument/2006/relationships/image" Target="../media/image59.jpg"/><Relationship Id="rId4" Type="http://schemas.openxmlformats.org/officeDocument/2006/relationships/image" Target="../media/image5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8E9E3A-D08F-D127-79CB-B1A3230AED99}"/>
              </a:ext>
            </a:extLst>
          </p:cNvPr>
          <p:cNvSpPr txBox="1"/>
          <p:nvPr/>
        </p:nvSpPr>
        <p:spPr>
          <a:xfrm>
            <a:off x="4226244" y="3845158"/>
            <a:ext cx="4787032" cy="461058"/>
          </a:xfrm>
          <a:prstGeom prst="rect">
            <a:avLst/>
          </a:prstGeom>
          <a:noFill/>
        </p:spPr>
        <p:txBody>
          <a:bodyPr wrap="square" rtlCol="0">
            <a:spAutoFit/>
          </a:bodyPr>
          <a:lstStyle/>
          <a:p>
            <a:pPr algn="ctr" defTabSz="964929"/>
            <a:r>
              <a:rPr lang="en-US" sz="2356" dirty="0" err="1">
                <a:solidFill>
                  <a:prstClr val="black"/>
                </a:solidFill>
                <a:latin typeface="NikoshBAN" panose="02000000000000000000"/>
              </a:rPr>
              <a:t>আজকের</a:t>
            </a:r>
            <a:r>
              <a:rPr lang="en-US" sz="2356" dirty="0">
                <a:solidFill>
                  <a:prstClr val="black"/>
                </a:solidFill>
                <a:latin typeface="NikoshBAN" panose="02000000000000000000"/>
              </a:rPr>
              <a:t> </a:t>
            </a:r>
            <a:r>
              <a:rPr lang="en-US" sz="2356" dirty="0" err="1">
                <a:solidFill>
                  <a:prstClr val="black"/>
                </a:solidFill>
                <a:latin typeface="NikoshBAN" panose="02000000000000000000"/>
              </a:rPr>
              <a:t>পাঠে</a:t>
            </a:r>
            <a:r>
              <a:rPr lang="en-US" sz="2356" dirty="0">
                <a:solidFill>
                  <a:prstClr val="black"/>
                </a:solidFill>
                <a:latin typeface="NikoshBAN" panose="02000000000000000000"/>
              </a:rPr>
              <a:t> </a:t>
            </a:r>
            <a:r>
              <a:rPr lang="en-US" sz="2356" dirty="0" err="1">
                <a:solidFill>
                  <a:prstClr val="black"/>
                </a:solidFill>
                <a:latin typeface="NikoshBAN" panose="02000000000000000000"/>
              </a:rPr>
              <a:t>সবাইকে</a:t>
            </a:r>
            <a:r>
              <a:rPr lang="en-US" sz="2356" dirty="0">
                <a:solidFill>
                  <a:prstClr val="black"/>
                </a:solidFill>
                <a:latin typeface="NikoshBAN" panose="02000000000000000000"/>
              </a:rPr>
              <a:t> </a:t>
            </a:r>
            <a:r>
              <a:rPr lang="en-US" sz="2356" dirty="0" err="1">
                <a:solidFill>
                  <a:prstClr val="black"/>
                </a:solidFill>
                <a:latin typeface="NikoshBAN" panose="02000000000000000000"/>
              </a:rPr>
              <a:t>স্বাগত</a:t>
            </a:r>
            <a:endParaRPr lang="en-US" sz="2356" dirty="0">
              <a:solidFill>
                <a:prstClr val="black"/>
              </a:solidFill>
              <a:latin typeface="NikoshBAN" panose="02000000000000000000"/>
            </a:endParaRPr>
          </a:p>
        </p:txBody>
      </p:sp>
      <p:pic>
        <p:nvPicPr>
          <p:cNvPr id="3" name="Picture 2">
            <a:extLst>
              <a:ext uri="{FF2B5EF4-FFF2-40B4-BE49-F238E27FC236}">
                <a16:creationId xmlns:a16="http://schemas.microsoft.com/office/drawing/2014/main" id="{EC688BB3-876C-4CF8-A771-5BB8CC4543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571" y="1685925"/>
            <a:ext cx="4248379" cy="1950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50601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4868F78B-F8B1-416A-BD46-63581002CCA4}"/>
              </a:ext>
            </a:extLst>
          </p:cNvPr>
          <p:cNvSpPr/>
          <p:nvPr/>
        </p:nvSpPr>
        <p:spPr>
          <a:xfrm>
            <a:off x="4953001" y="685801"/>
            <a:ext cx="1905000" cy="728662"/>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latin typeface="NikoshBAN" panose="02000000000000000000" pitchFamily="2" charset="0"/>
                <a:cs typeface="NikoshBAN" panose="02000000000000000000" pitchFamily="2" charset="0"/>
              </a:rPr>
              <a:t>পরিচিতি</a:t>
            </a:r>
            <a:endParaRPr lang="en-US" sz="3200" dirty="0">
              <a:solidFill>
                <a:schemeClr val="tx1"/>
              </a:solidFill>
              <a:latin typeface="NikoshBAN" panose="02000000000000000000" pitchFamily="2" charset="0"/>
              <a:cs typeface="NikoshBAN" panose="02000000000000000000" pitchFamily="2" charset="0"/>
            </a:endParaRPr>
          </a:p>
        </p:txBody>
      </p:sp>
      <p:sp>
        <p:nvSpPr>
          <p:cNvPr id="8" name="Minus Sign 7">
            <a:extLst>
              <a:ext uri="{FF2B5EF4-FFF2-40B4-BE49-F238E27FC236}">
                <a16:creationId xmlns:a16="http://schemas.microsoft.com/office/drawing/2014/main" id="{417DC3B6-E797-42A4-80F5-79E4793D18CA}"/>
              </a:ext>
            </a:extLst>
          </p:cNvPr>
          <p:cNvSpPr/>
          <p:nvPr/>
        </p:nvSpPr>
        <p:spPr>
          <a:xfrm>
            <a:off x="1096565" y="1485900"/>
            <a:ext cx="9589294" cy="385762"/>
          </a:xfrm>
          <a:prstGeom prst="mathMinus">
            <a:avLst>
              <a:gd name="adj1" fmla="val 870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inus Sign 8">
            <a:extLst>
              <a:ext uri="{FF2B5EF4-FFF2-40B4-BE49-F238E27FC236}">
                <a16:creationId xmlns:a16="http://schemas.microsoft.com/office/drawing/2014/main" id="{5A57F9A3-9916-4115-AC73-6837D3155A29}"/>
              </a:ext>
            </a:extLst>
          </p:cNvPr>
          <p:cNvSpPr/>
          <p:nvPr/>
        </p:nvSpPr>
        <p:spPr>
          <a:xfrm>
            <a:off x="0" y="1857374"/>
            <a:ext cx="12072937" cy="214313"/>
          </a:xfrm>
          <a:prstGeom prst="mathMinus">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9F3D73C-F0BA-465C-B9BF-D499AAFDA024}"/>
              </a:ext>
            </a:extLst>
          </p:cNvPr>
          <p:cNvCxnSpPr/>
          <p:nvPr/>
        </p:nvCxnSpPr>
        <p:spPr>
          <a:xfrm>
            <a:off x="5957888" y="2071687"/>
            <a:ext cx="0" cy="405765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59DE5E1F-963A-4C18-8BE0-AA9C7B38A9D4}"/>
              </a:ext>
            </a:extLst>
          </p:cNvPr>
          <p:cNvSpPr/>
          <p:nvPr/>
        </p:nvSpPr>
        <p:spPr>
          <a:xfrm>
            <a:off x="2386015" y="2207417"/>
            <a:ext cx="2400298" cy="47148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NikoshBAN" panose="02000000000000000000" pitchFamily="2" charset="0"/>
                <a:cs typeface="NikoshBAN" panose="02000000000000000000" pitchFamily="2" charset="0"/>
              </a:rPr>
              <a:t>শিক্ষক</a:t>
            </a:r>
            <a:r>
              <a:rPr lang="en-US" sz="2400" dirty="0">
                <a:solidFill>
                  <a:schemeClr val="tx1"/>
                </a:solidFill>
                <a:latin typeface="NikoshBAN" panose="02000000000000000000" pitchFamily="2" charset="0"/>
                <a:cs typeface="NikoshBAN" panose="02000000000000000000" pitchFamily="2" charset="0"/>
              </a:rPr>
              <a:t> </a:t>
            </a:r>
            <a:r>
              <a:rPr lang="en-US" sz="2400" dirty="0" err="1">
                <a:solidFill>
                  <a:schemeClr val="tx1"/>
                </a:solidFill>
                <a:latin typeface="NikoshBAN" panose="02000000000000000000" pitchFamily="2" charset="0"/>
                <a:cs typeface="NikoshBAN" panose="02000000000000000000" pitchFamily="2" charset="0"/>
              </a:rPr>
              <a:t>পরিচিতি</a:t>
            </a:r>
            <a:endParaRPr lang="en-US" sz="2400" dirty="0">
              <a:solidFill>
                <a:schemeClr val="tx1"/>
              </a:solidFill>
              <a:latin typeface="NikoshBAN" panose="02000000000000000000" pitchFamily="2" charset="0"/>
              <a:cs typeface="NikoshBAN" panose="02000000000000000000" pitchFamily="2" charset="0"/>
            </a:endParaRPr>
          </a:p>
        </p:txBody>
      </p:sp>
      <p:sp>
        <p:nvSpPr>
          <p:cNvPr id="17" name="Rectangle: Rounded Corners 16">
            <a:extLst>
              <a:ext uri="{FF2B5EF4-FFF2-40B4-BE49-F238E27FC236}">
                <a16:creationId xmlns:a16="http://schemas.microsoft.com/office/drawing/2014/main" id="{495CFCC2-57FD-43EF-80E7-23AA748E9B04}"/>
              </a:ext>
            </a:extLst>
          </p:cNvPr>
          <p:cNvSpPr/>
          <p:nvPr/>
        </p:nvSpPr>
        <p:spPr>
          <a:xfrm>
            <a:off x="7310440" y="2243136"/>
            <a:ext cx="1804985" cy="471488"/>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latin typeface="NikoshBAN" panose="02000000000000000000" pitchFamily="2" charset="0"/>
                <a:cs typeface="NikoshBAN" panose="02000000000000000000" pitchFamily="2" charset="0"/>
              </a:rPr>
              <a:t>পাঠ</a:t>
            </a:r>
            <a:r>
              <a:rPr lang="en-US" sz="2400" dirty="0">
                <a:solidFill>
                  <a:schemeClr val="tx1"/>
                </a:solidFill>
                <a:latin typeface="NikoshBAN" panose="02000000000000000000" pitchFamily="2" charset="0"/>
                <a:cs typeface="NikoshBAN" panose="02000000000000000000" pitchFamily="2" charset="0"/>
              </a:rPr>
              <a:t> </a:t>
            </a:r>
            <a:r>
              <a:rPr lang="en-US" sz="2400" dirty="0" err="1">
                <a:solidFill>
                  <a:schemeClr val="tx1"/>
                </a:solidFill>
                <a:latin typeface="NikoshBAN" panose="02000000000000000000" pitchFamily="2" charset="0"/>
                <a:cs typeface="NikoshBAN" panose="02000000000000000000" pitchFamily="2" charset="0"/>
              </a:rPr>
              <a:t>পরিচিতি</a:t>
            </a:r>
            <a:endParaRPr lang="en-US" sz="2400" dirty="0">
              <a:solidFill>
                <a:schemeClr val="tx1"/>
              </a:solidFill>
              <a:latin typeface="NikoshBAN" panose="02000000000000000000" pitchFamily="2" charset="0"/>
              <a:cs typeface="NikoshBAN" panose="02000000000000000000" pitchFamily="2" charset="0"/>
            </a:endParaRPr>
          </a:p>
        </p:txBody>
      </p:sp>
      <p:sp>
        <p:nvSpPr>
          <p:cNvPr id="18" name="TextBox 17">
            <a:extLst>
              <a:ext uri="{FF2B5EF4-FFF2-40B4-BE49-F238E27FC236}">
                <a16:creationId xmlns:a16="http://schemas.microsoft.com/office/drawing/2014/main" id="{E3E1FA1E-5006-466C-A7DC-F57ABEAB3C79}"/>
              </a:ext>
            </a:extLst>
          </p:cNvPr>
          <p:cNvSpPr txBox="1"/>
          <p:nvPr/>
        </p:nvSpPr>
        <p:spPr>
          <a:xfrm>
            <a:off x="2371518" y="3942330"/>
            <a:ext cx="2400294" cy="1323439"/>
          </a:xfrm>
          <a:prstGeom prst="rect">
            <a:avLst/>
          </a:prstGeom>
          <a:noFill/>
          <a:ln w="76200">
            <a:noFill/>
          </a:ln>
        </p:spPr>
        <p:txBody>
          <a:bodyPr wrap="square" rtlCol="0">
            <a:spAutoFit/>
          </a:bodyPr>
          <a:lstStyle/>
          <a:p>
            <a:pPr algn="ctr"/>
            <a:r>
              <a:rPr lang="en-US" sz="2000" dirty="0" err="1">
                <a:solidFill>
                  <a:prstClr val="black"/>
                </a:solidFill>
                <a:latin typeface="NikoshBAN" panose="02000000000000000000" pitchFamily="2" charset="0"/>
                <a:cs typeface="NikoshBAN" panose="02000000000000000000" pitchFamily="2" charset="0"/>
              </a:rPr>
              <a:t>তানজিনা</a:t>
            </a:r>
            <a:r>
              <a:rPr lang="en-US" sz="2000" dirty="0">
                <a:solidFill>
                  <a:prstClr val="black"/>
                </a:solidFill>
                <a:latin typeface="NikoshBAN" panose="02000000000000000000" pitchFamily="2" charset="0"/>
                <a:cs typeface="NikoshBAN" panose="02000000000000000000" pitchFamily="2" charset="0"/>
              </a:rPr>
              <a:t> </a:t>
            </a:r>
            <a:r>
              <a:rPr lang="en-US" sz="2000" dirty="0" err="1">
                <a:solidFill>
                  <a:prstClr val="black"/>
                </a:solidFill>
                <a:latin typeface="NikoshBAN" panose="02000000000000000000" pitchFamily="2" charset="0"/>
                <a:cs typeface="NikoshBAN" panose="02000000000000000000" pitchFamily="2" charset="0"/>
              </a:rPr>
              <a:t>আক্তার</a:t>
            </a:r>
            <a:r>
              <a:rPr lang="en-US" sz="2000" dirty="0">
                <a:solidFill>
                  <a:prstClr val="black"/>
                </a:solidFill>
                <a:latin typeface="NikoshBAN" panose="02000000000000000000" pitchFamily="2" charset="0"/>
                <a:cs typeface="NikoshBAN" panose="02000000000000000000" pitchFamily="2" charset="0"/>
              </a:rPr>
              <a:t> </a:t>
            </a:r>
            <a:r>
              <a:rPr lang="en-US" sz="2000" dirty="0" err="1">
                <a:solidFill>
                  <a:prstClr val="black"/>
                </a:solidFill>
                <a:latin typeface="NikoshBAN" panose="02000000000000000000" pitchFamily="2" charset="0"/>
                <a:cs typeface="NikoshBAN" panose="02000000000000000000" pitchFamily="2" charset="0"/>
              </a:rPr>
              <a:t>নীলা</a:t>
            </a:r>
            <a:endParaRPr lang="en-US" sz="2000" dirty="0">
              <a:solidFill>
                <a:prstClr val="black"/>
              </a:solidFill>
              <a:latin typeface="NikoshBAN" panose="02000000000000000000" pitchFamily="2" charset="0"/>
              <a:cs typeface="NikoshBAN" panose="02000000000000000000" pitchFamily="2" charset="0"/>
            </a:endParaRPr>
          </a:p>
          <a:p>
            <a:pPr algn="ctr"/>
            <a:r>
              <a:rPr lang="en-US" sz="2000" dirty="0" err="1">
                <a:solidFill>
                  <a:prstClr val="black"/>
                </a:solidFill>
                <a:latin typeface="NikoshBAN" panose="02000000000000000000" pitchFamily="2" charset="0"/>
                <a:cs typeface="NikoshBAN" panose="02000000000000000000" pitchFamily="2" charset="0"/>
              </a:rPr>
              <a:t>সহকারী</a:t>
            </a:r>
            <a:r>
              <a:rPr lang="en-US" sz="2000" dirty="0">
                <a:solidFill>
                  <a:prstClr val="black"/>
                </a:solidFill>
                <a:latin typeface="NikoshBAN" panose="02000000000000000000" pitchFamily="2" charset="0"/>
                <a:cs typeface="NikoshBAN" panose="02000000000000000000" pitchFamily="2" charset="0"/>
              </a:rPr>
              <a:t> </a:t>
            </a:r>
            <a:r>
              <a:rPr lang="en-US" sz="2000" dirty="0" err="1">
                <a:solidFill>
                  <a:prstClr val="black"/>
                </a:solidFill>
                <a:latin typeface="NikoshBAN" panose="02000000000000000000" pitchFamily="2" charset="0"/>
                <a:cs typeface="NikoshBAN" panose="02000000000000000000" pitchFamily="2" charset="0"/>
              </a:rPr>
              <a:t>শিক্ষক</a:t>
            </a:r>
            <a:endParaRPr lang="en-US" sz="2000" dirty="0">
              <a:solidFill>
                <a:prstClr val="black"/>
              </a:solidFill>
              <a:latin typeface="NikoshBAN" panose="02000000000000000000" pitchFamily="2" charset="0"/>
              <a:cs typeface="NikoshBAN" panose="02000000000000000000" pitchFamily="2" charset="0"/>
            </a:endParaRPr>
          </a:p>
          <a:p>
            <a:pPr algn="ctr"/>
            <a:r>
              <a:rPr lang="en-US" sz="2000" dirty="0">
                <a:solidFill>
                  <a:prstClr val="black"/>
                </a:solidFill>
                <a:latin typeface="NikoshBAN" panose="02000000000000000000" pitchFamily="2" charset="0"/>
                <a:cs typeface="NikoshBAN" panose="02000000000000000000" pitchFamily="2" charset="0"/>
              </a:rPr>
              <a:t> </a:t>
            </a:r>
            <a:r>
              <a:rPr lang="en-US" sz="2000" dirty="0" err="1">
                <a:solidFill>
                  <a:prstClr val="black"/>
                </a:solidFill>
                <a:latin typeface="NikoshBAN" panose="02000000000000000000" pitchFamily="2" charset="0"/>
                <a:cs typeface="NikoshBAN" panose="02000000000000000000" pitchFamily="2" charset="0"/>
              </a:rPr>
              <a:t>লক্ষীপুর</a:t>
            </a:r>
            <a:r>
              <a:rPr lang="en-US" sz="2000" dirty="0">
                <a:solidFill>
                  <a:prstClr val="black"/>
                </a:solidFill>
                <a:latin typeface="NikoshBAN" panose="02000000000000000000" pitchFamily="2" charset="0"/>
                <a:cs typeface="NikoshBAN" panose="02000000000000000000" pitchFamily="2" charset="0"/>
              </a:rPr>
              <a:t> </a:t>
            </a:r>
            <a:r>
              <a:rPr lang="en-US" sz="2000" dirty="0" err="1">
                <a:solidFill>
                  <a:prstClr val="black"/>
                </a:solidFill>
                <a:latin typeface="NikoshBAN" panose="02000000000000000000" pitchFamily="2" charset="0"/>
                <a:cs typeface="NikoshBAN" panose="02000000000000000000" pitchFamily="2" charset="0"/>
              </a:rPr>
              <a:t>সর</a:t>
            </a:r>
            <a:r>
              <a:rPr lang="en-US" sz="2000" dirty="0">
                <a:solidFill>
                  <a:prstClr val="black"/>
                </a:solidFill>
                <a:latin typeface="NikoshBAN" panose="02000000000000000000" pitchFamily="2" charset="0"/>
                <a:cs typeface="NikoshBAN" panose="02000000000000000000" pitchFamily="2" charset="0"/>
              </a:rPr>
              <a:t>: </a:t>
            </a:r>
            <a:r>
              <a:rPr lang="en-US" sz="2000" dirty="0" err="1">
                <a:solidFill>
                  <a:prstClr val="black"/>
                </a:solidFill>
                <a:latin typeface="NikoshBAN" panose="02000000000000000000" pitchFamily="2" charset="0"/>
                <a:cs typeface="NikoshBAN" panose="02000000000000000000" pitchFamily="2" charset="0"/>
              </a:rPr>
              <a:t>প্রা</a:t>
            </a:r>
            <a:r>
              <a:rPr lang="en-US" sz="2000" dirty="0">
                <a:solidFill>
                  <a:prstClr val="black"/>
                </a:solidFill>
                <a:latin typeface="NikoshBAN" panose="02000000000000000000" pitchFamily="2" charset="0"/>
                <a:cs typeface="NikoshBAN" panose="02000000000000000000" pitchFamily="2" charset="0"/>
              </a:rPr>
              <a:t>: </a:t>
            </a:r>
            <a:r>
              <a:rPr lang="en-US" sz="2000" dirty="0" err="1">
                <a:solidFill>
                  <a:prstClr val="black"/>
                </a:solidFill>
                <a:latin typeface="NikoshBAN" panose="02000000000000000000" pitchFamily="2" charset="0"/>
                <a:cs typeface="NikoshBAN" panose="02000000000000000000" pitchFamily="2" charset="0"/>
              </a:rPr>
              <a:t>বিদ্যালয়</a:t>
            </a:r>
            <a:endParaRPr lang="en-US" sz="2000" dirty="0">
              <a:solidFill>
                <a:prstClr val="black"/>
              </a:solidFill>
              <a:latin typeface="NikoshBAN" panose="02000000000000000000" pitchFamily="2" charset="0"/>
              <a:cs typeface="NikoshBAN" panose="02000000000000000000" pitchFamily="2" charset="0"/>
            </a:endParaRPr>
          </a:p>
          <a:p>
            <a:pPr algn="ctr"/>
            <a:r>
              <a:rPr lang="en-US" sz="2000" dirty="0" err="1">
                <a:solidFill>
                  <a:prstClr val="black"/>
                </a:solidFill>
                <a:latin typeface="NikoshBAN" panose="02000000000000000000" pitchFamily="2" charset="0"/>
                <a:cs typeface="NikoshBAN" panose="02000000000000000000" pitchFamily="2" charset="0"/>
              </a:rPr>
              <a:t>রায়পুরা,নরসিংদী</a:t>
            </a:r>
            <a:endParaRPr lang="en-US" sz="2000" dirty="0">
              <a:solidFill>
                <a:prstClr val="black"/>
              </a:solidFill>
              <a:latin typeface="NikoshBAN" panose="02000000000000000000" pitchFamily="2" charset="0"/>
              <a:cs typeface="NikoshBAN" panose="02000000000000000000" pitchFamily="2" charset="0"/>
            </a:endParaRPr>
          </a:p>
        </p:txBody>
      </p:sp>
      <p:pic>
        <p:nvPicPr>
          <p:cNvPr id="16" name="Picture 15">
            <a:extLst>
              <a:ext uri="{FF2B5EF4-FFF2-40B4-BE49-F238E27FC236}">
                <a16:creationId xmlns:a16="http://schemas.microsoft.com/office/drawing/2014/main" id="{A8189BB0-634F-446E-8496-B5AC35B678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4230" y="2771890"/>
            <a:ext cx="1314870" cy="1170440"/>
          </a:xfrm>
          <a:prstGeom prst="rect">
            <a:avLst/>
          </a:prstGeom>
          <a:ln>
            <a:noFill/>
          </a:ln>
          <a:effectLst>
            <a:outerShdw blurRad="292100" dist="139700" dir="2700000" algn="tl" rotWithShape="0">
              <a:srgbClr val="333333">
                <a:alpha val="65000"/>
              </a:srgbClr>
            </a:outerShdw>
          </a:effectLst>
        </p:spPr>
      </p:pic>
      <p:sp>
        <p:nvSpPr>
          <p:cNvPr id="22" name="TextBox 21">
            <a:extLst>
              <a:ext uri="{FF2B5EF4-FFF2-40B4-BE49-F238E27FC236}">
                <a16:creationId xmlns:a16="http://schemas.microsoft.com/office/drawing/2014/main" id="{EC0B05B4-5884-4403-BC1E-1D40D7E4DBFC}"/>
              </a:ext>
            </a:extLst>
          </p:cNvPr>
          <p:cNvSpPr txBox="1"/>
          <p:nvPr/>
        </p:nvSpPr>
        <p:spPr>
          <a:xfrm>
            <a:off x="6618136" y="4457699"/>
            <a:ext cx="3189591" cy="1415772"/>
          </a:xfrm>
          <a:prstGeom prst="rect">
            <a:avLst/>
          </a:prstGeom>
          <a:noFill/>
        </p:spPr>
        <p:txBody>
          <a:bodyPr wrap="square" rtlCol="0">
            <a:spAutoFit/>
          </a:bodyPr>
          <a:lstStyle/>
          <a:p>
            <a:pPr algn="ctr" defTabSz="1128644"/>
            <a:r>
              <a:rPr lang="bn-BD" dirty="0">
                <a:solidFill>
                  <a:prstClr val="black"/>
                </a:solidFill>
                <a:latin typeface="NikoshBAN" pitchFamily="2" charset="0"/>
                <a:cs typeface="NikoshBAN" pitchFamily="2" charset="0"/>
              </a:rPr>
              <a:t>বাংলাদেশ ও বিশ্বপরিচয়   </a:t>
            </a:r>
          </a:p>
          <a:p>
            <a:pPr algn="ctr" defTabSz="1128644"/>
            <a:r>
              <a:rPr lang="bn-BD" dirty="0">
                <a:solidFill>
                  <a:prstClr val="black"/>
                </a:solidFill>
                <a:latin typeface="NikoshBAN" pitchFamily="2" charset="0"/>
                <a:cs typeface="NikoshBAN" pitchFamily="2" charset="0"/>
              </a:rPr>
              <a:t>৫ম শ্রেণি</a:t>
            </a:r>
          </a:p>
          <a:p>
            <a:pPr algn="ctr" defTabSz="1128644"/>
            <a:r>
              <a:rPr lang="bn-BD" dirty="0">
                <a:solidFill>
                  <a:prstClr val="black"/>
                </a:solidFill>
                <a:latin typeface="NikoshBAN" pitchFamily="2" charset="0"/>
                <a:cs typeface="NikoshBAN" pitchFamily="2" charset="0"/>
              </a:rPr>
              <a:t>অধ্যায়ঃ</a:t>
            </a:r>
            <a:r>
              <a:rPr lang="en-US" dirty="0">
                <a:solidFill>
                  <a:prstClr val="black"/>
                </a:solidFill>
                <a:latin typeface="NikoshBAN" pitchFamily="2" charset="0"/>
                <a:cs typeface="NikoshBAN" pitchFamily="2" charset="0"/>
              </a:rPr>
              <a:t>৩</a:t>
            </a:r>
            <a:r>
              <a:rPr lang="bn-BD" dirty="0">
                <a:solidFill>
                  <a:prstClr val="black"/>
                </a:solidFill>
                <a:latin typeface="NikoshBAN" pitchFamily="2" charset="0"/>
                <a:cs typeface="NikoshBAN" pitchFamily="2" charset="0"/>
              </a:rPr>
              <a:t> </a:t>
            </a:r>
            <a:r>
              <a:rPr lang="en-US" dirty="0">
                <a:solidFill>
                  <a:prstClr val="black"/>
                </a:solidFill>
                <a:latin typeface="NikoshBAN" pitchFamily="2" charset="0"/>
                <a:cs typeface="NikoshBAN" pitchFamily="2" charset="0"/>
              </a:rPr>
              <a:t>(</a:t>
            </a:r>
            <a:r>
              <a:rPr lang="en-US" dirty="0" err="1">
                <a:solidFill>
                  <a:prstClr val="black"/>
                </a:solidFill>
                <a:latin typeface="NikoshBAN" pitchFamily="2" charset="0"/>
                <a:cs typeface="NikoshBAN" pitchFamily="2" charset="0"/>
              </a:rPr>
              <a:t>গারো</a:t>
            </a:r>
            <a:r>
              <a:rPr lang="en-US" dirty="0">
                <a:solidFill>
                  <a:prstClr val="black"/>
                </a:solidFill>
                <a:latin typeface="NikoshBAN" pitchFamily="2" charset="0"/>
                <a:cs typeface="NikoshBAN" pitchFamily="2" charset="0"/>
              </a:rPr>
              <a:t>)</a:t>
            </a:r>
          </a:p>
          <a:p>
            <a:pPr algn="ctr" defTabSz="1128644"/>
            <a:endParaRPr lang="en-US" sz="3200" dirty="0">
              <a:solidFill>
                <a:prstClr val="black"/>
              </a:solidFill>
              <a:latin typeface="NikoshBAN" pitchFamily="2" charset="0"/>
              <a:cs typeface="NikoshBAN" pitchFamily="2" charset="0"/>
            </a:endParaRPr>
          </a:p>
        </p:txBody>
      </p:sp>
      <p:pic>
        <p:nvPicPr>
          <p:cNvPr id="20" name="Picture 19">
            <a:extLst>
              <a:ext uri="{FF2B5EF4-FFF2-40B4-BE49-F238E27FC236}">
                <a16:creationId xmlns:a16="http://schemas.microsoft.com/office/drawing/2014/main" id="{1D3417A7-3B13-470E-9B58-43B0B5397E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799" y="2841902"/>
            <a:ext cx="1268263" cy="1615797"/>
          </a:xfrm>
          <a:prstGeom prst="rect">
            <a:avLst/>
          </a:prstGeom>
        </p:spPr>
      </p:pic>
    </p:spTree>
    <p:extLst>
      <p:ext uri="{BB962C8B-B14F-4D97-AF65-F5344CB8AC3E}">
        <p14:creationId xmlns:p14="http://schemas.microsoft.com/office/powerpoint/2010/main" val="486791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958DCA-C61F-4FCE-A875-FD76485A670C}"/>
              </a:ext>
            </a:extLst>
          </p:cNvPr>
          <p:cNvSpPr txBox="1"/>
          <p:nvPr/>
        </p:nvSpPr>
        <p:spPr>
          <a:xfrm>
            <a:off x="4960144" y="862310"/>
            <a:ext cx="2271712" cy="646331"/>
          </a:xfrm>
          <a:prstGeom prst="rect">
            <a:avLst/>
          </a:prstGeom>
          <a:noFill/>
        </p:spPr>
        <p:txBody>
          <a:bodyPr wrap="square" rtlCol="0">
            <a:spAutoFit/>
          </a:bodyPr>
          <a:lstStyle/>
          <a:p>
            <a:pPr algn="ctr"/>
            <a:r>
              <a:rPr lang="en-US" sz="3600" dirty="0" err="1">
                <a:latin typeface="NikoshBAN" panose="02000000000000000000" pitchFamily="2" charset="0"/>
                <a:cs typeface="NikoshBAN" panose="02000000000000000000" pitchFamily="2" charset="0"/>
              </a:rPr>
              <a:t>আজকের</a:t>
            </a:r>
            <a:r>
              <a:rPr lang="en-US" sz="3600" dirty="0">
                <a:latin typeface="NikoshBAN" panose="02000000000000000000" pitchFamily="2" charset="0"/>
                <a:cs typeface="NikoshBAN" panose="02000000000000000000" pitchFamily="2" charset="0"/>
              </a:rPr>
              <a:t> </a:t>
            </a:r>
            <a:r>
              <a:rPr lang="en-US" sz="3600" dirty="0" err="1">
                <a:latin typeface="NikoshBAN" panose="02000000000000000000" pitchFamily="2" charset="0"/>
                <a:cs typeface="NikoshBAN" panose="02000000000000000000" pitchFamily="2" charset="0"/>
              </a:rPr>
              <a:t>পাঠ</a:t>
            </a:r>
            <a:endParaRPr lang="en-US" sz="3600" dirty="0">
              <a:latin typeface="NikoshBAN" panose="02000000000000000000" pitchFamily="2" charset="0"/>
              <a:cs typeface="NikoshBAN" panose="02000000000000000000" pitchFamily="2" charset="0"/>
            </a:endParaRPr>
          </a:p>
        </p:txBody>
      </p:sp>
      <p:sp>
        <p:nvSpPr>
          <p:cNvPr id="13" name="TextBox 12">
            <a:extLst>
              <a:ext uri="{FF2B5EF4-FFF2-40B4-BE49-F238E27FC236}">
                <a16:creationId xmlns:a16="http://schemas.microsoft.com/office/drawing/2014/main" id="{92E4924C-673C-4E0E-A4EB-9B8CE03914D4}"/>
              </a:ext>
            </a:extLst>
          </p:cNvPr>
          <p:cNvSpPr txBox="1"/>
          <p:nvPr/>
        </p:nvSpPr>
        <p:spPr>
          <a:xfrm>
            <a:off x="3168555" y="1797309"/>
            <a:ext cx="5854890" cy="646331"/>
          </a:xfrm>
          <a:prstGeom prst="rect">
            <a:avLst/>
          </a:prstGeom>
          <a:noFill/>
        </p:spPr>
        <p:txBody>
          <a:bodyPr wrap="square" rtlCol="0">
            <a:spAutoFit/>
          </a:bodyPr>
          <a:lstStyle/>
          <a:p>
            <a:pPr algn="ctr"/>
            <a:r>
              <a:rPr lang="en-US" sz="3600" dirty="0" err="1">
                <a:solidFill>
                  <a:schemeClr val="accent2">
                    <a:lumMod val="75000"/>
                  </a:schemeClr>
                </a:solidFill>
                <a:latin typeface="NikoshBAN" panose="02000000000000000000" pitchFamily="2" charset="0"/>
                <a:cs typeface="NikoshBAN" panose="02000000000000000000" pitchFamily="2" charset="0"/>
              </a:rPr>
              <a:t>চল</a:t>
            </a:r>
            <a:r>
              <a:rPr lang="en-US" sz="3600" dirty="0">
                <a:solidFill>
                  <a:schemeClr val="accent2">
                    <a:lumMod val="75000"/>
                  </a:schemeClr>
                </a:solidFill>
                <a:latin typeface="NikoshBAN" panose="02000000000000000000" pitchFamily="2" charset="0"/>
                <a:cs typeface="NikoshBAN" panose="02000000000000000000" pitchFamily="2" charset="0"/>
              </a:rPr>
              <a:t> </a:t>
            </a:r>
            <a:r>
              <a:rPr lang="en-US" sz="3600" dirty="0" err="1">
                <a:solidFill>
                  <a:schemeClr val="accent2">
                    <a:lumMod val="75000"/>
                  </a:schemeClr>
                </a:solidFill>
                <a:latin typeface="NikoshBAN" panose="02000000000000000000" pitchFamily="2" charset="0"/>
                <a:cs typeface="NikoshBAN" panose="02000000000000000000" pitchFamily="2" charset="0"/>
              </a:rPr>
              <a:t>আমরা</a:t>
            </a:r>
            <a:r>
              <a:rPr lang="en-US" sz="3600" dirty="0">
                <a:solidFill>
                  <a:schemeClr val="accent2">
                    <a:lumMod val="75000"/>
                  </a:schemeClr>
                </a:solidFill>
                <a:latin typeface="NikoshBAN" panose="02000000000000000000" pitchFamily="2" charset="0"/>
                <a:cs typeface="NikoshBAN" panose="02000000000000000000" pitchFamily="2" charset="0"/>
              </a:rPr>
              <a:t> </a:t>
            </a:r>
            <a:r>
              <a:rPr lang="en-US" sz="3600" dirty="0" err="1">
                <a:solidFill>
                  <a:schemeClr val="accent2">
                    <a:lumMod val="75000"/>
                  </a:schemeClr>
                </a:solidFill>
                <a:latin typeface="NikoshBAN" panose="02000000000000000000" pitchFamily="2" charset="0"/>
                <a:cs typeface="NikoshBAN" panose="02000000000000000000" pitchFamily="2" charset="0"/>
              </a:rPr>
              <a:t>একটি</a:t>
            </a:r>
            <a:r>
              <a:rPr lang="en-US" sz="3600" dirty="0">
                <a:solidFill>
                  <a:schemeClr val="accent2">
                    <a:lumMod val="75000"/>
                  </a:schemeClr>
                </a:solidFill>
                <a:latin typeface="NikoshBAN" panose="02000000000000000000" pitchFamily="2" charset="0"/>
                <a:cs typeface="NikoshBAN" panose="02000000000000000000" pitchFamily="2" charset="0"/>
              </a:rPr>
              <a:t> </a:t>
            </a:r>
            <a:r>
              <a:rPr lang="en-US" sz="3600" dirty="0" err="1">
                <a:solidFill>
                  <a:schemeClr val="accent2">
                    <a:lumMod val="75000"/>
                  </a:schemeClr>
                </a:solidFill>
                <a:latin typeface="NikoshBAN" panose="02000000000000000000" pitchFamily="2" charset="0"/>
                <a:cs typeface="NikoshBAN" panose="02000000000000000000" pitchFamily="2" charset="0"/>
              </a:rPr>
              <a:t>ভিড়িও</a:t>
            </a:r>
            <a:r>
              <a:rPr lang="en-US" sz="3600" dirty="0">
                <a:solidFill>
                  <a:schemeClr val="accent2">
                    <a:lumMod val="75000"/>
                  </a:schemeClr>
                </a:solidFill>
                <a:latin typeface="NikoshBAN" panose="02000000000000000000" pitchFamily="2" charset="0"/>
                <a:cs typeface="NikoshBAN" panose="02000000000000000000" pitchFamily="2" charset="0"/>
              </a:rPr>
              <a:t> </a:t>
            </a:r>
            <a:r>
              <a:rPr lang="en-US" sz="3600" dirty="0" err="1">
                <a:solidFill>
                  <a:schemeClr val="accent2">
                    <a:lumMod val="75000"/>
                  </a:schemeClr>
                </a:solidFill>
                <a:latin typeface="NikoshBAN" panose="02000000000000000000" pitchFamily="2" charset="0"/>
                <a:cs typeface="NikoshBAN" panose="02000000000000000000" pitchFamily="2" charset="0"/>
              </a:rPr>
              <a:t>দেখি</a:t>
            </a:r>
            <a:endParaRPr lang="en-US" sz="3600" dirty="0">
              <a:solidFill>
                <a:schemeClr val="accent2">
                  <a:lumMod val="75000"/>
                </a:schemeClr>
              </a:solidFill>
              <a:latin typeface="NikoshBAN" panose="02000000000000000000" pitchFamily="2" charset="0"/>
              <a:cs typeface="NikoshBAN" panose="02000000000000000000" pitchFamily="2" charset="0"/>
            </a:endParaRPr>
          </a:p>
        </p:txBody>
      </p:sp>
      <p:sp>
        <p:nvSpPr>
          <p:cNvPr id="19" name="TextBox 18">
            <a:extLst>
              <a:ext uri="{FF2B5EF4-FFF2-40B4-BE49-F238E27FC236}">
                <a16:creationId xmlns:a16="http://schemas.microsoft.com/office/drawing/2014/main" id="{B4EB39E1-365B-4A00-9213-65BACD02A6FE}"/>
              </a:ext>
            </a:extLst>
          </p:cNvPr>
          <p:cNvSpPr txBox="1"/>
          <p:nvPr/>
        </p:nvSpPr>
        <p:spPr>
          <a:xfrm>
            <a:off x="3831431" y="2374645"/>
            <a:ext cx="4529138" cy="707886"/>
          </a:xfrm>
          <a:prstGeom prst="rect">
            <a:avLst/>
          </a:prstGeom>
          <a:noFill/>
        </p:spPr>
        <p:txBody>
          <a:bodyPr wrap="square" rtlCol="0">
            <a:spAutoFit/>
          </a:bodyPr>
          <a:lstStyle/>
          <a:p>
            <a:r>
              <a:rPr lang="en-US" sz="4000" dirty="0" err="1">
                <a:latin typeface="NikoshBAN" panose="02000000000000000000" pitchFamily="2" charset="0"/>
                <a:cs typeface="NikoshBAN" panose="02000000000000000000" pitchFamily="2" charset="0"/>
              </a:rPr>
              <a:t>ভিডিওটি</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কাদের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নিয়ে</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ছিল</a:t>
            </a:r>
            <a:r>
              <a:rPr lang="en-US" sz="4000" dirty="0">
                <a:latin typeface="NikoshBAN" panose="02000000000000000000" pitchFamily="2" charset="0"/>
                <a:cs typeface="NikoshBAN" panose="02000000000000000000" pitchFamily="2" charset="0"/>
              </a:rPr>
              <a:t>?</a:t>
            </a:r>
          </a:p>
        </p:txBody>
      </p:sp>
      <p:sp>
        <p:nvSpPr>
          <p:cNvPr id="20" name="TextBox 19">
            <a:extLst>
              <a:ext uri="{FF2B5EF4-FFF2-40B4-BE49-F238E27FC236}">
                <a16:creationId xmlns:a16="http://schemas.microsoft.com/office/drawing/2014/main" id="{3FC45E7C-2B91-49B9-8E46-BC351C501084}"/>
              </a:ext>
            </a:extLst>
          </p:cNvPr>
          <p:cNvSpPr txBox="1"/>
          <p:nvPr/>
        </p:nvSpPr>
        <p:spPr>
          <a:xfrm>
            <a:off x="2988345" y="3124723"/>
            <a:ext cx="6215309" cy="707886"/>
          </a:xfrm>
          <a:prstGeom prst="rect">
            <a:avLst/>
          </a:prstGeom>
          <a:noFill/>
        </p:spPr>
        <p:txBody>
          <a:bodyPr wrap="square" rtlCol="0">
            <a:spAutoFit/>
          </a:bodyPr>
          <a:lstStyle/>
          <a:p>
            <a:r>
              <a:rPr lang="en-US" sz="4000" dirty="0" err="1">
                <a:latin typeface="NikoshBAN" panose="02000000000000000000" pitchFamily="2" charset="0"/>
                <a:cs typeface="NikoshBAN" panose="02000000000000000000" pitchFamily="2" charset="0"/>
              </a:rPr>
              <a:t>বাংলাদেশের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একটি</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ক্ষুদ্র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নৃ-গোষ্ঠী</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নিয়ে</a:t>
            </a:r>
            <a:r>
              <a:rPr lang="en-US" sz="4000" dirty="0">
                <a:latin typeface="NikoshBAN" panose="02000000000000000000" pitchFamily="2" charset="0"/>
                <a:cs typeface="NikoshBAN" panose="02000000000000000000" pitchFamily="2" charset="0"/>
              </a:rPr>
              <a:t>।</a:t>
            </a:r>
          </a:p>
        </p:txBody>
      </p:sp>
      <p:sp>
        <p:nvSpPr>
          <p:cNvPr id="23" name="TextBox 22">
            <a:extLst>
              <a:ext uri="{FF2B5EF4-FFF2-40B4-BE49-F238E27FC236}">
                <a16:creationId xmlns:a16="http://schemas.microsoft.com/office/drawing/2014/main" id="{A9DB6863-B920-4E75-A621-AAC62E5B1EA3}"/>
              </a:ext>
            </a:extLst>
          </p:cNvPr>
          <p:cNvSpPr txBox="1"/>
          <p:nvPr/>
        </p:nvSpPr>
        <p:spPr>
          <a:xfrm>
            <a:off x="2711617" y="2428194"/>
            <a:ext cx="7200900" cy="707886"/>
          </a:xfrm>
          <a:prstGeom prst="rect">
            <a:avLst/>
          </a:prstGeom>
          <a:noFill/>
        </p:spPr>
        <p:txBody>
          <a:bodyPr wrap="square" rtlCol="0">
            <a:spAutoFit/>
          </a:bodyPr>
          <a:lstStyle/>
          <a:p>
            <a:r>
              <a:rPr lang="en-US" sz="4000" dirty="0" err="1">
                <a:latin typeface="NikoshBAN" panose="02000000000000000000" pitchFamily="2" charset="0"/>
                <a:cs typeface="NikoshBAN" panose="02000000000000000000" pitchFamily="2" charset="0"/>
              </a:rPr>
              <a:t>তোমরা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কি</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বলতে</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পার</a:t>
            </a:r>
            <a:r>
              <a:rPr lang="en-US" sz="4000" dirty="0">
                <a:latin typeface="NikoshBAN" panose="02000000000000000000" pitchFamily="2" charset="0"/>
                <a:cs typeface="NikoshBAN" panose="02000000000000000000" pitchFamily="2" charset="0"/>
              </a:rPr>
              <a:t> এ </a:t>
            </a:r>
            <a:r>
              <a:rPr lang="en-US" sz="4000" dirty="0" err="1">
                <a:latin typeface="NikoshBAN" panose="02000000000000000000" pitchFamily="2" charset="0"/>
                <a:cs typeface="NikoshBAN" panose="02000000000000000000" pitchFamily="2" charset="0"/>
              </a:rPr>
              <a:t>নৃ-গোষ্ঠীর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নাম</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কি</a:t>
            </a:r>
            <a:r>
              <a:rPr lang="en-US" sz="4000" dirty="0">
                <a:latin typeface="NikoshBAN" panose="02000000000000000000" pitchFamily="2" charset="0"/>
                <a:cs typeface="NikoshBAN" panose="02000000000000000000" pitchFamily="2" charset="0"/>
              </a:rPr>
              <a:t>?</a:t>
            </a:r>
          </a:p>
        </p:txBody>
      </p:sp>
      <p:sp>
        <p:nvSpPr>
          <p:cNvPr id="24" name="TextBox 23">
            <a:extLst>
              <a:ext uri="{FF2B5EF4-FFF2-40B4-BE49-F238E27FC236}">
                <a16:creationId xmlns:a16="http://schemas.microsoft.com/office/drawing/2014/main" id="{9ACBDEBA-FC32-4F8C-A76F-6FD05B94D1C7}"/>
              </a:ext>
            </a:extLst>
          </p:cNvPr>
          <p:cNvSpPr txBox="1"/>
          <p:nvPr/>
        </p:nvSpPr>
        <p:spPr>
          <a:xfrm>
            <a:off x="4960144" y="3136080"/>
            <a:ext cx="1457325" cy="707886"/>
          </a:xfrm>
          <a:prstGeom prst="rect">
            <a:avLst/>
          </a:prstGeom>
          <a:noFill/>
        </p:spPr>
        <p:txBody>
          <a:bodyPr wrap="square" rtlCol="0">
            <a:spAutoFit/>
          </a:bodyPr>
          <a:lstStyle/>
          <a:p>
            <a:pPr algn="ctr"/>
            <a:r>
              <a:rPr lang="en-US" sz="4000" dirty="0" err="1">
                <a:latin typeface="NikoshBAN" panose="02000000000000000000" pitchFamily="2" charset="0"/>
                <a:cs typeface="NikoshBAN" panose="02000000000000000000" pitchFamily="2" charset="0"/>
              </a:rPr>
              <a:t>গারো</a:t>
            </a:r>
            <a:endParaRPr lang="en-US" sz="4000" dirty="0">
              <a:latin typeface="NikoshBAN" panose="02000000000000000000" pitchFamily="2" charset="0"/>
              <a:cs typeface="NikoshBAN" panose="02000000000000000000" pitchFamily="2" charset="0"/>
            </a:endParaRPr>
          </a:p>
        </p:txBody>
      </p:sp>
      <p:sp>
        <p:nvSpPr>
          <p:cNvPr id="25" name="Rectangle 24">
            <a:extLst>
              <a:ext uri="{FF2B5EF4-FFF2-40B4-BE49-F238E27FC236}">
                <a16:creationId xmlns:a16="http://schemas.microsoft.com/office/drawing/2014/main" id="{6034B4F4-EC3E-458B-8E48-F44195FACFD6}"/>
              </a:ext>
            </a:extLst>
          </p:cNvPr>
          <p:cNvSpPr/>
          <p:nvPr/>
        </p:nvSpPr>
        <p:spPr>
          <a:xfrm>
            <a:off x="3673766" y="2485832"/>
            <a:ext cx="4844468" cy="369332"/>
          </a:xfrm>
          <a:prstGeom prst="rect">
            <a:avLst/>
          </a:prstGeom>
        </p:spPr>
        <p:txBody>
          <a:bodyPr wrap="none">
            <a:spAutoFit/>
          </a:bodyPr>
          <a:lstStyle/>
          <a:p>
            <a:r>
              <a:rPr lang="en-US" dirty="0">
                <a:hlinkClick r:id="rId2"/>
              </a:rPr>
              <a:t>https://www.youtube.com/watch?v=6bzeIH-yeSc</a:t>
            </a:r>
            <a:r>
              <a:rPr lang="en-US" dirty="0"/>
              <a:t> </a:t>
            </a:r>
          </a:p>
        </p:txBody>
      </p:sp>
    </p:spTree>
    <p:extLst>
      <p:ext uri="{BB962C8B-B14F-4D97-AF65-F5344CB8AC3E}">
        <p14:creationId xmlns:p14="http://schemas.microsoft.com/office/powerpoint/2010/main" val="85507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grpId="1" nodeType="clickEffect">
                                  <p:stCondLst>
                                    <p:cond delay="0"/>
                                  </p:stCondLst>
                                  <p:childTnLst>
                                    <p:animEffect transition="out" filter="wipe(down)">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22" presetClass="exit" presetSubtype="4" fill="hold" grpId="1" nodeType="withEffect">
                                  <p:stCondLst>
                                    <p:cond delay="0"/>
                                  </p:stCondLst>
                                  <p:childTnLst>
                                    <p:animEffect transition="out" filter="wipe(down)">
                                      <p:cBhvr>
                                        <p:cTn id="17" dur="500"/>
                                        <p:tgtEl>
                                          <p:spTgt spid="25"/>
                                        </p:tgtEl>
                                      </p:cBhvr>
                                    </p:animEffect>
                                    <p:set>
                                      <p:cBhvr>
                                        <p:cTn id="18" dur="1" fill="hold">
                                          <p:stCondLst>
                                            <p:cond delay="499"/>
                                          </p:stCondLst>
                                        </p:cTn>
                                        <p:tgtEl>
                                          <p:spTgt spid="2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xit" presetSubtype="4" fill="hold" grpId="1" nodeType="clickEffect">
                                  <p:stCondLst>
                                    <p:cond delay="0"/>
                                  </p:stCondLst>
                                  <p:childTnLst>
                                    <p:animEffect transition="out" filter="wipe(down)">
                                      <p:cBhvr>
                                        <p:cTn id="32" dur="500"/>
                                        <p:tgtEl>
                                          <p:spTgt spid="19"/>
                                        </p:tgtEl>
                                      </p:cBhvr>
                                    </p:animEffect>
                                    <p:set>
                                      <p:cBhvr>
                                        <p:cTn id="33" dur="1" fill="hold">
                                          <p:stCondLst>
                                            <p:cond delay="499"/>
                                          </p:stCondLst>
                                        </p:cTn>
                                        <p:tgtEl>
                                          <p:spTgt spid="19"/>
                                        </p:tgtEl>
                                        <p:attrNameLst>
                                          <p:attrName>style.visibility</p:attrName>
                                        </p:attrNameLst>
                                      </p:cBhvr>
                                      <p:to>
                                        <p:strVal val="hidden"/>
                                      </p:to>
                                    </p:set>
                                  </p:childTnLst>
                                </p:cTn>
                              </p:par>
                              <p:par>
                                <p:cTn id="34" presetID="22" presetClass="exit" presetSubtype="4" fill="hold" grpId="1" nodeType="withEffect">
                                  <p:stCondLst>
                                    <p:cond delay="0"/>
                                  </p:stCondLst>
                                  <p:childTnLst>
                                    <p:animEffect transition="out" filter="wipe(down)">
                                      <p:cBhvr>
                                        <p:cTn id="35" dur="500"/>
                                        <p:tgtEl>
                                          <p:spTgt spid="20"/>
                                        </p:tgtEl>
                                      </p:cBhvr>
                                    </p:animEffect>
                                    <p:set>
                                      <p:cBhvr>
                                        <p:cTn id="36" dur="1" fill="hold">
                                          <p:stCondLst>
                                            <p:cond delay="499"/>
                                          </p:stCondLst>
                                        </p:cTn>
                                        <p:tgtEl>
                                          <p:spTgt spid="2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9" grpId="0"/>
      <p:bldP spid="19" grpId="1"/>
      <p:bldP spid="20" grpId="0"/>
      <p:bldP spid="20" grpId="1"/>
      <p:bldP spid="23" grpId="0"/>
      <p:bldP spid="24" grpId="0"/>
      <p:bldP spid="25" grpId="0"/>
      <p:bldP spid="2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Users\ATAUR\Desktop\GARO\garo_bg20150703202248.jpg">
            <a:extLst>
              <a:ext uri="{FF2B5EF4-FFF2-40B4-BE49-F238E27FC236}">
                <a16:creationId xmlns:a16="http://schemas.microsoft.com/office/drawing/2014/main" id="{B6F0405A-65BB-4864-AE84-16FD4C329F40}"/>
              </a:ext>
            </a:extLst>
          </p:cNvPr>
          <p:cNvPicPr>
            <a:picLocks noChangeAspect="1" noChangeArrowheads="1"/>
          </p:cNvPicPr>
          <p:nvPr/>
        </p:nvPicPr>
        <p:blipFill>
          <a:blip r:embed="rId2"/>
          <a:srcRect/>
          <a:stretch>
            <a:fillRect/>
          </a:stretch>
        </p:blipFill>
        <p:spPr bwMode="auto">
          <a:xfrm>
            <a:off x="1533088" y="1458174"/>
            <a:ext cx="9125821" cy="3941651"/>
          </a:xfrm>
          <a:prstGeom prst="rect">
            <a:avLst/>
          </a:prstGeom>
          <a:ln w="88900" cap="sq" cmpd="thickThin">
            <a:solidFill>
              <a:srgbClr val="000000"/>
            </a:solidFill>
            <a:prstDash val="solid"/>
            <a:miter lim="800000"/>
          </a:ln>
          <a:effectLst>
            <a:innerShdw blurRad="76200">
              <a:srgbClr val="000000"/>
            </a:innerShdw>
          </a:effectLst>
        </p:spPr>
      </p:pic>
      <p:sp>
        <p:nvSpPr>
          <p:cNvPr id="3" name="TextBox 2">
            <a:extLst>
              <a:ext uri="{FF2B5EF4-FFF2-40B4-BE49-F238E27FC236}">
                <a16:creationId xmlns:a16="http://schemas.microsoft.com/office/drawing/2014/main" id="{0F3A2C43-F792-44B3-BDBB-4170E2E5E3E7}"/>
              </a:ext>
            </a:extLst>
          </p:cNvPr>
          <p:cNvSpPr txBox="1"/>
          <p:nvPr/>
        </p:nvSpPr>
        <p:spPr>
          <a:xfrm>
            <a:off x="3509748" y="508251"/>
            <a:ext cx="5172502" cy="707886"/>
          </a:xfrm>
          <a:prstGeom prst="rect">
            <a:avLst/>
          </a:prstGeom>
          <a:noFill/>
        </p:spPr>
        <p:txBody>
          <a:bodyPr wrap="square" rtlCol="0">
            <a:spAutoFit/>
          </a:bodyPr>
          <a:lstStyle/>
          <a:p>
            <a:pPr algn="ctr"/>
            <a:r>
              <a:rPr lang="en-US" sz="4000" dirty="0" err="1">
                <a:solidFill>
                  <a:srgbClr val="002060"/>
                </a:solidFill>
                <a:latin typeface="NikoshBAN" panose="02000000000000000000" pitchFamily="2" charset="0"/>
                <a:cs typeface="NikoshBAN" panose="02000000000000000000" pitchFamily="2" charset="0"/>
              </a:rPr>
              <a:t>আমাদের</a:t>
            </a:r>
            <a:r>
              <a:rPr lang="en-US" sz="4000" dirty="0">
                <a:solidFill>
                  <a:srgbClr val="002060"/>
                </a:solidFill>
                <a:latin typeface="NikoshBAN" panose="02000000000000000000" pitchFamily="2" charset="0"/>
                <a:cs typeface="NikoshBAN" panose="02000000000000000000" pitchFamily="2" charset="0"/>
              </a:rPr>
              <a:t> </a:t>
            </a:r>
            <a:r>
              <a:rPr lang="en-US" sz="4000" dirty="0" err="1">
                <a:solidFill>
                  <a:srgbClr val="002060"/>
                </a:solidFill>
                <a:latin typeface="NikoshBAN" panose="02000000000000000000" pitchFamily="2" charset="0"/>
                <a:cs typeface="NikoshBAN" panose="02000000000000000000" pitchFamily="2" charset="0"/>
              </a:rPr>
              <a:t>আজকের</a:t>
            </a:r>
            <a:r>
              <a:rPr lang="en-US" sz="4000" dirty="0">
                <a:solidFill>
                  <a:srgbClr val="002060"/>
                </a:solidFill>
                <a:latin typeface="NikoshBAN" panose="02000000000000000000" pitchFamily="2" charset="0"/>
                <a:cs typeface="NikoshBAN" panose="02000000000000000000" pitchFamily="2" charset="0"/>
              </a:rPr>
              <a:t> </a:t>
            </a:r>
            <a:r>
              <a:rPr lang="en-US" sz="4000" dirty="0" err="1">
                <a:solidFill>
                  <a:srgbClr val="002060"/>
                </a:solidFill>
                <a:latin typeface="NikoshBAN" panose="02000000000000000000" pitchFamily="2" charset="0"/>
                <a:cs typeface="NikoshBAN" panose="02000000000000000000" pitchFamily="2" charset="0"/>
              </a:rPr>
              <a:t>পাঠ</a:t>
            </a:r>
            <a:endParaRPr lang="en-US" sz="4000" dirty="0">
              <a:solidFill>
                <a:srgbClr val="002060"/>
              </a:solidFill>
              <a:latin typeface="NikoshBAN" panose="02000000000000000000" pitchFamily="2" charset="0"/>
              <a:cs typeface="NikoshBAN" panose="02000000000000000000" pitchFamily="2" charset="0"/>
            </a:endParaRPr>
          </a:p>
        </p:txBody>
      </p:sp>
      <p:sp>
        <p:nvSpPr>
          <p:cNvPr id="4" name="TextBox 3">
            <a:extLst>
              <a:ext uri="{FF2B5EF4-FFF2-40B4-BE49-F238E27FC236}">
                <a16:creationId xmlns:a16="http://schemas.microsoft.com/office/drawing/2014/main" id="{E3B3B022-B3AC-4C4A-8AC4-7DB1F160EA0D}"/>
              </a:ext>
            </a:extLst>
          </p:cNvPr>
          <p:cNvSpPr txBox="1"/>
          <p:nvPr/>
        </p:nvSpPr>
        <p:spPr>
          <a:xfrm>
            <a:off x="5067724" y="5506311"/>
            <a:ext cx="2056547" cy="707886"/>
          </a:xfrm>
          <a:prstGeom prst="rect">
            <a:avLst/>
          </a:prstGeom>
          <a:noFill/>
        </p:spPr>
        <p:txBody>
          <a:bodyPr wrap="square" rtlCol="0">
            <a:spAutoFit/>
          </a:bodyPr>
          <a:lstStyle/>
          <a:p>
            <a:pPr algn="ctr"/>
            <a:r>
              <a:rPr lang="en-US" sz="4000" dirty="0" err="1">
                <a:solidFill>
                  <a:prstClr val="black"/>
                </a:solidFill>
                <a:latin typeface="NikoshBAN" panose="02000000000000000000" pitchFamily="2" charset="0"/>
                <a:cs typeface="NikoshBAN" panose="02000000000000000000" pitchFamily="2" charset="0"/>
              </a:rPr>
              <a:t>গারো</a:t>
            </a:r>
            <a:endParaRPr lang="en-US" sz="4000" dirty="0">
              <a:solidFill>
                <a:prstClr val="black"/>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954256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DD43FD-B203-47DD-9BA8-1663496F24DB}"/>
              </a:ext>
            </a:extLst>
          </p:cNvPr>
          <p:cNvSpPr txBox="1"/>
          <p:nvPr/>
        </p:nvSpPr>
        <p:spPr>
          <a:xfrm>
            <a:off x="2843082" y="1202987"/>
            <a:ext cx="4308484" cy="370551"/>
          </a:xfrm>
          <a:prstGeom prst="rect">
            <a:avLst/>
          </a:prstGeom>
          <a:noFill/>
          <a:ln w="19050">
            <a:solidFill>
              <a:schemeClr val="tx1"/>
            </a:solidFill>
          </a:ln>
        </p:spPr>
        <p:txBody>
          <a:bodyPr wrap="square" rtlCol="0">
            <a:spAutoFit/>
          </a:bodyPr>
          <a:lstStyle/>
          <a:p>
            <a:r>
              <a:rPr lang="en-US" sz="1808" dirty="0">
                <a:latin typeface="NikoshBAN" panose="02000000000000000000"/>
              </a:rPr>
              <a:t>এ </a:t>
            </a:r>
            <a:r>
              <a:rPr lang="en-US" sz="1808" dirty="0" err="1">
                <a:latin typeface="NikoshBAN" panose="02000000000000000000"/>
              </a:rPr>
              <a:t>পাঠ</a:t>
            </a:r>
            <a:r>
              <a:rPr lang="en-US" sz="1808" dirty="0">
                <a:latin typeface="NikoshBAN" panose="02000000000000000000"/>
              </a:rPr>
              <a:t> </a:t>
            </a:r>
            <a:r>
              <a:rPr lang="en-US" sz="1808" dirty="0" err="1">
                <a:latin typeface="NikoshBAN" panose="02000000000000000000"/>
              </a:rPr>
              <a:t>শেষে</a:t>
            </a:r>
            <a:r>
              <a:rPr lang="en-US" sz="1808" dirty="0">
                <a:latin typeface="NikoshBAN" panose="02000000000000000000"/>
              </a:rPr>
              <a:t> </a:t>
            </a:r>
            <a:r>
              <a:rPr lang="en-US" sz="1808" dirty="0" err="1">
                <a:latin typeface="NikoshBAN" panose="02000000000000000000"/>
              </a:rPr>
              <a:t>শিক্ষার্থীরা</a:t>
            </a:r>
            <a:r>
              <a:rPr lang="en-US" sz="1808" dirty="0">
                <a:latin typeface="NikoshBAN" panose="02000000000000000000"/>
              </a:rPr>
              <a:t>-------------</a:t>
            </a:r>
          </a:p>
        </p:txBody>
      </p:sp>
      <p:sp>
        <p:nvSpPr>
          <p:cNvPr id="3" name="Arrow: Right 2">
            <a:extLst>
              <a:ext uri="{FF2B5EF4-FFF2-40B4-BE49-F238E27FC236}">
                <a16:creationId xmlns:a16="http://schemas.microsoft.com/office/drawing/2014/main" id="{C38A35B3-4A24-4A59-AF7D-4DDA09075AFD}"/>
              </a:ext>
            </a:extLst>
          </p:cNvPr>
          <p:cNvSpPr/>
          <p:nvPr/>
        </p:nvSpPr>
        <p:spPr>
          <a:xfrm>
            <a:off x="728663" y="612449"/>
            <a:ext cx="1728787" cy="1333487"/>
          </a:xfrm>
          <a:prstGeom prst="rightArrow">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latin typeface="NikoshBAN" panose="02000000000000000000" pitchFamily="2" charset="0"/>
                <a:cs typeface="NikoshBAN" panose="02000000000000000000" pitchFamily="2" charset="0"/>
              </a:rPr>
              <a:t>শিখনফল</a:t>
            </a:r>
            <a:endParaRPr lang="en-US" sz="3200" dirty="0">
              <a:solidFill>
                <a:schemeClr val="tx1"/>
              </a:solidFill>
              <a:latin typeface="NikoshBAN" panose="02000000000000000000" pitchFamily="2" charset="0"/>
              <a:cs typeface="NikoshBAN" panose="02000000000000000000" pitchFamily="2" charset="0"/>
            </a:endParaRPr>
          </a:p>
        </p:txBody>
      </p:sp>
      <p:sp>
        <p:nvSpPr>
          <p:cNvPr id="4" name="Star: 6 Points 3">
            <a:extLst>
              <a:ext uri="{FF2B5EF4-FFF2-40B4-BE49-F238E27FC236}">
                <a16:creationId xmlns:a16="http://schemas.microsoft.com/office/drawing/2014/main" id="{1F397136-82D4-4BE8-8A8A-67919877C7BB}"/>
              </a:ext>
            </a:extLst>
          </p:cNvPr>
          <p:cNvSpPr/>
          <p:nvPr/>
        </p:nvSpPr>
        <p:spPr>
          <a:xfrm>
            <a:off x="2157413" y="2626667"/>
            <a:ext cx="300037" cy="414337"/>
          </a:xfrm>
          <a:prstGeom prst="star6">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295AD4B-0180-4C94-8E70-118FA9FC266D}"/>
              </a:ext>
            </a:extLst>
          </p:cNvPr>
          <p:cNvSpPr txBox="1"/>
          <p:nvPr/>
        </p:nvSpPr>
        <p:spPr>
          <a:xfrm>
            <a:off x="2600194" y="2626667"/>
            <a:ext cx="6500943" cy="461665"/>
          </a:xfrm>
          <a:prstGeom prst="rect">
            <a:avLst/>
          </a:prstGeom>
          <a:noFill/>
        </p:spPr>
        <p:txBody>
          <a:bodyPr wrap="square" rtlCol="0">
            <a:spAutoFit/>
          </a:bodyPr>
          <a:lstStyle/>
          <a:p>
            <a:r>
              <a:rPr lang="en-US" sz="2400" dirty="0" err="1">
                <a:latin typeface="NikoshBAN" panose="02000000000000000000" pitchFamily="2" charset="0"/>
                <a:cs typeface="NikoshBAN" panose="02000000000000000000" pitchFamily="2" charset="0"/>
              </a:rPr>
              <a:t>গারোদের</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প্রধান</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সাংস্কৃতিক</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বৈশিষ্ট্য</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চিহ্নিত</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করতে</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পারবে</a:t>
            </a:r>
            <a:r>
              <a:rPr lang="en-US" sz="2400" dirty="0">
                <a:latin typeface="NikoshBAN" panose="02000000000000000000" pitchFamily="2" charset="0"/>
                <a:cs typeface="NikoshBAN" panose="02000000000000000000" pitchFamily="2" charset="0"/>
              </a:rPr>
              <a:t>।</a:t>
            </a:r>
          </a:p>
        </p:txBody>
      </p:sp>
      <p:sp>
        <p:nvSpPr>
          <p:cNvPr id="7" name="Star: 6 Points 6">
            <a:extLst>
              <a:ext uri="{FF2B5EF4-FFF2-40B4-BE49-F238E27FC236}">
                <a16:creationId xmlns:a16="http://schemas.microsoft.com/office/drawing/2014/main" id="{E5EACC59-D42D-4893-8BEA-04A0AC342946}"/>
              </a:ext>
            </a:extLst>
          </p:cNvPr>
          <p:cNvSpPr/>
          <p:nvPr/>
        </p:nvSpPr>
        <p:spPr>
          <a:xfrm>
            <a:off x="2157413" y="3586164"/>
            <a:ext cx="300037" cy="414337"/>
          </a:xfrm>
          <a:prstGeom prst="star6">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8850CAA-FB31-4F31-AA98-EE351FD50861}"/>
              </a:ext>
            </a:extLst>
          </p:cNvPr>
          <p:cNvSpPr txBox="1"/>
          <p:nvPr/>
        </p:nvSpPr>
        <p:spPr>
          <a:xfrm>
            <a:off x="2600194" y="3429000"/>
            <a:ext cx="8072569" cy="830997"/>
          </a:xfrm>
          <a:prstGeom prst="rect">
            <a:avLst/>
          </a:prstGeom>
          <a:noFill/>
        </p:spPr>
        <p:txBody>
          <a:bodyPr wrap="square">
            <a:spAutoFit/>
          </a:bodyPr>
          <a:lstStyle/>
          <a:p>
            <a:r>
              <a:rPr lang="as-IN" sz="2400" dirty="0">
                <a:latin typeface="NikoshBAN" panose="02000000000000000000" pitchFamily="2" charset="0"/>
                <a:cs typeface="NikoshBAN" panose="02000000000000000000" pitchFamily="2" charset="0"/>
              </a:rPr>
              <a:t>বাংলাদেশের বৈচিত্র্যপূর্ণ সাংস্কৃতিক ঐতিহ্যের  অংশ হিসেবে ক্ষুদ্র নৃ-গোষ্ঠীর  সাংস্কৃতিক বৈশিষ্ট্যের প্রতি  শ্রদ্ধাশীল হবে</a:t>
            </a:r>
            <a:r>
              <a:rPr lang="en-US" sz="2400" dirty="0">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3013052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2DF636-6EF4-4E0F-A50B-6A20706A70C7}"/>
              </a:ext>
            </a:extLst>
          </p:cNvPr>
          <p:cNvSpPr txBox="1"/>
          <p:nvPr/>
        </p:nvSpPr>
        <p:spPr>
          <a:xfrm>
            <a:off x="4318837" y="719801"/>
            <a:ext cx="4911597" cy="523220"/>
          </a:xfrm>
          <a:prstGeom prst="rect">
            <a:avLst/>
          </a:prstGeom>
          <a:noFill/>
        </p:spPr>
        <p:txBody>
          <a:bodyPr wrap="square" rtlCol="0">
            <a:spAutoFit/>
          </a:bodyPr>
          <a:lstStyle/>
          <a:p>
            <a:pPr algn="ctr"/>
            <a:r>
              <a:rPr lang="en-US" sz="2800" dirty="0" err="1">
                <a:latin typeface="NikoshBAN" panose="02000000000000000000" pitchFamily="2" charset="0"/>
                <a:cs typeface="NikoshBAN" panose="02000000000000000000" pitchFamily="2" charset="0"/>
              </a:rPr>
              <a:t>ছবিগুলো</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মনোযোগ</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সহকারে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দেখ</a:t>
            </a:r>
            <a:endParaRPr lang="en-US" sz="2800" dirty="0">
              <a:latin typeface="NikoshBAN" panose="02000000000000000000" pitchFamily="2" charset="0"/>
              <a:cs typeface="NikoshBAN" panose="02000000000000000000" pitchFamily="2" charset="0"/>
            </a:endParaRPr>
          </a:p>
        </p:txBody>
      </p:sp>
      <p:sp>
        <p:nvSpPr>
          <p:cNvPr id="4" name="Star: 5 Points 3">
            <a:extLst>
              <a:ext uri="{FF2B5EF4-FFF2-40B4-BE49-F238E27FC236}">
                <a16:creationId xmlns:a16="http://schemas.microsoft.com/office/drawing/2014/main" id="{4DF22F9B-F329-45E7-AEED-97F6BFE8F964}"/>
              </a:ext>
            </a:extLst>
          </p:cNvPr>
          <p:cNvSpPr/>
          <p:nvPr/>
        </p:nvSpPr>
        <p:spPr>
          <a:xfrm>
            <a:off x="4190250" y="719801"/>
            <a:ext cx="585788" cy="514350"/>
          </a:xfrm>
          <a:prstGeom prst="star5">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গারো মানুষ - উইকিপিডিয়া">
            <a:extLst>
              <a:ext uri="{FF2B5EF4-FFF2-40B4-BE49-F238E27FC236}">
                <a16:creationId xmlns:a16="http://schemas.microsoft.com/office/drawing/2014/main" id="{D3D71300-0D31-457E-9700-AE3B45F49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8077" y="1981200"/>
            <a:ext cx="4911597" cy="2895600"/>
          </a:xfrm>
          <a:prstGeom prst="rect">
            <a:avLst/>
          </a:prstGeom>
          <a:solidFill>
            <a:srgbClr val="FFFFFF">
              <a:shade val="85000"/>
            </a:srgbClr>
          </a:solidFill>
          <a:ln w="381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37DA0C9-F8D3-4CB1-8297-9086C33941AA}"/>
              </a:ext>
            </a:extLst>
          </p:cNvPr>
          <p:cNvSpPr txBox="1"/>
          <p:nvPr/>
        </p:nvSpPr>
        <p:spPr>
          <a:xfrm>
            <a:off x="2886076" y="5229225"/>
            <a:ext cx="1002644"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ছবিঃ১</a:t>
            </a:r>
          </a:p>
        </p:txBody>
      </p:sp>
      <p:sp>
        <p:nvSpPr>
          <p:cNvPr id="12" name="TextBox 11">
            <a:extLst>
              <a:ext uri="{FF2B5EF4-FFF2-40B4-BE49-F238E27FC236}">
                <a16:creationId xmlns:a16="http://schemas.microsoft.com/office/drawing/2014/main" id="{5D0B17FE-38D6-4F55-88F7-29DBE9513F75}"/>
              </a:ext>
            </a:extLst>
          </p:cNvPr>
          <p:cNvSpPr txBox="1"/>
          <p:nvPr/>
        </p:nvSpPr>
        <p:spPr>
          <a:xfrm>
            <a:off x="7758865" y="5072004"/>
            <a:ext cx="1002643" cy="584775"/>
          </a:xfrm>
          <a:prstGeom prst="rect">
            <a:avLst/>
          </a:prstGeom>
          <a:noFill/>
        </p:spPr>
        <p:txBody>
          <a:bodyPr wrap="square" rtlCol="0">
            <a:spAutoFit/>
          </a:bodyPr>
          <a:lstStyle/>
          <a:p>
            <a:r>
              <a:rPr lang="en-US" sz="3200" dirty="0">
                <a:latin typeface="NikoshBAN" panose="02000000000000000000" pitchFamily="2" charset="0"/>
                <a:cs typeface="NikoshBAN" panose="02000000000000000000" pitchFamily="2" charset="0"/>
              </a:rPr>
              <a:t>ছবিঃ২</a:t>
            </a:r>
          </a:p>
        </p:txBody>
      </p:sp>
      <p:pic>
        <p:nvPicPr>
          <p:cNvPr id="11" name="Picture 10">
            <a:extLst>
              <a:ext uri="{FF2B5EF4-FFF2-40B4-BE49-F238E27FC236}">
                <a16:creationId xmlns:a16="http://schemas.microsoft.com/office/drawing/2014/main" id="{B8E8EF12-E306-4681-A5EC-0662F367F504}"/>
              </a:ext>
            </a:extLst>
          </p:cNvPr>
          <p:cNvPicPr>
            <a:picLocks noChangeAspect="1"/>
          </p:cNvPicPr>
          <p:nvPr/>
        </p:nvPicPr>
        <p:blipFill rotWithShape="1">
          <a:blip r:embed="rId3">
            <a:extLst>
              <a:ext uri="{28A0092B-C50C-407E-A947-70E740481C1C}">
                <a14:useLocalDpi xmlns:a14="http://schemas.microsoft.com/office/drawing/2010/main" val="0"/>
              </a:ext>
            </a:extLst>
          </a:blip>
          <a:srcRect l="15324" r="68842"/>
          <a:stretch/>
        </p:blipFill>
        <p:spPr>
          <a:xfrm>
            <a:off x="2411781" y="1800225"/>
            <a:ext cx="2774582" cy="3271779"/>
          </a:xfrm>
          <a:prstGeom prst="rect">
            <a:avLst/>
          </a:prstGeom>
          <a:solidFill>
            <a:srgbClr val="FFFFFF">
              <a:shade val="85000"/>
            </a:srgbClr>
          </a:solidFill>
          <a:ln w="28575" cap="rnd">
            <a:solidFill>
              <a:srgbClr val="00B0F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041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38">
            <a:extLst>
              <a:ext uri="{FF2B5EF4-FFF2-40B4-BE49-F238E27FC236}">
                <a16:creationId xmlns:a16="http://schemas.microsoft.com/office/drawing/2014/main" id="{B783E700-0C36-DA06-5FA3-11756A98DED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4022" y="1799554"/>
            <a:ext cx="1137901" cy="1137901"/>
          </a:xfrm>
          <a:prstGeom prst="rect">
            <a:avLst/>
          </a:prstGeom>
        </p:spPr>
      </p:pic>
      <p:sp>
        <p:nvSpPr>
          <p:cNvPr id="6" name="TextBox 5">
            <a:extLst>
              <a:ext uri="{FF2B5EF4-FFF2-40B4-BE49-F238E27FC236}">
                <a16:creationId xmlns:a16="http://schemas.microsoft.com/office/drawing/2014/main" id="{A2F82416-E491-4CC5-8708-49F83BC08D2A}"/>
              </a:ext>
            </a:extLst>
          </p:cNvPr>
          <p:cNvSpPr txBox="1"/>
          <p:nvPr/>
        </p:nvSpPr>
        <p:spPr>
          <a:xfrm>
            <a:off x="2486025" y="2076116"/>
            <a:ext cx="7543800" cy="584775"/>
          </a:xfrm>
          <a:prstGeom prst="rect">
            <a:avLst/>
          </a:prstGeom>
          <a:noFill/>
        </p:spPr>
        <p:txBody>
          <a:bodyPr wrap="square" rtlCol="0">
            <a:spAutoFit/>
          </a:bodyPr>
          <a:lstStyle/>
          <a:p>
            <a:r>
              <a:rPr lang="as-IN" sz="3200" dirty="0">
                <a:latin typeface="NikoshBAN" panose="02000000000000000000" pitchFamily="2" charset="0"/>
                <a:cs typeface="NikoshBAN" panose="02000000000000000000" pitchFamily="2" charset="0"/>
              </a:rPr>
              <a:t>ছবিগুলো পর্যবেক্ষণ করে নিচের প্রশ্নগুলোর উত্তর লিখ</a:t>
            </a:r>
            <a:endParaRPr lang="en-US" sz="3200" dirty="0">
              <a:latin typeface="NikoshBAN" panose="02000000000000000000" pitchFamily="2" charset="0"/>
              <a:cs typeface="NikoshBAN" panose="02000000000000000000" pitchFamily="2" charset="0"/>
            </a:endParaRPr>
          </a:p>
        </p:txBody>
      </p:sp>
      <p:graphicFrame>
        <p:nvGraphicFramePr>
          <p:cNvPr id="7" name="Table 7">
            <a:extLst>
              <a:ext uri="{FF2B5EF4-FFF2-40B4-BE49-F238E27FC236}">
                <a16:creationId xmlns:a16="http://schemas.microsoft.com/office/drawing/2014/main" id="{847D9E1F-A9AC-41D3-8D54-368E623CC098}"/>
              </a:ext>
            </a:extLst>
          </p:cNvPr>
          <p:cNvGraphicFramePr>
            <a:graphicFrameLocks noGrp="1"/>
          </p:cNvGraphicFramePr>
          <p:nvPr>
            <p:extLst>
              <p:ext uri="{D42A27DB-BD31-4B8C-83A1-F6EECF244321}">
                <p14:modId xmlns:p14="http://schemas.microsoft.com/office/powerpoint/2010/main" val="3936359936"/>
              </p:ext>
            </p:extLst>
          </p:nvPr>
        </p:nvGraphicFramePr>
        <p:xfrm>
          <a:off x="2191923" y="2886075"/>
          <a:ext cx="8672512" cy="1314655"/>
        </p:xfrm>
        <a:graphic>
          <a:graphicData uri="http://schemas.openxmlformats.org/drawingml/2006/table">
            <a:tbl>
              <a:tblPr firstRow="1" bandRow="1">
                <a:tableStyleId>{5940675A-B579-460E-94D1-54222C63F5DA}</a:tableStyleId>
              </a:tblPr>
              <a:tblGrid>
                <a:gridCol w="811150">
                  <a:extLst>
                    <a:ext uri="{9D8B030D-6E8A-4147-A177-3AD203B41FA5}">
                      <a16:colId xmlns:a16="http://schemas.microsoft.com/office/drawing/2014/main" val="1397941202"/>
                    </a:ext>
                  </a:extLst>
                </a:gridCol>
                <a:gridCol w="3189336">
                  <a:extLst>
                    <a:ext uri="{9D8B030D-6E8A-4147-A177-3AD203B41FA5}">
                      <a16:colId xmlns:a16="http://schemas.microsoft.com/office/drawing/2014/main" val="1272319699"/>
                    </a:ext>
                  </a:extLst>
                </a:gridCol>
                <a:gridCol w="2336013">
                  <a:extLst>
                    <a:ext uri="{9D8B030D-6E8A-4147-A177-3AD203B41FA5}">
                      <a16:colId xmlns:a16="http://schemas.microsoft.com/office/drawing/2014/main" val="3902686396"/>
                    </a:ext>
                  </a:extLst>
                </a:gridCol>
                <a:gridCol w="2336013">
                  <a:extLst>
                    <a:ext uri="{9D8B030D-6E8A-4147-A177-3AD203B41FA5}">
                      <a16:colId xmlns:a16="http://schemas.microsoft.com/office/drawing/2014/main" val="1872628258"/>
                    </a:ext>
                  </a:extLst>
                </a:gridCol>
              </a:tblGrid>
              <a:tr h="600075">
                <a:tc rowSpan="2">
                  <a:txBody>
                    <a:bodyPr/>
                    <a:lstStyle/>
                    <a:p>
                      <a:pPr algn="ctr"/>
                      <a:endParaRPr lang="en-US" sz="2400" dirty="0">
                        <a:latin typeface="NikoshBAN" panose="02000000000000000000" pitchFamily="2" charset="0"/>
                        <a:cs typeface="NikoshBAN" panose="02000000000000000000" pitchFamily="2" charset="0"/>
                      </a:endParaRPr>
                    </a:p>
                    <a:p>
                      <a:pPr algn="ctr"/>
                      <a:r>
                        <a:rPr lang="en-US" sz="2400" dirty="0">
                          <a:latin typeface="NikoshBAN" panose="02000000000000000000" pitchFamily="2" charset="0"/>
                          <a:cs typeface="NikoshBAN" panose="02000000000000000000" pitchFamily="2" charset="0"/>
                        </a:rPr>
                        <a:t>ছবি-</a:t>
                      </a:r>
                      <a:r>
                        <a:rPr lang="en-US" sz="2400" dirty="0"/>
                        <a:t>১ </a:t>
                      </a:r>
                    </a:p>
                  </a:txBody>
                  <a:tcPr/>
                </a:tc>
                <a:tc rowSpan="2">
                  <a:txBody>
                    <a:bodyPr/>
                    <a:lstStyle/>
                    <a:p>
                      <a:r>
                        <a:rPr lang="as-IN" sz="2800" dirty="0">
                          <a:latin typeface="NikoshBAN" panose="02000000000000000000" pitchFamily="2" charset="0"/>
                          <a:cs typeface="NikoshBAN" panose="02000000000000000000" pitchFamily="2" charset="0"/>
                        </a:rPr>
                        <a:t>নারী ও পুরুষ কী ধরনের পোশাক পরিধান করেছেন</a:t>
                      </a:r>
                      <a:r>
                        <a:rPr lang="en-US" sz="2800" dirty="0">
                          <a:latin typeface="NikoshBAN" panose="02000000000000000000" pitchFamily="2" charset="0"/>
                          <a:cs typeface="NikoshBAN" panose="02000000000000000000" pitchFamily="2" charset="0"/>
                        </a:rPr>
                        <a:t>?</a:t>
                      </a:r>
                    </a:p>
                  </a:txBody>
                  <a:tcPr/>
                </a:tc>
                <a:tc>
                  <a:txBody>
                    <a:bodyPr/>
                    <a:lstStyle/>
                    <a:p>
                      <a:pPr algn="ctr"/>
                      <a:r>
                        <a:rPr lang="en-US" sz="2800" dirty="0" err="1">
                          <a:latin typeface="NikoshBAN" panose="02000000000000000000" pitchFamily="2" charset="0"/>
                          <a:cs typeface="NikoshBAN" panose="02000000000000000000" pitchFamily="2" charset="0"/>
                        </a:rPr>
                        <a:t>নারী</a:t>
                      </a:r>
                      <a:endParaRPr lang="en-US" sz="2800" dirty="0">
                        <a:latin typeface="NikoshBAN" panose="02000000000000000000" pitchFamily="2" charset="0"/>
                        <a:cs typeface="NikoshBAN" panose="02000000000000000000" pitchFamily="2" charset="0"/>
                      </a:endParaRPr>
                    </a:p>
                  </a:txBody>
                  <a:tcPr/>
                </a:tc>
                <a:tc>
                  <a:txBody>
                    <a:bodyPr/>
                    <a:lstStyle/>
                    <a:p>
                      <a:pPr algn="ctr"/>
                      <a:r>
                        <a:rPr lang="en-US" sz="2400" dirty="0" err="1">
                          <a:latin typeface="NikoshBAN" panose="02000000000000000000" pitchFamily="2" charset="0"/>
                          <a:cs typeface="NikoshBAN" panose="02000000000000000000" pitchFamily="2" charset="0"/>
                        </a:rPr>
                        <a:t>পুরুষ</a:t>
                      </a:r>
                      <a:endParaRPr lang="en-US" sz="24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2568269877"/>
                  </a:ext>
                </a:extLst>
              </a:tr>
              <a:tr h="714580">
                <a:tc vMerge="1">
                  <a:txBody>
                    <a:bodyPr/>
                    <a:lstStyle/>
                    <a:p>
                      <a:endParaRPr lang="en-US" dirty="0"/>
                    </a:p>
                  </a:txBody>
                  <a:tcPr/>
                </a:tc>
                <a:tc vMerge="1">
                  <a:txBody>
                    <a:bodyPr/>
                    <a:lstStyle/>
                    <a:p>
                      <a:r>
                        <a:rPr lang="as-IN" dirty="0"/>
                        <a:t>নারী ও পুরুষ কী ধরনের পোশাক পরিধান করেছেন</a:t>
                      </a:r>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604560912"/>
                  </a:ext>
                </a:extLst>
              </a:tr>
            </a:tbl>
          </a:graphicData>
        </a:graphic>
      </p:graphicFrame>
      <p:graphicFrame>
        <p:nvGraphicFramePr>
          <p:cNvPr id="9" name="Table 7">
            <a:extLst>
              <a:ext uri="{FF2B5EF4-FFF2-40B4-BE49-F238E27FC236}">
                <a16:creationId xmlns:a16="http://schemas.microsoft.com/office/drawing/2014/main" id="{14FE85C7-13A3-4572-AA1A-80932C689269}"/>
              </a:ext>
            </a:extLst>
          </p:cNvPr>
          <p:cNvGraphicFramePr>
            <a:graphicFrameLocks noGrp="1"/>
          </p:cNvGraphicFramePr>
          <p:nvPr>
            <p:extLst>
              <p:ext uri="{D42A27DB-BD31-4B8C-83A1-F6EECF244321}">
                <p14:modId xmlns:p14="http://schemas.microsoft.com/office/powerpoint/2010/main" val="1190522425"/>
              </p:ext>
            </p:extLst>
          </p:nvPr>
        </p:nvGraphicFramePr>
        <p:xfrm>
          <a:off x="2191923" y="4400550"/>
          <a:ext cx="8672512" cy="1443038"/>
        </p:xfrm>
        <a:graphic>
          <a:graphicData uri="http://schemas.openxmlformats.org/drawingml/2006/table">
            <a:tbl>
              <a:tblPr firstRow="1" bandRow="1">
                <a:tableStyleId>{5940675A-B579-460E-94D1-54222C63F5DA}</a:tableStyleId>
              </a:tblPr>
              <a:tblGrid>
                <a:gridCol w="811150">
                  <a:extLst>
                    <a:ext uri="{9D8B030D-6E8A-4147-A177-3AD203B41FA5}">
                      <a16:colId xmlns:a16="http://schemas.microsoft.com/office/drawing/2014/main" val="1397941202"/>
                    </a:ext>
                  </a:extLst>
                </a:gridCol>
                <a:gridCol w="3189336">
                  <a:extLst>
                    <a:ext uri="{9D8B030D-6E8A-4147-A177-3AD203B41FA5}">
                      <a16:colId xmlns:a16="http://schemas.microsoft.com/office/drawing/2014/main" val="1272319699"/>
                    </a:ext>
                  </a:extLst>
                </a:gridCol>
                <a:gridCol w="2336013">
                  <a:extLst>
                    <a:ext uri="{9D8B030D-6E8A-4147-A177-3AD203B41FA5}">
                      <a16:colId xmlns:a16="http://schemas.microsoft.com/office/drawing/2014/main" val="3902686396"/>
                    </a:ext>
                  </a:extLst>
                </a:gridCol>
                <a:gridCol w="2336013">
                  <a:extLst>
                    <a:ext uri="{9D8B030D-6E8A-4147-A177-3AD203B41FA5}">
                      <a16:colId xmlns:a16="http://schemas.microsoft.com/office/drawing/2014/main" val="1872628258"/>
                    </a:ext>
                  </a:extLst>
                </a:gridCol>
              </a:tblGrid>
              <a:tr h="757238">
                <a:tc rowSpan="2">
                  <a:txBody>
                    <a:bodyPr/>
                    <a:lstStyle/>
                    <a:p>
                      <a:pPr algn="ctr"/>
                      <a:endParaRPr lang="en-US" sz="2400" dirty="0">
                        <a:latin typeface="NikoshBAN" panose="02000000000000000000" pitchFamily="2" charset="0"/>
                        <a:cs typeface="NikoshBAN" panose="02000000000000000000" pitchFamily="2" charset="0"/>
                      </a:endParaRPr>
                    </a:p>
                    <a:p>
                      <a:pPr algn="ctr"/>
                      <a:r>
                        <a:rPr lang="en-US" sz="2400" dirty="0">
                          <a:latin typeface="NikoshBAN" panose="02000000000000000000" pitchFamily="2" charset="0"/>
                          <a:cs typeface="NikoshBAN" panose="02000000000000000000" pitchFamily="2" charset="0"/>
                        </a:rPr>
                        <a:t>ছবি-২</a:t>
                      </a:r>
                      <a:r>
                        <a:rPr lang="en-US" sz="2400" dirty="0"/>
                        <a:t> </a:t>
                      </a:r>
                    </a:p>
                  </a:txBody>
                  <a:tcPr/>
                </a:tc>
                <a:tc>
                  <a:txBody>
                    <a:bodyPr/>
                    <a:lstStyle/>
                    <a:p>
                      <a:r>
                        <a:rPr lang="en-US" sz="2800" dirty="0" err="1">
                          <a:latin typeface="NikoshBAN" panose="02000000000000000000" pitchFamily="2" charset="0"/>
                          <a:cs typeface="NikoshBAN" panose="02000000000000000000" pitchFamily="2" charset="0"/>
                        </a:rPr>
                        <a:t>কীসের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ছবি</a:t>
                      </a:r>
                      <a:endParaRPr lang="en-US" sz="2800" dirty="0">
                        <a:latin typeface="NikoshBAN" panose="02000000000000000000" pitchFamily="2" charset="0"/>
                        <a:cs typeface="NikoshBAN" panose="02000000000000000000" pitchFamily="2" charset="0"/>
                      </a:endParaRPr>
                    </a:p>
                  </a:txBody>
                  <a:tcPr>
                    <a:lnB w="12700" cap="flat" cmpd="sng" algn="ctr">
                      <a:solidFill>
                        <a:schemeClr val="tx1"/>
                      </a:solidFill>
                      <a:prstDash val="solid"/>
                      <a:round/>
                      <a:headEnd type="none" w="med" len="med"/>
                      <a:tailEnd type="none" w="med" len="med"/>
                    </a:lnB>
                  </a:tcPr>
                </a:tc>
                <a:tc>
                  <a:txBody>
                    <a:bodyPr/>
                    <a:lstStyle/>
                    <a:p>
                      <a:pPr algn="ctr"/>
                      <a:endParaRPr lang="en-US" sz="2800" dirty="0">
                        <a:latin typeface="NikoshBAN" panose="02000000000000000000" pitchFamily="2" charset="0"/>
                        <a:cs typeface="NikoshBAN" panose="02000000000000000000" pitchFamily="2" charset="0"/>
                      </a:endParaRPr>
                    </a:p>
                  </a:txBody>
                  <a:tcPr/>
                </a:tc>
                <a:tc>
                  <a:txBody>
                    <a:bodyPr/>
                    <a:lstStyle/>
                    <a:p>
                      <a:pPr algn="ctr"/>
                      <a:endParaRPr lang="en-US" sz="2400" dirty="0">
                        <a:latin typeface="NikoshBAN" panose="02000000000000000000" pitchFamily="2" charset="0"/>
                        <a:cs typeface="NikoshBAN" panose="02000000000000000000" pitchFamily="2" charset="0"/>
                      </a:endParaRPr>
                    </a:p>
                  </a:txBody>
                  <a:tcPr/>
                </a:tc>
                <a:extLst>
                  <a:ext uri="{0D108BD9-81ED-4DB2-BD59-A6C34878D82A}">
                    <a16:rowId xmlns:a16="http://schemas.microsoft.com/office/drawing/2014/main" val="2568269877"/>
                  </a:ext>
                </a:extLst>
              </a:tr>
              <a:tr h="685800">
                <a:tc vMerge="1">
                  <a:txBody>
                    <a:bodyPr/>
                    <a:lstStyle/>
                    <a:p>
                      <a:pPr algn="ctr"/>
                      <a:endParaRPr lang="en-US" sz="2400" dirty="0"/>
                    </a:p>
                  </a:txBody>
                  <a:tcPr>
                    <a:lnT w="12700" cap="flat" cmpd="sng" algn="ctr">
                      <a:solidFill>
                        <a:schemeClr val="tx1"/>
                      </a:solidFill>
                      <a:prstDash val="solid"/>
                      <a:round/>
                      <a:headEnd type="none" w="med" len="med"/>
                      <a:tailEnd type="none" w="med" len="med"/>
                    </a:lnT>
                  </a:tcPr>
                </a:tc>
                <a:tc>
                  <a:txBody>
                    <a:bodyPr/>
                    <a:lstStyle/>
                    <a:p>
                      <a:r>
                        <a:rPr lang="en-US" sz="2800" dirty="0" err="1">
                          <a:latin typeface="NikoshBAN" panose="02000000000000000000" pitchFamily="2" charset="0"/>
                          <a:cs typeface="NikoshBAN" panose="02000000000000000000" pitchFamily="2" charset="0"/>
                        </a:rPr>
                        <a:t>তারা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করছেন</a:t>
                      </a:r>
                      <a:r>
                        <a:rPr lang="en-US" sz="2800" dirty="0">
                          <a:latin typeface="NikoshBAN" panose="02000000000000000000" pitchFamily="2" charset="0"/>
                          <a:cs typeface="NikoshBAN" panose="02000000000000000000" pitchFamily="2" charset="0"/>
                        </a:rPr>
                        <a:t>?</a:t>
                      </a:r>
                    </a:p>
                  </a:txBody>
                  <a:tcPr>
                    <a:lnT w="12700" cap="flat" cmpd="sng" algn="ctr">
                      <a:solidFill>
                        <a:schemeClr val="tx1"/>
                      </a:solidFill>
                      <a:prstDash val="solid"/>
                      <a:round/>
                      <a:headEnd type="none" w="med" len="med"/>
                      <a:tailEnd type="none" w="med" len="med"/>
                    </a:lnT>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276130825"/>
                  </a:ext>
                </a:extLst>
              </a:tr>
            </a:tbl>
          </a:graphicData>
        </a:graphic>
      </p:graphicFrame>
    </p:spTree>
    <p:extLst>
      <p:ext uri="{BB962C8B-B14F-4D97-AF65-F5344CB8AC3E}">
        <p14:creationId xmlns:p14="http://schemas.microsoft.com/office/powerpoint/2010/main" val="2349867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D1F4E0-6238-42F8-9FC4-0F594A0BCEC8}"/>
              </a:ext>
            </a:extLst>
          </p:cNvPr>
          <p:cNvPicPr>
            <a:picLocks noChangeAspect="1"/>
          </p:cNvPicPr>
          <p:nvPr/>
        </p:nvPicPr>
        <p:blipFill rotWithShape="1">
          <a:blip r:embed="rId2">
            <a:extLst>
              <a:ext uri="{28A0092B-C50C-407E-A947-70E740481C1C}">
                <a14:useLocalDpi xmlns:a14="http://schemas.microsoft.com/office/drawing/2010/main" val="0"/>
              </a:ext>
            </a:extLst>
          </a:blip>
          <a:srcRect l="16327" t="1852" r="7560" b="1773"/>
          <a:stretch/>
        </p:blipFill>
        <p:spPr>
          <a:xfrm>
            <a:off x="812967" y="749153"/>
            <a:ext cx="3958305" cy="5423045"/>
          </a:xfrm>
          <a:prstGeom prst="rect">
            <a:avLst/>
          </a:prstGeom>
        </p:spPr>
      </p:pic>
      <p:sp>
        <p:nvSpPr>
          <p:cNvPr id="8" name="TextBox 7">
            <a:extLst>
              <a:ext uri="{FF2B5EF4-FFF2-40B4-BE49-F238E27FC236}">
                <a16:creationId xmlns:a16="http://schemas.microsoft.com/office/drawing/2014/main" id="{80B03378-0C97-480D-B3A8-CB828013C0BC}"/>
              </a:ext>
            </a:extLst>
          </p:cNvPr>
          <p:cNvSpPr txBox="1"/>
          <p:nvPr/>
        </p:nvSpPr>
        <p:spPr>
          <a:xfrm>
            <a:off x="5010287" y="3886110"/>
            <a:ext cx="6520165" cy="1200329"/>
          </a:xfrm>
          <a:prstGeom prst="rect">
            <a:avLst/>
          </a:prstGeom>
          <a:solidFill>
            <a:srgbClr val="F79646">
              <a:lumMod val="20000"/>
              <a:lumOff val="80000"/>
            </a:srgbClr>
          </a:solidFill>
          <a:ln>
            <a:solidFill>
              <a:srgbClr val="00B05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bn-BD" sz="3600" b="0" i="0" u="none" strike="noStrike" kern="0" cap="none" spc="0" normalizeH="0" baseline="0" noProof="0" dirty="0">
                <a:ln>
                  <a:noFill/>
                </a:ln>
                <a:solidFill>
                  <a:prstClr val="black"/>
                </a:solidFill>
                <a:effectLst/>
                <a:uLnTx/>
                <a:uFillTx/>
                <a:latin typeface="NikoshBAN" pitchFamily="2" charset="0"/>
                <a:cs typeface="NikoshBAN" pitchFamily="2" charset="0"/>
              </a:rPr>
              <a:t>গারো </a:t>
            </a:r>
            <a:r>
              <a:rPr kumimoji="0" lang="en-US" sz="3600" b="0" i="0" u="none" strike="noStrike" kern="0" cap="none" spc="0" normalizeH="0" baseline="0" noProof="0" dirty="0" err="1">
                <a:ln>
                  <a:noFill/>
                </a:ln>
                <a:solidFill>
                  <a:prstClr val="black"/>
                </a:solidFill>
                <a:effectLst/>
                <a:uLnTx/>
                <a:uFillTx/>
                <a:latin typeface="NikoshBAN" pitchFamily="2" charset="0"/>
                <a:cs typeface="NikoshBAN" pitchFamily="2" charset="0"/>
              </a:rPr>
              <a:t>নৃগোষ্ঠী</a:t>
            </a:r>
            <a:r>
              <a:rPr kumimoji="0" lang="en-US" sz="3600" b="0" i="0" u="none" strike="noStrike" kern="0" cap="none" spc="0" normalizeH="0" baseline="0" noProof="0" dirty="0">
                <a:ln>
                  <a:noFill/>
                </a:ln>
                <a:solidFill>
                  <a:prstClr val="black"/>
                </a:solidFill>
                <a:effectLst/>
                <a:uLnTx/>
                <a:uFillTx/>
                <a:latin typeface="NikoshBAN" pitchFamily="2" charset="0"/>
                <a:cs typeface="NikoshBAN" pitchFamily="2" charset="0"/>
              </a:rPr>
              <a:t> </a:t>
            </a:r>
            <a:r>
              <a:rPr kumimoji="0" lang="bn-BD" sz="3600" b="0" i="0" u="none" strike="noStrike" kern="0" cap="none" spc="0" normalizeH="0" baseline="0" noProof="0" dirty="0">
                <a:ln>
                  <a:noFill/>
                </a:ln>
                <a:solidFill>
                  <a:prstClr val="black"/>
                </a:solidFill>
                <a:effectLst/>
                <a:uLnTx/>
                <a:uFillTx/>
                <a:latin typeface="NikoshBAN" pitchFamily="2" charset="0"/>
                <a:cs typeface="NikoshBAN" pitchFamily="2" charset="0"/>
              </a:rPr>
              <a:t>বাংলাদেশের ময়মনসিংহ </a:t>
            </a:r>
            <a:r>
              <a:rPr kumimoji="0" lang="en-US" sz="3600" b="0" i="0" u="none" strike="noStrike" kern="0" cap="none" spc="0" normalizeH="0" baseline="0" noProof="0" dirty="0">
                <a:ln>
                  <a:noFill/>
                </a:ln>
                <a:solidFill>
                  <a:prstClr val="black"/>
                </a:solidFill>
                <a:effectLst/>
                <a:uLnTx/>
                <a:uFillTx/>
                <a:latin typeface="NikoshBAN" pitchFamily="2" charset="0"/>
                <a:cs typeface="NikoshBAN" pitchFamily="2" charset="0"/>
              </a:rPr>
              <a:t>,</a:t>
            </a:r>
            <a:r>
              <a:rPr kumimoji="0" lang="bn-BD" sz="3600" b="0" i="0" u="none" strike="noStrike" kern="0" cap="none" spc="0" normalizeH="0" baseline="0" noProof="0" dirty="0">
                <a:ln>
                  <a:noFill/>
                </a:ln>
                <a:solidFill>
                  <a:prstClr val="black"/>
                </a:solidFill>
                <a:effectLst/>
                <a:uLnTx/>
                <a:uFillTx/>
                <a:latin typeface="NikoshBAN" pitchFamily="2" charset="0"/>
                <a:cs typeface="NikoshBAN" pitchFamily="2" charset="0"/>
              </a:rPr>
              <a:t> টাঙ্গাইল</a:t>
            </a:r>
            <a:r>
              <a:rPr kumimoji="0" lang="en-US" sz="3600" b="0" i="0" u="none" strike="noStrike" kern="0" cap="none" spc="0" normalizeH="0" baseline="0" noProof="0" dirty="0">
                <a:ln>
                  <a:noFill/>
                </a:ln>
                <a:solidFill>
                  <a:prstClr val="black"/>
                </a:solidFill>
                <a:effectLst/>
                <a:uLnTx/>
                <a:uFillTx/>
                <a:latin typeface="NikoshBAN" pitchFamily="2" charset="0"/>
                <a:cs typeface="NikoshBAN" pitchFamily="2" charset="0"/>
              </a:rPr>
              <a:t>,</a:t>
            </a:r>
            <a:r>
              <a:rPr kumimoji="0" lang="en-US" sz="3600" b="0" i="0" u="none" strike="noStrike" kern="0" cap="none" spc="0" normalizeH="0" baseline="0" noProof="0" dirty="0" err="1">
                <a:ln>
                  <a:noFill/>
                </a:ln>
                <a:solidFill>
                  <a:prstClr val="black"/>
                </a:solidFill>
                <a:effectLst/>
                <a:uLnTx/>
                <a:uFillTx/>
                <a:latin typeface="NikoshBAN" pitchFamily="2" charset="0"/>
                <a:cs typeface="NikoshBAN" pitchFamily="2" charset="0"/>
              </a:rPr>
              <a:t>নেত্রকোণা,শেরপুর</a:t>
            </a:r>
            <a:r>
              <a:rPr kumimoji="0" lang="bn-BD" sz="3600" b="0" i="0" u="none" strike="noStrike" kern="0" cap="none" spc="0" normalizeH="0" baseline="0" noProof="0" dirty="0">
                <a:ln>
                  <a:noFill/>
                </a:ln>
                <a:solidFill>
                  <a:prstClr val="black"/>
                </a:solidFill>
                <a:effectLst/>
                <a:uLnTx/>
                <a:uFillTx/>
                <a:latin typeface="NikoshBAN" pitchFamily="2" charset="0"/>
                <a:cs typeface="NikoshBAN" pitchFamily="2" charset="0"/>
              </a:rPr>
              <a:t> জেলা</a:t>
            </a:r>
            <a:r>
              <a:rPr kumimoji="0" lang="en-US" sz="3600" b="0" i="0" u="none" strike="noStrike" kern="0" cap="none" spc="0" normalizeH="0" baseline="0" noProof="0" dirty="0">
                <a:ln>
                  <a:noFill/>
                </a:ln>
                <a:solidFill>
                  <a:prstClr val="black"/>
                </a:solidFill>
                <a:effectLst/>
                <a:uLnTx/>
                <a:uFillTx/>
                <a:latin typeface="NikoshBAN" pitchFamily="2" charset="0"/>
                <a:cs typeface="NikoshBAN" pitchFamily="2" charset="0"/>
              </a:rPr>
              <a:t>য়</a:t>
            </a:r>
            <a:r>
              <a:rPr kumimoji="0" lang="bn-BD" sz="3600" b="0" i="0" u="none" strike="noStrike" kern="0" cap="none" spc="0" normalizeH="0" baseline="0" noProof="0" dirty="0">
                <a:ln>
                  <a:noFill/>
                </a:ln>
                <a:solidFill>
                  <a:prstClr val="black"/>
                </a:solidFill>
                <a:effectLst/>
                <a:uLnTx/>
                <a:uFillTx/>
                <a:latin typeface="NikoshBAN" pitchFamily="2" charset="0"/>
                <a:cs typeface="NikoshBAN" pitchFamily="2" charset="0"/>
              </a:rPr>
              <a:t> </a:t>
            </a:r>
            <a:r>
              <a:rPr kumimoji="0" lang="en-US" sz="3600" b="0" i="0" u="none" strike="noStrike" kern="0" cap="none" spc="0" normalizeH="0" baseline="0" noProof="0" dirty="0" err="1">
                <a:ln>
                  <a:noFill/>
                </a:ln>
                <a:solidFill>
                  <a:prstClr val="black"/>
                </a:solidFill>
                <a:effectLst/>
                <a:uLnTx/>
                <a:uFillTx/>
                <a:latin typeface="NikoshBAN" pitchFamily="2" charset="0"/>
                <a:cs typeface="NikoshBAN" pitchFamily="2" charset="0"/>
              </a:rPr>
              <a:t>বাস</a:t>
            </a:r>
            <a:r>
              <a:rPr kumimoji="0" lang="en-US" sz="3600" b="0" i="0" u="none" strike="noStrike" kern="0" cap="none" spc="0" normalizeH="0" baseline="0" noProof="0" dirty="0">
                <a:ln>
                  <a:noFill/>
                </a:ln>
                <a:solidFill>
                  <a:prstClr val="black"/>
                </a:solidFill>
                <a:effectLst/>
                <a:uLnTx/>
                <a:uFillTx/>
                <a:latin typeface="NikoshBAN" pitchFamily="2" charset="0"/>
                <a:cs typeface="NikoshBAN" pitchFamily="2" charset="0"/>
              </a:rPr>
              <a:t> </a:t>
            </a:r>
            <a:r>
              <a:rPr kumimoji="0" lang="en-US" sz="3600" b="0" i="0" u="none" strike="noStrike" kern="0" cap="none" spc="0" normalizeH="0" baseline="0" noProof="0" dirty="0" err="1">
                <a:ln>
                  <a:noFill/>
                </a:ln>
                <a:solidFill>
                  <a:prstClr val="black"/>
                </a:solidFill>
                <a:effectLst/>
                <a:uLnTx/>
                <a:uFillTx/>
                <a:latin typeface="NikoshBAN" pitchFamily="2" charset="0"/>
                <a:cs typeface="NikoshBAN" pitchFamily="2" charset="0"/>
              </a:rPr>
              <a:t>করে</a:t>
            </a:r>
            <a:r>
              <a:rPr kumimoji="0" lang="en-US" sz="3600" b="0" i="0" u="none" strike="noStrike" kern="0" cap="none" spc="0" normalizeH="0" baseline="0" noProof="0" dirty="0">
                <a:ln>
                  <a:noFill/>
                </a:ln>
                <a:solidFill>
                  <a:prstClr val="black"/>
                </a:solidFill>
                <a:effectLst/>
                <a:uLnTx/>
                <a:uFillTx/>
                <a:latin typeface="NikoshBAN" pitchFamily="2" charset="0"/>
                <a:cs typeface="NikoshBAN" pitchFamily="2" charset="0"/>
              </a:rPr>
              <a:t>।</a:t>
            </a:r>
            <a:r>
              <a:rPr kumimoji="0" lang="bn-BD" sz="3600" b="0" i="0" u="none" strike="noStrike" kern="0" cap="none" spc="0" normalizeH="0" baseline="0" noProof="0" dirty="0">
                <a:ln>
                  <a:noFill/>
                </a:ln>
                <a:solidFill>
                  <a:prstClr val="black"/>
                </a:solidFill>
                <a:effectLst/>
                <a:uLnTx/>
                <a:uFillTx/>
                <a:latin typeface="NikoshBAN" pitchFamily="2" charset="0"/>
                <a:cs typeface="NikoshBAN" pitchFamily="2" charset="0"/>
              </a:rPr>
              <a:t>  </a:t>
            </a:r>
            <a:endParaRPr kumimoji="0" lang="en-US" sz="3600" b="0" i="0" u="none" strike="noStrike" kern="0" cap="none" spc="0" normalizeH="0" baseline="0" noProof="0" dirty="0">
              <a:ln>
                <a:noFill/>
              </a:ln>
              <a:solidFill>
                <a:prstClr val="black"/>
              </a:solidFill>
              <a:effectLst/>
              <a:uLnTx/>
              <a:uFillTx/>
              <a:latin typeface="NikoshBAN" pitchFamily="2" charset="0"/>
              <a:cs typeface="NikoshBAN" pitchFamily="2" charset="0"/>
            </a:endParaRPr>
          </a:p>
        </p:txBody>
      </p:sp>
      <p:pic>
        <p:nvPicPr>
          <p:cNvPr id="9" name="Picture 8">
            <a:extLst>
              <a:ext uri="{FF2B5EF4-FFF2-40B4-BE49-F238E27FC236}">
                <a16:creationId xmlns:a16="http://schemas.microsoft.com/office/drawing/2014/main" id="{6F36700C-8E82-4216-B12E-6258E5C010E8}"/>
              </a:ext>
            </a:extLst>
          </p:cNvPr>
          <p:cNvPicPr>
            <a:picLocks noChangeAspect="1"/>
          </p:cNvPicPr>
          <p:nvPr/>
        </p:nvPicPr>
        <p:blipFill rotWithShape="1">
          <a:blip r:embed="rId3">
            <a:extLst>
              <a:ext uri="{28A0092B-C50C-407E-A947-70E740481C1C}">
                <a14:useLocalDpi xmlns:a14="http://schemas.microsoft.com/office/drawing/2010/main" val="0"/>
              </a:ext>
            </a:extLst>
          </a:blip>
          <a:srcRect r="10152"/>
          <a:stretch/>
        </p:blipFill>
        <p:spPr>
          <a:xfrm>
            <a:off x="7510639" y="1234929"/>
            <a:ext cx="1519460" cy="19223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tangle 10">
            <a:extLst>
              <a:ext uri="{FF2B5EF4-FFF2-40B4-BE49-F238E27FC236}">
                <a16:creationId xmlns:a16="http://schemas.microsoft.com/office/drawing/2014/main" id="{824E7E64-25F8-490F-96C9-36DE54F52D7E}"/>
              </a:ext>
            </a:extLst>
          </p:cNvPr>
          <p:cNvSpPr/>
          <p:nvPr/>
        </p:nvSpPr>
        <p:spPr>
          <a:xfrm>
            <a:off x="5150355" y="470739"/>
            <a:ext cx="1981200" cy="556828"/>
          </a:xfrm>
          <a:prstGeom prst="rect">
            <a:avLst/>
          </a:prstGeom>
          <a:solidFill>
            <a:srgbClr val="1F497D">
              <a:lumMod val="50000"/>
            </a:srgb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bn-BD" sz="24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NikoshBAN" panose="02000000000000000000" pitchFamily="2" charset="0"/>
                <a:ea typeface="+mn-ea"/>
                <a:cs typeface="NikoshBAN" panose="02000000000000000000" pitchFamily="2" charset="0"/>
              </a:rPr>
              <a:t>গারোদের বাসস্থান</a:t>
            </a:r>
            <a:endParaRPr kumimoji="0" lang="en-US" sz="2400" b="0" i="0" u="none" strike="noStrike" kern="0" cap="none" spc="0" normalizeH="0" baseline="0" noProof="0" dirty="0">
              <a:ln w="18415" cmpd="sng">
                <a:solidFill>
                  <a:srgbClr val="FFFFFF"/>
                </a:solidFill>
                <a:prstDash val="solid"/>
              </a:ln>
              <a:solidFill>
                <a:srgbClr val="FFFFFF"/>
              </a:solidFill>
              <a:effectLst>
                <a:outerShdw blurRad="63500" dir="3600000" algn="tl" rotWithShape="0">
                  <a:srgbClr val="000000">
                    <a:alpha val="70000"/>
                  </a:srgbClr>
                </a:outerShdw>
              </a:effectLst>
              <a:uLnTx/>
              <a:uFillTx/>
              <a:latin typeface="NikoshBAN" panose="02000000000000000000" pitchFamily="2" charset="0"/>
              <a:ea typeface="+mn-ea"/>
              <a:cs typeface="NikoshBAN" panose="02000000000000000000" pitchFamily="2" charset="0"/>
            </a:endParaRPr>
          </a:p>
        </p:txBody>
      </p:sp>
      <p:sp>
        <p:nvSpPr>
          <p:cNvPr id="12" name="Freeform: Shape 11">
            <a:extLst>
              <a:ext uri="{FF2B5EF4-FFF2-40B4-BE49-F238E27FC236}">
                <a16:creationId xmlns:a16="http://schemas.microsoft.com/office/drawing/2014/main" id="{9AEF24A5-2B7C-4CFF-9368-BF650E317AFE}"/>
              </a:ext>
            </a:extLst>
          </p:cNvPr>
          <p:cNvSpPr/>
          <p:nvPr/>
        </p:nvSpPr>
        <p:spPr>
          <a:xfrm>
            <a:off x="2214563" y="1985963"/>
            <a:ext cx="1252172" cy="1285875"/>
          </a:xfrm>
          <a:custGeom>
            <a:avLst/>
            <a:gdLst>
              <a:gd name="connsiteX0" fmla="*/ 200025 w 1252172"/>
              <a:gd name="connsiteY0" fmla="*/ 28575 h 1285875"/>
              <a:gd name="connsiteX1" fmla="*/ 171450 w 1252172"/>
              <a:gd name="connsiteY1" fmla="*/ 171450 h 1285875"/>
              <a:gd name="connsiteX2" fmla="*/ 142875 w 1252172"/>
              <a:gd name="connsiteY2" fmla="*/ 214312 h 1285875"/>
              <a:gd name="connsiteX3" fmla="*/ 157162 w 1252172"/>
              <a:gd name="connsiteY3" fmla="*/ 285750 h 1285875"/>
              <a:gd name="connsiteX4" fmla="*/ 171450 w 1252172"/>
              <a:gd name="connsiteY4" fmla="*/ 328612 h 1285875"/>
              <a:gd name="connsiteX5" fmla="*/ 214312 w 1252172"/>
              <a:gd name="connsiteY5" fmla="*/ 342900 h 1285875"/>
              <a:gd name="connsiteX6" fmla="*/ 314325 w 1252172"/>
              <a:gd name="connsiteY6" fmla="*/ 385762 h 1285875"/>
              <a:gd name="connsiteX7" fmla="*/ 357187 w 1252172"/>
              <a:gd name="connsiteY7" fmla="*/ 414337 h 1285875"/>
              <a:gd name="connsiteX8" fmla="*/ 357187 w 1252172"/>
              <a:gd name="connsiteY8" fmla="*/ 500062 h 1285875"/>
              <a:gd name="connsiteX9" fmla="*/ 300037 w 1252172"/>
              <a:gd name="connsiteY9" fmla="*/ 514350 h 1285875"/>
              <a:gd name="connsiteX10" fmla="*/ 214312 w 1252172"/>
              <a:gd name="connsiteY10" fmla="*/ 542925 h 1285875"/>
              <a:gd name="connsiteX11" fmla="*/ 171450 w 1252172"/>
              <a:gd name="connsiteY11" fmla="*/ 557212 h 1285875"/>
              <a:gd name="connsiteX12" fmla="*/ 42862 w 1252172"/>
              <a:gd name="connsiteY12" fmla="*/ 657225 h 1285875"/>
              <a:gd name="connsiteX13" fmla="*/ 14287 w 1252172"/>
              <a:gd name="connsiteY13" fmla="*/ 700087 h 1285875"/>
              <a:gd name="connsiteX14" fmla="*/ 0 w 1252172"/>
              <a:gd name="connsiteY14" fmla="*/ 742950 h 1285875"/>
              <a:gd name="connsiteX15" fmla="*/ 28575 w 1252172"/>
              <a:gd name="connsiteY15" fmla="*/ 957262 h 1285875"/>
              <a:gd name="connsiteX16" fmla="*/ 42862 w 1252172"/>
              <a:gd name="connsiteY16" fmla="*/ 1028700 h 1285875"/>
              <a:gd name="connsiteX17" fmla="*/ 57150 w 1252172"/>
              <a:gd name="connsiteY17" fmla="*/ 1085850 h 1285875"/>
              <a:gd name="connsiteX18" fmla="*/ 71437 w 1252172"/>
              <a:gd name="connsiteY18" fmla="*/ 1257300 h 1285875"/>
              <a:gd name="connsiteX19" fmla="*/ 114300 w 1252172"/>
              <a:gd name="connsiteY19" fmla="*/ 1285875 h 1285875"/>
              <a:gd name="connsiteX20" fmla="*/ 400050 w 1252172"/>
              <a:gd name="connsiteY20" fmla="*/ 1271587 h 1285875"/>
              <a:gd name="connsiteX21" fmla="*/ 457200 w 1252172"/>
              <a:gd name="connsiteY21" fmla="*/ 1185862 h 1285875"/>
              <a:gd name="connsiteX22" fmla="*/ 485775 w 1252172"/>
              <a:gd name="connsiteY22" fmla="*/ 1100137 h 1285875"/>
              <a:gd name="connsiteX23" fmla="*/ 514350 w 1252172"/>
              <a:gd name="connsiteY23" fmla="*/ 1000125 h 1285875"/>
              <a:gd name="connsiteX24" fmla="*/ 528637 w 1252172"/>
              <a:gd name="connsiteY24" fmla="*/ 900112 h 1285875"/>
              <a:gd name="connsiteX25" fmla="*/ 600075 w 1252172"/>
              <a:gd name="connsiteY25" fmla="*/ 842962 h 1285875"/>
              <a:gd name="connsiteX26" fmla="*/ 642937 w 1252172"/>
              <a:gd name="connsiteY26" fmla="*/ 857250 h 1285875"/>
              <a:gd name="connsiteX27" fmla="*/ 728662 w 1252172"/>
              <a:gd name="connsiteY27" fmla="*/ 914400 h 1285875"/>
              <a:gd name="connsiteX28" fmla="*/ 842962 w 1252172"/>
              <a:gd name="connsiteY28" fmla="*/ 942975 h 1285875"/>
              <a:gd name="connsiteX29" fmla="*/ 914400 w 1252172"/>
              <a:gd name="connsiteY29" fmla="*/ 928687 h 1285875"/>
              <a:gd name="connsiteX30" fmla="*/ 885825 w 1252172"/>
              <a:gd name="connsiteY30" fmla="*/ 714375 h 1285875"/>
              <a:gd name="connsiteX31" fmla="*/ 900112 w 1252172"/>
              <a:gd name="connsiteY31" fmla="*/ 657225 h 1285875"/>
              <a:gd name="connsiteX32" fmla="*/ 1128712 w 1252172"/>
              <a:gd name="connsiteY32" fmla="*/ 628650 h 1285875"/>
              <a:gd name="connsiteX33" fmla="*/ 1243012 w 1252172"/>
              <a:gd name="connsiteY33" fmla="*/ 614362 h 1285875"/>
              <a:gd name="connsiteX34" fmla="*/ 1228725 w 1252172"/>
              <a:gd name="connsiteY34" fmla="*/ 485775 h 1285875"/>
              <a:gd name="connsiteX35" fmla="*/ 1200150 w 1252172"/>
              <a:gd name="connsiteY35" fmla="*/ 385762 h 1285875"/>
              <a:gd name="connsiteX36" fmla="*/ 1057275 w 1252172"/>
              <a:gd name="connsiteY36" fmla="*/ 257175 h 1285875"/>
              <a:gd name="connsiteX37" fmla="*/ 1042987 w 1252172"/>
              <a:gd name="connsiteY37" fmla="*/ 200025 h 1285875"/>
              <a:gd name="connsiteX38" fmla="*/ 1014412 w 1252172"/>
              <a:gd name="connsiteY38" fmla="*/ 157162 h 1285875"/>
              <a:gd name="connsiteX39" fmla="*/ 985837 w 1252172"/>
              <a:gd name="connsiteY39" fmla="*/ 100012 h 1285875"/>
              <a:gd name="connsiteX40" fmla="*/ 942975 w 1252172"/>
              <a:gd name="connsiteY40" fmla="*/ 14287 h 1285875"/>
              <a:gd name="connsiteX41" fmla="*/ 900112 w 1252172"/>
              <a:gd name="connsiteY41" fmla="*/ 0 h 1285875"/>
              <a:gd name="connsiteX42" fmla="*/ 714375 w 1252172"/>
              <a:gd name="connsiteY42" fmla="*/ 28575 h 1285875"/>
              <a:gd name="connsiteX43" fmla="*/ 628650 w 1252172"/>
              <a:gd name="connsiteY43" fmla="*/ 57150 h 1285875"/>
              <a:gd name="connsiteX44" fmla="*/ 200025 w 1252172"/>
              <a:gd name="connsiteY44" fmla="*/ 28575 h 128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252172" h="1285875">
                <a:moveTo>
                  <a:pt x="200025" y="28575"/>
                </a:moveTo>
                <a:cubicBezTo>
                  <a:pt x="194761" y="65425"/>
                  <a:pt x="191398" y="131554"/>
                  <a:pt x="171450" y="171450"/>
                </a:cubicBezTo>
                <a:cubicBezTo>
                  <a:pt x="163771" y="186809"/>
                  <a:pt x="152400" y="200025"/>
                  <a:pt x="142875" y="214312"/>
                </a:cubicBezTo>
                <a:cubicBezTo>
                  <a:pt x="147637" y="238125"/>
                  <a:pt x="151272" y="262191"/>
                  <a:pt x="157162" y="285750"/>
                </a:cubicBezTo>
                <a:cubicBezTo>
                  <a:pt x="160815" y="300361"/>
                  <a:pt x="160801" y="317963"/>
                  <a:pt x="171450" y="328612"/>
                </a:cubicBezTo>
                <a:cubicBezTo>
                  <a:pt x="182099" y="339261"/>
                  <a:pt x="200842" y="336165"/>
                  <a:pt x="214312" y="342900"/>
                </a:cubicBezTo>
                <a:cubicBezTo>
                  <a:pt x="312975" y="392232"/>
                  <a:pt x="195390" y="356029"/>
                  <a:pt x="314325" y="385762"/>
                </a:cubicBezTo>
                <a:cubicBezTo>
                  <a:pt x="328612" y="395287"/>
                  <a:pt x="346460" y="400928"/>
                  <a:pt x="357187" y="414337"/>
                </a:cubicBezTo>
                <a:cubicBezTo>
                  <a:pt x="372056" y="432923"/>
                  <a:pt x="380420" y="481476"/>
                  <a:pt x="357187" y="500062"/>
                </a:cubicBezTo>
                <a:cubicBezTo>
                  <a:pt x="341854" y="512329"/>
                  <a:pt x="318845" y="508707"/>
                  <a:pt x="300037" y="514350"/>
                </a:cubicBezTo>
                <a:cubicBezTo>
                  <a:pt x="271187" y="523005"/>
                  <a:pt x="242887" y="533400"/>
                  <a:pt x="214312" y="542925"/>
                </a:cubicBezTo>
                <a:lnTo>
                  <a:pt x="171450" y="557212"/>
                </a:lnTo>
                <a:cubicBezTo>
                  <a:pt x="111709" y="597039"/>
                  <a:pt x="84830" y="606864"/>
                  <a:pt x="42862" y="657225"/>
                </a:cubicBezTo>
                <a:cubicBezTo>
                  <a:pt x="31869" y="670416"/>
                  <a:pt x="23812" y="685800"/>
                  <a:pt x="14287" y="700087"/>
                </a:cubicBezTo>
                <a:cubicBezTo>
                  <a:pt x="9525" y="714375"/>
                  <a:pt x="0" y="727890"/>
                  <a:pt x="0" y="742950"/>
                </a:cubicBezTo>
                <a:cubicBezTo>
                  <a:pt x="0" y="990742"/>
                  <a:pt x="232" y="843888"/>
                  <a:pt x="28575" y="957262"/>
                </a:cubicBezTo>
                <a:cubicBezTo>
                  <a:pt x="34465" y="980821"/>
                  <a:pt x="37594" y="1004994"/>
                  <a:pt x="42862" y="1028700"/>
                </a:cubicBezTo>
                <a:cubicBezTo>
                  <a:pt x="47122" y="1047869"/>
                  <a:pt x="52387" y="1066800"/>
                  <a:pt x="57150" y="1085850"/>
                </a:cubicBezTo>
                <a:cubicBezTo>
                  <a:pt x="61912" y="1143000"/>
                  <a:pt x="55682" y="1202158"/>
                  <a:pt x="71437" y="1257300"/>
                </a:cubicBezTo>
                <a:cubicBezTo>
                  <a:pt x="76154" y="1273811"/>
                  <a:pt x="97145" y="1285129"/>
                  <a:pt x="114300" y="1285875"/>
                </a:cubicBezTo>
                <a:lnTo>
                  <a:pt x="400050" y="1271587"/>
                </a:lnTo>
                <a:cubicBezTo>
                  <a:pt x="419100" y="1243012"/>
                  <a:pt x="446340" y="1218443"/>
                  <a:pt x="457200" y="1185862"/>
                </a:cubicBezTo>
                <a:lnTo>
                  <a:pt x="485775" y="1100137"/>
                </a:lnTo>
                <a:cubicBezTo>
                  <a:pt x="498014" y="1063419"/>
                  <a:pt x="507175" y="1039586"/>
                  <a:pt x="514350" y="1000125"/>
                </a:cubicBezTo>
                <a:cubicBezTo>
                  <a:pt x="520374" y="966992"/>
                  <a:pt x="518960" y="932368"/>
                  <a:pt x="528637" y="900112"/>
                </a:cubicBezTo>
                <a:cubicBezTo>
                  <a:pt x="542998" y="852242"/>
                  <a:pt x="560716" y="856082"/>
                  <a:pt x="600075" y="842962"/>
                </a:cubicBezTo>
                <a:cubicBezTo>
                  <a:pt x="614362" y="847725"/>
                  <a:pt x="629772" y="849936"/>
                  <a:pt x="642937" y="857250"/>
                </a:cubicBezTo>
                <a:cubicBezTo>
                  <a:pt x="672958" y="873929"/>
                  <a:pt x="696081" y="903540"/>
                  <a:pt x="728662" y="914400"/>
                </a:cubicBezTo>
                <a:cubicBezTo>
                  <a:pt x="794563" y="936366"/>
                  <a:pt x="756757" y="925733"/>
                  <a:pt x="842962" y="942975"/>
                </a:cubicBezTo>
                <a:cubicBezTo>
                  <a:pt x="866775" y="938212"/>
                  <a:pt x="907258" y="951897"/>
                  <a:pt x="914400" y="928687"/>
                </a:cubicBezTo>
                <a:cubicBezTo>
                  <a:pt x="936774" y="855970"/>
                  <a:pt x="908290" y="781773"/>
                  <a:pt x="885825" y="714375"/>
                </a:cubicBezTo>
                <a:cubicBezTo>
                  <a:pt x="890587" y="695325"/>
                  <a:pt x="892377" y="675274"/>
                  <a:pt x="900112" y="657225"/>
                </a:cubicBezTo>
                <a:cubicBezTo>
                  <a:pt x="943014" y="557118"/>
                  <a:pt x="1000125" y="619465"/>
                  <a:pt x="1128712" y="628650"/>
                </a:cubicBezTo>
                <a:cubicBezTo>
                  <a:pt x="1166812" y="623887"/>
                  <a:pt x="1220993" y="645818"/>
                  <a:pt x="1243012" y="614362"/>
                </a:cubicBezTo>
                <a:cubicBezTo>
                  <a:pt x="1267743" y="579032"/>
                  <a:pt x="1235283" y="528400"/>
                  <a:pt x="1228725" y="485775"/>
                </a:cubicBezTo>
                <a:cubicBezTo>
                  <a:pt x="1228173" y="482187"/>
                  <a:pt x="1207310" y="394967"/>
                  <a:pt x="1200150" y="385762"/>
                </a:cubicBezTo>
                <a:cubicBezTo>
                  <a:pt x="1152287" y="324224"/>
                  <a:pt x="1114522" y="300110"/>
                  <a:pt x="1057275" y="257175"/>
                </a:cubicBezTo>
                <a:cubicBezTo>
                  <a:pt x="1052512" y="238125"/>
                  <a:pt x="1050722" y="218074"/>
                  <a:pt x="1042987" y="200025"/>
                </a:cubicBezTo>
                <a:cubicBezTo>
                  <a:pt x="1036223" y="184242"/>
                  <a:pt x="1022931" y="172071"/>
                  <a:pt x="1014412" y="157162"/>
                </a:cubicBezTo>
                <a:cubicBezTo>
                  <a:pt x="1003845" y="138670"/>
                  <a:pt x="994227" y="119588"/>
                  <a:pt x="985837" y="100012"/>
                </a:cubicBezTo>
                <a:cubicBezTo>
                  <a:pt x="972333" y="68502"/>
                  <a:pt x="972820" y="38163"/>
                  <a:pt x="942975" y="14287"/>
                </a:cubicBezTo>
                <a:cubicBezTo>
                  <a:pt x="931215" y="4879"/>
                  <a:pt x="914400" y="4762"/>
                  <a:pt x="900112" y="0"/>
                </a:cubicBezTo>
                <a:cubicBezTo>
                  <a:pt x="878952" y="3023"/>
                  <a:pt x="740816" y="21965"/>
                  <a:pt x="714375" y="28575"/>
                </a:cubicBezTo>
                <a:cubicBezTo>
                  <a:pt x="685154" y="35880"/>
                  <a:pt x="658771" y="57150"/>
                  <a:pt x="628650" y="57150"/>
                </a:cubicBezTo>
                <a:lnTo>
                  <a:pt x="200025" y="28575"/>
                </a:lnTo>
                <a:close/>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5755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CAEB62-06C8-4E30-A776-C6DC422DE61E}"/>
              </a:ext>
            </a:extLst>
          </p:cNvPr>
          <p:cNvSpPr txBox="1"/>
          <p:nvPr/>
        </p:nvSpPr>
        <p:spPr>
          <a:xfrm>
            <a:off x="559891" y="584601"/>
            <a:ext cx="1733550" cy="461665"/>
          </a:xfrm>
          <a:prstGeom prst="homePlate">
            <a:avLst/>
          </a:prstGeom>
          <a:solidFill>
            <a:srgbClr val="F79646">
              <a:lumMod val="40000"/>
              <a:lumOff val="60000"/>
            </a:srgbClr>
          </a:solidFill>
          <a:ln>
            <a:solidFill>
              <a:srgbClr val="00B0F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n-BD" sz="2400" b="0" i="0" u="none" strike="noStrike" kern="0" cap="none" spc="0" normalizeH="0" baseline="0" noProof="0" dirty="0">
                <a:ln>
                  <a:noFill/>
                </a:ln>
                <a:solidFill>
                  <a:prstClr val="black"/>
                </a:solidFill>
                <a:effectLst/>
                <a:uLnTx/>
                <a:uFillTx/>
                <a:latin typeface="NikoshBAN" pitchFamily="2" charset="0"/>
                <a:cs typeface="NikoshBAN" pitchFamily="2" charset="0"/>
              </a:rPr>
              <a:t>গারোদের</a:t>
            </a:r>
            <a:r>
              <a:rPr kumimoji="0" lang="en-US" sz="2400" b="0" i="0" u="none" strike="noStrike" kern="0" cap="none" spc="0" normalizeH="0" noProof="0" dirty="0">
                <a:ln>
                  <a:noFill/>
                </a:ln>
                <a:solidFill>
                  <a:prstClr val="black"/>
                </a:solidFill>
                <a:effectLst/>
                <a:uLnTx/>
                <a:uFillTx/>
                <a:latin typeface="NikoshBAN" pitchFamily="2" charset="0"/>
                <a:cs typeface="NikoshBAN" pitchFamily="2" charset="0"/>
              </a:rPr>
              <a:t> </a:t>
            </a:r>
            <a:r>
              <a:rPr kumimoji="0" lang="en-US" sz="2400" b="0" i="0" u="none" strike="noStrike" kern="0" cap="none" spc="0" normalizeH="0" noProof="0" dirty="0" err="1">
                <a:ln>
                  <a:noFill/>
                </a:ln>
                <a:solidFill>
                  <a:prstClr val="black"/>
                </a:solidFill>
                <a:effectLst/>
                <a:uLnTx/>
                <a:uFillTx/>
                <a:latin typeface="NikoshBAN" pitchFamily="2" charset="0"/>
                <a:cs typeface="NikoshBAN" pitchFamily="2" charset="0"/>
              </a:rPr>
              <a:t>বা</a:t>
            </a:r>
            <a:r>
              <a:rPr kumimoji="0" lang="en-US" sz="2400" b="0" i="0" u="none" strike="noStrike" kern="0" cap="none" spc="0" normalizeH="0" baseline="0" noProof="0" dirty="0" err="1">
                <a:ln>
                  <a:noFill/>
                </a:ln>
                <a:solidFill>
                  <a:prstClr val="black"/>
                </a:solidFill>
                <a:effectLst/>
                <a:uLnTx/>
                <a:uFillTx/>
                <a:latin typeface="NikoshBAN" pitchFamily="2" charset="0"/>
                <a:cs typeface="NikoshBAN" pitchFamily="2" charset="0"/>
              </a:rPr>
              <a:t>ড়ি</a:t>
            </a:r>
            <a:r>
              <a:rPr kumimoji="0" lang="bn-BD" sz="2400" b="0" i="0" u="none" strike="noStrike" kern="0" cap="none" spc="0" normalizeH="0" baseline="0" noProof="0" dirty="0">
                <a:ln>
                  <a:noFill/>
                </a:ln>
                <a:solidFill>
                  <a:prstClr val="black"/>
                </a:solidFill>
                <a:effectLst/>
                <a:uLnTx/>
                <a:uFillTx/>
                <a:latin typeface="NikoshBAN" pitchFamily="2" charset="0"/>
                <a:cs typeface="NikoshBAN" pitchFamily="2" charset="0"/>
              </a:rPr>
              <a:t>  </a:t>
            </a:r>
            <a:endParaRPr kumimoji="0" lang="en-US" sz="2400" b="0" i="0" u="none" strike="noStrike" kern="0" cap="none" spc="0" normalizeH="0" baseline="0" noProof="0" dirty="0">
              <a:ln>
                <a:noFill/>
              </a:ln>
              <a:solidFill>
                <a:prstClr val="black"/>
              </a:solidFill>
              <a:effectLst/>
              <a:uLnTx/>
              <a:uFillTx/>
              <a:latin typeface="NikoshBAN" pitchFamily="2" charset="0"/>
              <a:cs typeface="NikoshBAN" pitchFamily="2" charset="0"/>
            </a:endParaRPr>
          </a:p>
        </p:txBody>
      </p:sp>
      <p:pic>
        <p:nvPicPr>
          <p:cNvPr id="4" name="Picture 3">
            <a:extLst>
              <a:ext uri="{FF2B5EF4-FFF2-40B4-BE49-F238E27FC236}">
                <a16:creationId xmlns:a16="http://schemas.microsoft.com/office/drawing/2014/main" id="{10E45AAF-8AB5-49FA-B48C-DA1C6DC39A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0753" y="1215485"/>
            <a:ext cx="4157663" cy="2405064"/>
          </a:xfrm>
          <a:prstGeom prst="rect">
            <a:avLst/>
          </a:prstGeom>
        </p:spPr>
      </p:pic>
      <p:sp>
        <p:nvSpPr>
          <p:cNvPr id="6" name="TextBox 5">
            <a:extLst>
              <a:ext uri="{FF2B5EF4-FFF2-40B4-BE49-F238E27FC236}">
                <a16:creationId xmlns:a16="http://schemas.microsoft.com/office/drawing/2014/main" id="{090B9D3C-4B27-4D50-8469-F8281F78CB12}"/>
              </a:ext>
            </a:extLst>
          </p:cNvPr>
          <p:cNvSpPr txBox="1"/>
          <p:nvPr/>
        </p:nvSpPr>
        <p:spPr>
          <a:xfrm>
            <a:off x="2809875" y="4065864"/>
            <a:ext cx="6572250" cy="584775"/>
          </a:xfrm>
          <a:prstGeom prst="rect">
            <a:avLst/>
          </a:prstGeom>
          <a:noFill/>
        </p:spPr>
        <p:txBody>
          <a:bodyPr wrap="square">
            <a:spAutoFit/>
          </a:bodyPr>
          <a:lstStyle/>
          <a:p>
            <a:r>
              <a:rPr lang="as-IN" sz="3200" dirty="0">
                <a:latin typeface="NikoshBAN" panose="02000000000000000000" pitchFamily="2" charset="0"/>
                <a:cs typeface="NikoshBAN" panose="02000000000000000000" pitchFamily="2" charset="0"/>
              </a:rPr>
              <a:t>তাদের বিশেষভাবে তৈরি ঘরের নাম নকমান্দি</a:t>
            </a:r>
            <a:endParaRPr lang="en-US" sz="3200" dirty="0"/>
          </a:p>
        </p:txBody>
      </p:sp>
    </p:spTree>
    <p:extLst>
      <p:ext uri="{BB962C8B-B14F-4D97-AF65-F5344CB8AC3E}">
        <p14:creationId xmlns:p14="http://schemas.microsoft.com/office/powerpoint/2010/main" val="3117915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FFT530_1s.jpg">
            <a:extLst>
              <a:ext uri="{FF2B5EF4-FFF2-40B4-BE49-F238E27FC236}">
                <a16:creationId xmlns:a16="http://schemas.microsoft.com/office/drawing/2014/main" id="{443B0A20-C44B-4CE7-95B0-E18F91324D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3251785" y="367307"/>
            <a:ext cx="5836689" cy="2809875"/>
          </a:xfrm>
          <a:prstGeom prst="rect">
            <a:avLst/>
          </a:prstGeom>
          <a:ln>
            <a:noFill/>
          </a:ln>
          <a:effectLst>
            <a:outerShdw blurRad="190500" algn="tl" rotWithShape="0">
              <a:srgbClr val="000000">
                <a:alpha val="70000"/>
              </a:srgbClr>
            </a:outerShdw>
          </a:effectLst>
        </p:spPr>
      </p:pic>
      <p:pic>
        <p:nvPicPr>
          <p:cNvPr id="3" name="Picture 2">
            <a:extLst>
              <a:ext uri="{FF2B5EF4-FFF2-40B4-BE49-F238E27FC236}">
                <a16:creationId xmlns:a16="http://schemas.microsoft.com/office/drawing/2014/main" id="{2DDD04E2-E20C-4351-AEAD-59B7B1B39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595" y="3343275"/>
            <a:ext cx="3523210" cy="1976434"/>
          </a:xfrm>
          <a:prstGeom prst="rect">
            <a:avLst/>
          </a:prstGeom>
          <a:ln w="57150">
            <a:solidFill>
              <a:schemeClr val="tx1"/>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Picture 3">
            <a:extLst>
              <a:ext uri="{FF2B5EF4-FFF2-40B4-BE49-F238E27FC236}">
                <a16:creationId xmlns:a16="http://schemas.microsoft.com/office/drawing/2014/main" id="{85655C9D-60BB-43BA-BDB6-326CAD80B6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6455" y="3386137"/>
            <a:ext cx="3570731" cy="2305047"/>
          </a:xfrm>
          <a:prstGeom prst="rect">
            <a:avLst/>
          </a:prstGeom>
          <a:solidFill>
            <a:srgbClr val="FFFFFF">
              <a:shade val="85000"/>
            </a:srgbClr>
          </a:solidFill>
          <a:ln w="57150" cap="rnd">
            <a:solidFill>
              <a:schemeClr val="tx1"/>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5" name="TextBox 4">
            <a:extLst>
              <a:ext uri="{FF2B5EF4-FFF2-40B4-BE49-F238E27FC236}">
                <a16:creationId xmlns:a16="http://schemas.microsoft.com/office/drawing/2014/main" id="{FA873DD4-FDF1-42A0-8056-FE0051C6DF8A}"/>
              </a:ext>
            </a:extLst>
          </p:cNvPr>
          <p:cNvSpPr txBox="1"/>
          <p:nvPr/>
        </p:nvSpPr>
        <p:spPr>
          <a:xfrm>
            <a:off x="4369905" y="4097801"/>
            <a:ext cx="3600450" cy="1938992"/>
          </a:xfrm>
          <a:prstGeom prst="rect">
            <a:avLst/>
          </a:prstGeom>
          <a:noFill/>
          <a:ln w="28575">
            <a:solidFill>
              <a:schemeClr val="tx1"/>
            </a:solidFill>
          </a:ln>
        </p:spPr>
        <p:txBody>
          <a:bodyPr wrap="square" rtlCol="0">
            <a:spAutoFit/>
          </a:bodyPr>
          <a:lstStyle/>
          <a:p>
            <a:pPr algn="ctr"/>
            <a:r>
              <a:rPr lang="en-US" sz="4000" dirty="0" err="1">
                <a:latin typeface="NikoshBAN" panose="02000000000000000000" pitchFamily="2" charset="0"/>
                <a:cs typeface="NikoshBAN" panose="02000000000000000000" pitchFamily="2" charset="0"/>
              </a:rPr>
              <a:t>গারোদের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নিজস্ব</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ভাষার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নাম</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আচিক</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বা</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গারো</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ভাষা</a:t>
            </a:r>
            <a:r>
              <a:rPr lang="en-US" sz="4000" dirty="0">
                <a:latin typeface="NikoshBAN" panose="02000000000000000000" pitchFamily="2" charset="0"/>
                <a:cs typeface="NikoshBAN" panose="02000000000000000000" pitchFamily="2" charset="0"/>
              </a:rPr>
              <a:t>।</a:t>
            </a:r>
          </a:p>
        </p:txBody>
      </p:sp>
      <p:sp>
        <p:nvSpPr>
          <p:cNvPr id="6" name="TextBox 5">
            <a:extLst>
              <a:ext uri="{FF2B5EF4-FFF2-40B4-BE49-F238E27FC236}">
                <a16:creationId xmlns:a16="http://schemas.microsoft.com/office/drawing/2014/main" id="{FABD394C-5C8C-46DF-9D10-7B1963D2ED01}"/>
              </a:ext>
            </a:extLst>
          </p:cNvPr>
          <p:cNvSpPr txBox="1"/>
          <p:nvPr/>
        </p:nvSpPr>
        <p:spPr>
          <a:xfrm>
            <a:off x="600595" y="1187469"/>
            <a:ext cx="2428355" cy="584775"/>
          </a:xfrm>
          <a:prstGeom prst="homePlate">
            <a:avLst/>
          </a:prstGeom>
          <a:noFill/>
          <a:ln>
            <a:solidFill>
              <a:srgbClr val="0000FF"/>
            </a:solidFill>
          </a:ln>
        </p:spPr>
        <p:txBody>
          <a:bodyPr wrap="square" rtlCol="0">
            <a:spAutoFit/>
          </a:bodyPr>
          <a:lstStyle/>
          <a:p>
            <a:r>
              <a:rPr lang="bn-BD" sz="3200" dirty="0">
                <a:latin typeface="NikoshBAN" pitchFamily="2" charset="0"/>
                <a:cs typeface="NikoshBAN" pitchFamily="2" charset="0"/>
              </a:rPr>
              <a:t>গারোদের ভাষা </a:t>
            </a:r>
            <a:endParaRPr lang="en-US" sz="3200" dirty="0">
              <a:latin typeface="NikoshBAN" pitchFamily="2" charset="0"/>
              <a:cs typeface="NikoshBAN" pitchFamily="2" charset="0"/>
            </a:endParaRPr>
          </a:p>
        </p:txBody>
      </p:sp>
    </p:spTree>
    <p:extLst>
      <p:ext uri="{BB962C8B-B14F-4D97-AF65-F5344CB8AC3E}">
        <p14:creationId xmlns:p14="http://schemas.microsoft.com/office/powerpoint/2010/main" val="132432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TAUR\Desktop\GARO\jpg-253x300.jpg">
            <a:extLst>
              <a:ext uri="{FF2B5EF4-FFF2-40B4-BE49-F238E27FC236}">
                <a16:creationId xmlns:a16="http://schemas.microsoft.com/office/drawing/2014/main" id="{684E7CCD-1A3A-428B-8B77-0310069C3AEB}"/>
              </a:ext>
            </a:extLst>
          </p:cNvPr>
          <p:cNvPicPr>
            <a:picLocks noChangeAspect="1" noChangeArrowheads="1"/>
          </p:cNvPicPr>
          <p:nvPr/>
        </p:nvPicPr>
        <p:blipFill>
          <a:blip r:embed="rId2"/>
          <a:srcRect/>
          <a:stretch>
            <a:fillRect/>
          </a:stretch>
        </p:blipFill>
        <p:spPr bwMode="auto">
          <a:xfrm>
            <a:off x="3168970" y="686130"/>
            <a:ext cx="5854059" cy="3138511"/>
          </a:xfrm>
          <a:prstGeom prst="roundRect">
            <a:avLst/>
          </a:prstGeom>
          <a:noFill/>
          <a:effectLst>
            <a:glow rad="63500">
              <a:schemeClr val="accent1">
                <a:satMod val="175000"/>
                <a:alpha val="40000"/>
              </a:schemeClr>
            </a:glow>
          </a:effectLst>
        </p:spPr>
      </p:pic>
      <p:sp>
        <p:nvSpPr>
          <p:cNvPr id="5" name="TextBox 4">
            <a:extLst>
              <a:ext uri="{FF2B5EF4-FFF2-40B4-BE49-F238E27FC236}">
                <a16:creationId xmlns:a16="http://schemas.microsoft.com/office/drawing/2014/main" id="{930E6E27-6DF5-4B1C-A437-F25E6975D234}"/>
              </a:ext>
            </a:extLst>
          </p:cNvPr>
          <p:cNvSpPr txBox="1"/>
          <p:nvPr/>
        </p:nvSpPr>
        <p:spPr>
          <a:xfrm>
            <a:off x="1614487" y="4210406"/>
            <a:ext cx="8701087" cy="954107"/>
          </a:xfrm>
          <a:prstGeom prst="rect">
            <a:avLst/>
          </a:prstGeom>
          <a:noFill/>
        </p:spPr>
        <p:txBody>
          <a:bodyPr wrap="square">
            <a:spAutoFit/>
          </a:bodyPr>
          <a:lstStyle/>
          <a:p>
            <a:r>
              <a:rPr lang="as-IN" sz="2800" dirty="0">
                <a:latin typeface="NikoshBAN" panose="02000000000000000000" pitchFamily="2" charset="0"/>
                <a:cs typeface="NikoshBAN" panose="02000000000000000000" pitchFamily="2" charset="0"/>
              </a:rPr>
              <a:t>গারো সমাজ মাতৃতান্ত্রিক। সমাজে সন্তানদের বংশ পরিচ</a:t>
            </a:r>
            <a:r>
              <a:rPr lang="en-US" sz="2800" dirty="0">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 ও উত্তরাধিকার মা</a:t>
            </a:r>
            <a:r>
              <a:rPr lang="en-US" sz="2800" dirty="0" err="1">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র গোত্রের দিক থেকে হ</a:t>
            </a:r>
            <a:r>
              <a:rPr lang="en-US" sz="2800" dirty="0">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 তারা পারস্পরিক শ্রদ্ধাবোধে বিশ্বাসী।</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47726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par>
                                <p:cTn id="13" presetID="22" presetClass="exit" presetSubtype="4" fill="hold" grpId="0" nodeType="withEffect">
                                  <p:stCondLst>
                                    <p:cond delay="0"/>
                                  </p:stCondLst>
                                  <p:childTnLst>
                                    <p:animEffect transition="out" filter="wipe(down)">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ATAUR\Desktop\GARO\Bandarban-jom-pic-2.10.2014.jpg">
            <a:extLst>
              <a:ext uri="{FF2B5EF4-FFF2-40B4-BE49-F238E27FC236}">
                <a16:creationId xmlns:a16="http://schemas.microsoft.com/office/drawing/2014/main" id="{65D685C0-BA65-475E-BC5A-F3B9216C3225}"/>
              </a:ext>
            </a:extLst>
          </p:cNvPr>
          <p:cNvPicPr>
            <a:picLocks noChangeAspect="1" noChangeArrowheads="1"/>
          </p:cNvPicPr>
          <p:nvPr/>
        </p:nvPicPr>
        <p:blipFill rotWithShape="1">
          <a:blip r:embed="rId2"/>
          <a:srcRect b="13653"/>
          <a:stretch/>
        </p:blipFill>
        <p:spPr bwMode="auto">
          <a:xfrm>
            <a:off x="3270880" y="1570871"/>
            <a:ext cx="5854059" cy="2710997"/>
          </a:xfrm>
          <a:prstGeom prst="rect">
            <a:avLst/>
          </a:prstGeom>
          <a:noFill/>
        </p:spPr>
      </p:pic>
      <p:sp>
        <p:nvSpPr>
          <p:cNvPr id="8" name="TextBox 7">
            <a:extLst>
              <a:ext uri="{FF2B5EF4-FFF2-40B4-BE49-F238E27FC236}">
                <a16:creationId xmlns:a16="http://schemas.microsoft.com/office/drawing/2014/main" id="{E9DA4658-F4EE-43EE-A169-F54FF036BED2}"/>
              </a:ext>
            </a:extLst>
          </p:cNvPr>
          <p:cNvSpPr txBox="1"/>
          <p:nvPr/>
        </p:nvSpPr>
        <p:spPr>
          <a:xfrm>
            <a:off x="2614614" y="4281868"/>
            <a:ext cx="8105774" cy="1077218"/>
          </a:xfrm>
          <a:prstGeom prst="rect">
            <a:avLst/>
          </a:prstGeom>
          <a:noFill/>
        </p:spPr>
        <p:txBody>
          <a:bodyPr wrap="square">
            <a:spAutoFit/>
          </a:bodyPr>
          <a:lstStyle/>
          <a:p>
            <a:r>
              <a:rPr lang="as-IN" sz="3200" dirty="0">
                <a:latin typeface="NikoshBAN" panose="02000000000000000000" pitchFamily="2" charset="0"/>
                <a:cs typeface="NikoshBAN" panose="02000000000000000000" pitchFamily="2" charset="0"/>
              </a:rPr>
              <a:t>গারো নারী পুরুষ অত্যন্ত পরিশ্রম</a:t>
            </a:r>
            <a:r>
              <a:rPr lang="en-US" sz="3200" dirty="0">
                <a:latin typeface="NikoshBAN" panose="02000000000000000000" pitchFamily="2" charset="0"/>
                <a:cs typeface="NikoshBAN" panose="02000000000000000000" pitchFamily="2" charset="0"/>
              </a:rPr>
              <a:t>ী</a:t>
            </a:r>
            <a:r>
              <a:rPr lang="as-IN" sz="3200" dirty="0">
                <a:latin typeface="NikoshBAN" panose="02000000000000000000" pitchFamily="2" charset="0"/>
                <a:cs typeface="NikoshBAN" panose="02000000000000000000" pitchFamily="2" charset="0"/>
              </a:rPr>
              <a:t>। অনেক ক্ষেত্রে নারীরা পুরুষের থেকেও বেশি পরিশ্রম করে।</a:t>
            </a:r>
            <a:endParaRPr lang="en-US" sz="3200" dirty="0">
              <a:latin typeface="NikoshBAN" panose="02000000000000000000" pitchFamily="2" charset="0"/>
              <a:cs typeface="NikoshBAN" panose="02000000000000000000" pitchFamily="2" charset="0"/>
            </a:endParaRPr>
          </a:p>
        </p:txBody>
      </p:sp>
      <p:pic>
        <p:nvPicPr>
          <p:cNvPr id="9" name="Picture 8">
            <a:extLst>
              <a:ext uri="{FF2B5EF4-FFF2-40B4-BE49-F238E27FC236}">
                <a16:creationId xmlns:a16="http://schemas.microsoft.com/office/drawing/2014/main" id="{C65D4D6E-28BD-4085-AB5F-C36D29BE9A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010" y="3429000"/>
            <a:ext cx="4571999" cy="23860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a:extLst>
              <a:ext uri="{FF2B5EF4-FFF2-40B4-BE49-F238E27FC236}">
                <a16:creationId xmlns:a16="http://schemas.microsoft.com/office/drawing/2014/main" id="{648ED320-B656-447F-AAF1-7926324C9F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3139" y="719226"/>
            <a:ext cx="4052887" cy="2209800"/>
          </a:xfrm>
          <a:prstGeom prst="rect">
            <a:avLst/>
          </a:prstGeom>
        </p:spPr>
      </p:pic>
      <p:pic>
        <p:nvPicPr>
          <p:cNvPr id="13" name="Picture 12" descr="main-story_1711_c.jpg">
            <a:extLst>
              <a:ext uri="{FF2B5EF4-FFF2-40B4-BE49-F238E27FC236}">
                <a16:creationId xmlns:a16="http://schemas.microsoft.com/office/drawing/2014/main" id="{E63EA98C-D464-46EB-9D9B-07C24523D311}"/>
              </a:ext>
            </a:extLst>
          </p:cNvPr>
          <p:cNvPicPr>
            <a:picLocks noChangeAspect="1"/>
          </p:cNvPicPr>
          <p:nvPr/>
        </p:nvPicPr>
        <p:blipFill>
          <a:blip r:embed="rId5"/>
          <a:stretch>
            <a:fillRect/>
          </a:stretch>
        </p:blipFill>
        <p:spPr>
          <a:xfrm>
            <a:off x="7377113" y="734871"/>
            <a:ext cx="4027634" cy="2194155"/>
          </a:xfrm>
          <a:prstGeom prst="rect">
            <a:avLst/>
          </a:prstGeom>
          <a:ln w="57150">
            <a:noFill/>
          </a:ln>
          <a:effectLst>
            <a:glow rad="101600">
              <a:srgbClr val="4F81BD">
                <a:satMod val="175000"/>
                <a:alpha val="40000"/>
              </a:srgbClr>
            </a:glow>
          </a:effectLst>
        </p:spPr>
      </p:pic>
      <p:sp>
        <p:nvSpPr>
          <p:cNvPr id="14" name="TextBox 13">
            <a:extLst>
              <a:ext uri="{FF2B5EF4-FFF2-40B4-BE49-F238E27FC236}">
                <a16:creationId xmlns:a16="http://schemas.microsoft.com/office/drawing/2014/main" id="{8ECDC8DB-A0AD-41BC-8831-B78B5B6FA16F}"/>
              </a:ext>
            </a:extLst>
          </p:cNvPr>
          <p:cNvSpPr txBox="1"/>
          <p:nvPr/>
        </p:nvSpPr>
        <p:spPr>
          <a:xfrm>
            <a:off x="5699275" y="3667365"/>
            <a:ext cx="5791200" cy="646331"/>
          </a:xfrm>
          <a:prstGeom prst="rect">
            <a:avLst/>
          </a:prstGeom>
          <a:noFill/>
          <a:ln w="19050">
            <a:solidFill>
              <a:srgbClr val="00B0F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bn-BD" sz="3600" b="0" i="0" u="none" strike="noStrike" kern="0" cap="none" spc="0" normalizeH="0" baseline="0" noProof="0" dirty="0">
                <a:solidFill>
                  <a:prstClr val="black"/>
                </a:solidFill>
                <a:effectLst/>
                <a:uLnTx/>
                <a:uFillTx/>
                <a:latin typeface="NikoshBAN" pitchFamily="2" charset="0"/>
                <a:cs typeface="NikoshBAN" pitchFamily="2" charset="0"/>
              </a:rPr>
              <a:t>গারোদের অধিকাংশই খ্রিষ্ট ধর্মাবলম্বী । </a:t>
            </a:r>
            <a:endParaRPr kumimoji="0" lang="en-US" sz="3600" b="0" i="0" u="none" strike="noStrike" kern="0" cap="none" spc="0" normalizeH="0" baseline="0" noProof="0" dirty="0">
              <a:solidFill>
                <a:prstClr val="black"/>
              </a:solidFill>
              <a:effectLst/>
              <a:uLnTx/>
              <a:uFillTx/>
              <a:latin typeface="NikoshBAN" pitchFamily="2" charset="0"/>
              <a:cs typeface="NikoshBAN" pitchFamily="2" charset="0"/>
            </a:endParaRPr>
          </a:p>
        </p:txBody>
      </p:sp>
      <p:sp>
        <p:nvSpPr>
          <p:cNvPr id="15" name="TextBox 14">
            <a:extLst>
              <a:ext uri="{FF2B5EF4-FFF2-40B4-BE49-F238E27FC236}">
                <a16:creationId xmlns:a16="http://schemas.microsoft.com/office/drawing/2014/main" id="{7485E044-00E3-48CD-BB23-B4507010A432}"/>
              </a:ext>
            </a:extLst>
          </p:cNvPr>
          <p:cNvSpPr txBox="1"/>
          <p:nvPr/>
        </p:nvSpPr>
        <p:spPr>
          <a:xfrm>
            <a:off x="6914431" y="4434381"/>
            <a:ext cx="4157662" cy="1200329"/>
          </a:xfrm>
          <a:prstGeom prst="rect">
            <a:avLst/>
          </a:prstGeom>
          <a:noFill/>
        </p:spPr>
        <p:txBody>
          <a:bodyPr wrap="square" rtlCol="0">
            <a:spAutoFit/>
          </a:bodyPr>
          <a:lstStyle/>
          <a:p>
            <a:pPr algn="ctr"/>
            <a:r>
              <a:rPr lang="en-US" sz="3600" dirty="0" err="1">
                <a:latin typeface="NikoshBAN" panose="02000000000000000000" pitchFamily="2" charset="0"/>
                <a:cs typeface="NikoshBAN" panose="02000000000000000000" pitchFamily="2" charset="0"/>
              </a:rPr>
              <a:t>গারোদের</a:t>
            </a:r>
            <a:r>
              <a:rPr lang="en-US" sz="3600" dirty="0">
                <a:latin typeface="NikoshBAN" panose="02000000000000000000" pitchFamily="2" charset="0"/>
                <a:cs typeface="NikoshBAN" panose="02000000000000000000" pitchFamily="2" charset="0"/>
              </a:rPr>
              <a:t> </a:t>
            </a:r>
            <a:r>
              <a:rPr lang="en-US" sz="3600" dirty="0" err="1">
                <a:latin typeface="NikoshBAN" panose="02000000000000000000" pitchFamily="2" charset="0"/>
                <a:cs typeface="NikoshBAN" panose="02000000000000000000" pitchFamily="2" charset="0"/>
              </a:rPr>
              <a:t>আদি</a:t>
            </a:r>
            <a:r>
              <a:rPr lang="en-US" sz="3600" dirty="0">
                <a:latin typeface="NikoshBAN" panose="02000000000000000000" pitchFamily="2" charset="0"/>
                <a:cs typeface="NikoshBAN" panose="02000000000000000000" pitchFamily="2" charset="0"/>
              </a:rPr>
              <a:t> </a:t>
            </a:r>
            <a:r>
              <a:rPr lang="en-US" sz="3600" dirty="0" err="1">
                <a:latin typeface="NikoshBAN" panose="02000000000000000000" pitchFamily="2" charset="0"/>
                <a:cs typeface="NikoshBAN" panose="02000000000000000000" pitchFamily="2" charset="0"/>
              </a:rPr>
              <a:t>ধর্মের</a:t>
            </a:r>
            <a:r>
              <a:rPr lang="en-US" sz="3600" dirty="0">
                <a:latin typeface="NikoshBAN" panose="02000000000000000000" pitchFamily="2" charset="0"/>
                <a:cs typeface="NikoshBAN" panose="02000000000000000000" pitchFamily="2" charset="0"/>
              </a:rPr>
              <a:t> </a:t>
            </a:r>
            <a:r>
              <a:rPr lang="en-US" sz="3600" dirty="0" err="1">
                <a:latin typeface="NikoshBAN" panose="02000000000000000000" pitchFamily="2" charset="0"/>
                <a:cs typeface="NikoshBAN" panose="02000000000000000000" pitchFamily="2" charset="0"/>
              </a:rPr>
              <a:t>নাম</a:t>
            </a:r>
            <a:r>
              <a:rPr lang="en-US" sz="3600" dirty="0">
                <a:latin typeface="NikoshBAN" panose="02000000000000000000" pitchFamily="2" charset="0"/>
                <a:cs typeface="NikoshBAN" panose="02000000000000000000" pitchFamily="2" charset="0"/>
              </a:rPr>
              <a:t> </a:t>
            </a:r>
            <a:r>
              <a:rPr lang="en-US" sz="3600" dirty="0" err="1">
                <a:latin typeface="NikoshBAN" panose="02000000000000000000" pitchFamily="2" charset="0"/>
                <a:cs typeface="NikoshBAN" panose="02000000000000000000" pitchFamily="2" charset="0"/>
              </a:rPr>
              <a:t>সাংসারেক</a:t>
            </a:r>
            <a:r>
              <a:rPr lang="en-US" sz="3600" dirty="0">
                <a:latin typeface="NikoshBAN" panose="02000000000000000000" pitchFamily="2" charset="0"/>
                <a:cs typeface="NikoshBAN" panose="02000000000000000000" pitchFamily="2" charset="0"/>
              </a:rPr>
              <a:t>।</a:t>
            </a:r>
          </a:p>
        </p:txBody>
      </p:sp>
      <p:sp>
        <p:nvSpPr>
          <p:cNvPr id="16" name="TextBox 15">
            <a:extLst>
              <a:ext uri="{FF2B5EF4-FFF2-40B4-BE49-F238E27FC236}">
                <a16:creationId xmlns:a16="http://schemas.microsoft.com/office/drawing/2014/main" id="{12B25973-94D3-42B6-AEE8-438C107C603A}"/>
              </a:ext>
            </a:extLst>
          </p:cNvPr>
          <p:cNvSpPr txBox="1"/>
          <p:nvPr/>
        </p:nvSpPr>
        <p:spPr>
          <a:xfrm>
            <a:off x="381000" y="412356"/>
            <a:ext cx="2057400" cy="461665"/>
          </a:xfrm>
          <a:prstGeom prst="chevron">
            <a:avLst/>
          </a:prstGeom>
          <a:solidFill>
            <a:srgbClr val="F79646">
              <a:lumMod val="40000"/>
              <a:lumOff val="60000"/>
            </a:srgbClr>
          </a:solidFill>
          <a:ln>
            <a:solidFill>
              <a:srgbClr val="00B0F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n-BD" sz="2400" b="0" i="0" u="none" strike="noStrike" kern="0" cap="none" spc="0" normalizeH="0" baseline="0" noProof="0" dirty="0">
                <a:ln>
                  <a:noFill/>
                </a:ln>
                <a:solidFill>
                  <a:prstClr val="black"/>
                </a:solidFill>
                <a:effectLst/>
                <a:uLnTx/>
                <a:uFillTx/>
                <a:latin typeface="NikoshBAN" pitchFamily="2" charset="0"/>
                <a:cs typeface="NikoshBAN" pitchFamily="2" charset="0"/>
              </a:rPr>
              <a:t>গারোদের ধর্ম  </a:t>
            </a:r>
            <a:endParaRPr kumimoji="0" lang="en-US" sz="2400" b="0" i="0" u="none" strike="noStrike" kern="0" cap="none" spc="0" normalizeH="0" baseline="0" noProof="0" dirty="0">
              <a:ln>
                <a:noFill/>
              </a:ln>
              <a:solidFill>
                <a:prstClr val="black"/>
              </a:solidFill>
              <a:effectLst/>
              <a:uLnTx/>
              <a:uFillTx/>
              <a:latin typeface="NikoshBAN" pitchFamily="2" charset="0"/>
              <a:cs typeface="NikoshBAN" pitchFamily="2" charset="0"/>
            </a:endParaRPr>
          </a:p>
        </p:txBody>
      </p:sp>
    </p:spTree>
    <p:extLst>
      <p:ext uri="{BB962C8B-B14F-4D97-AF65-F5344CB8AC3E}">
        <p14:creationId xmlns:p14="http://schemas.microsoft.com/office/powerpoint/2010/main" val="261090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nodeType="clickEffect">
                                  <p:stCondLst>
                                    <p:cond delay="0"/>
                                  </p:stCondLst>
                                  <p:childTnLst>
                                    <p:animEffect transition="out" filter="wipe(down)">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par>
                                <p:cTn id="16" presetID="22" presetClass="exit" presetSubtype="4" fill="hold" grpId="1" nodeType="withEffect">
                                  <p:stCondLst>
                                    <p:cond delay="0"/>
                                  </p:stCondLst>
                                  <p:childTnLst>
                                    <p:animEffect transition="out" filter="wipe(down)">
                                      <p:cBhvr>
                                        <p:cTn id="17" dur="500"/>
                                        <p:tgtEl>
                                          <p:spTgt spid="8"/>
                                        </p:tgtEl>
                                      </p:cBhvr>
                                    </p:animEffect>
                                    <p:set>
                                      <p:cBhvr>
                                        <p:cTn id="18" dur="1" fill="hold">
                                          <p:stCondLst>
                                            <p:cond delay="499"/>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par>
                                <p:cTn id="24" presetID="2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par>
                                <p:cTn id="27" presetID="22" presetClass="entr" presetSubtype="4"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par>
                                <p:cTn id="30" presetID="22" presetClass="entr" presetSubtype="4"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4" grpId="0" animBg="1"/>
      <p:bldP spid="15"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E0DEDEF-D28F-45C3-B0F8-E88F7844C45E}"/>
              </a:ext>
            </a:extLst>
          </p:cNvPr>
          <p:cNvSpPr txBox="1"/>
          <p:nvPr/>
        </p:nvSpPr>
        <p:spPr>
          <a:xfrm>
            <a:off x="1408063" y="3232178"/>
            <a:ext cx="9747407" cy="584775"/>
          </a:xfrm>
          <a:prstGeom prst="rect">
            <a:avLst/>
          </a:prstGeom>
          <a:noFill/>
        </p:spPr>
        <p:txBody>
          <a:bodyPr wrap="square">
            <a:spAutoFit/>
          </a:bodyPr>
          <a:lstStyle/>
          <a:p>
            <a:r>
              <a:rPr lang="as-IN" sz="3200" dirty="0">
                <a:latin typeface="NikoshBAN" panose="02000000000000000000" pitchFamily="2" charset="0"/>
                <a:cs typeface="NikoshBAN" panose="02000000000000000000" pitchFamily="2" charset="0"/>
              </a:rPr>
              <a:t>গারোরা ভাত, মাছ, মাংস এবং বিভিন্ন ধরনের শাকসবজি খেতে পছন্দ করে।</a:t>
            </a:r>
            <a:endParaRPr lang="en-US" sz="3200" dirty="0">
              <a:latin typeface="NikoshBAN" panose="02000000000000000000" pitchFamily="2" charset="0"/>
              <a:cs typeface="NikoshBAN" panose="02000000000000000000" pitchFamily="2" charset="0"/>
            </a:endParaRPr>
          </a:p>
        </p:txBody>
      </p:sp>
      <p:pic>
        <p:nvPicPr>
          <p:cNvPr id="5" name="Picture 3" descr="C:\Users\ZISAN\Desktop\saotal\vat1.jpg">
            <a:extLst>
              <a:ext uri="{FF2B5EF4-FFF2-40B4-BE49-F238E27FC236}">
                <a16:creationId xmlns:a16="http://schemas.microsoft.com/office/drawing/2014/main" id="{A5A5CDD9-BCF0-48B6-B414-CB8A85B825E7}"/>
              </a:ext>
            </a:extLst>
          </p:cNvPr>
          <p:cNvPicPr>
            <a:picLocks noChangeAspect="1" noChangeArrowheads="1"/>
          </p:cNvPicPr>
          <p:nvPr/>
        </p:nvPicPr>
        <p:blipFill>
          <a:blip r:embed="rId2" cstate="print"/>
          <a:srcRect/>
          <a:stretch>
            <a:fillRect/>
          </a:stretch>
        </p:blipFill>
        <p:spPr bwMode="auto">
          <a:xfrm>
            <a:off x="1482624" y="935729"/>
            <a:ext cx="4064050" cy="1981200"/>
          </a:xfrm>
          <a:prstGeom prst="rect">
            <a:avLst/>
          </a:prstGeom>
          <a:noFill/>
          <a:ln>
            <a:solidFill>
              <a:srgbClr val="00B050"/>
            </a:solidFill>
          </a:ln>
          <a:effectLst>
            <a:glow rad="63500">
              <a:srgbClr val="F79646">
                <a:satMod val="175000"/>
                <a:alpha val="40000"/>
              </a:srgbClr>
            </a:glow>
          </a:effectLst>
        </p:spPr>
      </p:pic>
      <p:pic>
        <p:nvPicPr>
          <p:cNvPr id="6" name="Picture 2" descr="C:\Users\DPE\Downloads\MONIPURI\sssss.jpg">
            <a:extLst>
              <a:ext uri="{FF2B5EF4-FFF2-40B4-BE49-F238E27FC236}">
                <a16:creationId xmlns:a16="http://schemas.microsoft.com/office/drawing/2014/main" id="{C2BC426D-1320-49FC-A86F-3A04B7604D79}"/>
              </a:ext>
            </a:extLst>
          </p:cNvPr>
          <p:cNvPicPr>
            <a:picLocks noChangeAspect="1" noChangeArrowheads="1"/>
          </p:cNvPicPr>
          <p:nvPr/>
        </p:nvPicPr>
        <p:blipFill>
          <a:blip r:embed="rId3" cstate="print"/>
          <a:srcRect/>
          <a:stretch>
            <a:fillRect/>
          </a:stretch>
        </p:blipFill>
        <p:spPr bwMode="auto">
          <a:xfrm>
            <a:off x="7205719" y="791468"/>
            <a:ext cx="4024312" cy="2123553"/>
          </a:xfrm>
          <a:prstGeom prst="rect">
            <a:avLst/>
          </a:prstGeom>
          <a:noFill/>
          <a:effectLst>
            <a:glow rad="63500">
              <a:srgbClr val="4BACC6">
                <a:satMod val="175000"/>
                <a:alpha val="40000"/>
              </a:srgbClr>
            </a:glow>
          </a:effectLst>
        </p:spPr>
      </p:pic>
      <p:pic>
        <p:nvPicPr>
          <p:cNvPr id="7" name="Picture 3" descr="C:\Users\DPE\Downloads\MONIPURI\man555.jpg">
            <a:extLst>
              <a:ext uri="{FF2B5EF4-FFF2-40B4-BE49-F238E27FC236}">
                <a16:creationId xmlns:a16="http://schemas.microsoft.com/office/drawing/2014/main" id="{DE99777D-4041-45CA-8C83-69C3F7B488C3}"/>
              </a:ext>
            </a:extLst>
          </p:cNvPr>
          <p:cNvPicPr>
            <a:picLocks noChangeAspect="1" noChangeArrowheads="1"/>
          </p:cNvPicPr>
          <p:nvPr/>
        </p:nvPicPr>
        <p:blipFill>
          <a:blip r:embed="rId4" cstate="print"/>
          <a:srcRect/>
          <a:stretch>
            <a:fillRect/>
          </a:stretch>
        </p:blipFill>
        <p:spPr bwMode="auto">
          <a:xfrm>
            <a:off x="1408063" y="4136666"/>
            <a:ext cx="4138611" cy="2000583"/>
          </a:xfrm>
          <a:prstGeom prst="rect">
            <a:avLst/>
          </a:prstGeom>
          <a:noFill/>
          <a:effectLst>
            <a:glow rad="63500">
              <a:srgbClr val="4BACC6">
                <a:satMod val="175000"/>
                <a:alpha val="40000"/>
              </a:srgbClr>
            </a:glow>
          </a:effectLst>
        </p:spPr>
      </p:pic>
      <p:sp>
        <p:nvSpPr>
          <p:cNvPr id="8" name="TextBox 7">
            <a:extLst>
              <a:ext uri="{FF2B5EF4-FFF2-40B4-BE49-F238E27FC236}">
                <a16:creationId xmlns:a16="http://schemas.microsoft.com/office/drawing/2014/main" id="{8B8AAD2C-28C0-4F98-BB86-70E302C7BB8A}"/>
              </a:ext>
            </a:extLst>
          </p:cNvPr>
          <p:cNvSpPr txBox="1"/>
          <p:nvPr/>
        </p:nvSpPr>
        <p:spPr>
          <a:xfrm>
            <a:off x="453924" y="405667"/>
            <a:ext cx="2057400" cy="461665"/>
          </a:xfrm>
          <a:prstGeom prst="homePlate">
            <a:avLst/>
          </a:prstGeom>
          <a:solidFill>
            <a:srgbClr val="F79646">
              <a:lumMod val="40000"/>
              <a:lumOff val="60000"/>
            </a:srgbClr>
          </a:solidFill>
          <a:ln>
            <a:solidFill>
              <a:srgbClr val="00B0F0"/>
            </a:solid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n-BD" sz="2400" b="0" i="0" u="none" strike="noStrike" kern="0" cap="none" spc="0" normalizeH="0" baseline="0" noProof="0" dirty="0">
                <a:ln>
                  <a:noFill/>
                </a:ln>
                <a:solidFill>
                  <a:prstClr val="black"/>
                </a:solidFill>
                <a:effectLst/>
                <a:uLnTx/>
                <a:uFillTx/>
                <a:latin typeface="NikoshBAN" pitchFamily="2" charset="0"/>
                <a:cs typeface="NikoshBAN" pitchFamily="2" charset="0"/>
              </a:rPr>
              <a:t>গারোদের খাদ্য  </a:t>
            </a:r>
            <a:endParaRPr kumimoji="0" lang="en-US" sz="2400" b="0" i="0" u="none" strike="noStrike" kern="0" cap="none" spc="0" normalizeH="0" baseline="0" noProof="0" dirty="0">
              <a:ln>
                <a:noFill/>
              </a:ln>
              <a:solidFill>
                <a:prstClr val="black"/>
              </a:solidFill>
              <a:effectLst/>
              <a:uLnTx/>
              <a:uFillTx/>
              <a:latin typeface="NikoshBAN" pitchFamily="2" charset="0"/>
              <a:cs typeface="NikoshBAN" pitchFamily="2" charset="0"/>
            </a:endParaRPr>
          </a:p>
        </p:txBody>
      </p:sp>
      <p:pic>
        <p:nvPicPr>
          <p:cNvPr id="9" name="Picture 8">
            <a:extLst>
              <a:ext uri="{FF2B5EF4-FFF2-40B4-BE49-F238E27FC236}">
                <a16:creationId xmlns:a16="http://schemas.microsoft.com/office/drawing/2014/main" id="{8CC0C62F-530F-4146-92E8-4950D0D2F53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4448" y="4139223"/>
            <a:ext cx="4064050" cy="2053071"/>
          </a:xfrm>
          <a:prstGeom prst="rect">
            <a:avLst/>
          </a:prstGeom>
        </p:spPr>
      </p:pic>
      <p:sp>
        <p:nvSpPr>
          <p:cNvPr id="11" name="TextBox 10">
            <a:extLst>
              <a:ext uri="{FF2B5EF4-FFF2-40B4-BE49-F238E27FC236}">
                <a16:creationId xmlns:a16="http://schemas.microsoft.com/office/drawing/2014/main" id="{93C75DAB-0095-40C7-9B8B-18308F858A33}"/>
              </a:ext>
            </a:extLst>
          </p:cNvPr>
          <p:cNvSpPr txBox="1"/>
          <p:nvPr/>
        </p:nvSpPr>
        <p:spPr>
          <a:xfrm>
            <a:off x="1152553" y="5279867"/>
            <a:ext cx="10258425" cy="1077218"/>
          </a:xfrm>
          <a:prstGeom prst="rect">
            <a:avLst/>
          </a:prstGeom>
          <a:noFill/>
        </p:spPr>
        <p:txBody>
          <a:bodyPr wrap="square">
            <a:spAutoFit/>
          </a:bodyPr>
          <a:lstStyle/>
          <a:p>
            <a:r>
              <a:rPr lang="as-IN" sz="3200" dirty="0">
                <a:latin typeface="NikoshBAN" panose="02000000000000000000" pitchFamily="2" charset="0"/>
                <a:cs typeface="NikoshBAN" panose="02000000000000000000" pitchFamily="2" charset="0"/>
              </a:rPr>
              <a:t>নারীদের ঐতিহ্যবাহী পোশাকের নাম দকবান্দা দকশাড়ি। পুরুষেরা শার্ট, গেঞ্জি,  লুঙ্গি,  ধুতি ইত্যাদি পরিধান করে।</a:t>
            </a:r>
            <a:endParaRPr lang="en-US" sz="3200" dirty="0">
              <a:latin typeface="NikoshBAN" panose="02000000000000000000" pitchFamily="2" charset="0"/>
              <a:cs typeface="NikoshBAN" panose="02000000000000000000" pitchFamily="2" charset="0"/>
            </a:endParaRPr>
          </a:p>
        </p:txBody>
      </p:sp>
      <p:sp>
        <p:nvSpPr>
          <p:cNvPr id="12" name="TextBox 11">
            <a:extLst>
              <a:ext uri="{FF2B5EF4-FFF2-40B4-BE49-F238E27FC236}">
                <a16:creationId xmlns:a16="http://schemas.microsoft.com/office/drawing/2014/main" id="{3472F9F8-2FFD-4536-A50B-727302F4A1CF}"/>
              </a:ext>
            </a:extLst>
          </p:cNvPr>
          <p:cNvSpPr txBox="1"/>
          <p:nvPr/>
        </p:nvSpPr>
        <p:spPr>
          <a:xfrm>
            <a:off x="453924" y="545040"/>
            <a:ext cx="2057400" cy="461665"/>
          </a:xfrm>
          <a:prstGeom prst="homePlate">
            <a:avLst/>
          </a:prstGeom>
          <a:solidFill>
            <a:srgbClr val="4BACC6">
              <a:lumMod val="60000"/>
              <a:lumOff val="40000"/>
            </a:srgbClr>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n-BD" sz="2400" b="0" i="0" u="none" strike="noStrike" kern="0" cap="none" spc="0" normalizeH="0" baseline="0" noProof="0" dirty="0">
                <a:ln>
                  <a:noFill/>
                </a:ln>
                <a:solidFill>
                  <a:prstClr val="black"/>
                </a:solidFill>
                <a:effectLst/>
                <a:uLnTx/>
                <a:uFillTx/>
                <a:latin typeface="NikoshBAN" pitchFamily="2" charset="0"/>
                <a:cs typeface="NikoshBAN" pitchFamily="2" charset="0"/>
              </a:rPr>
              <a:t>গারোদের পোষাক  </a:t>
            </a:r>
            <a:endParaRPr kumimoji="0" lang="en-US" sz="2400" b="0" i="0" u="none" strike="noStrike" kern="0" cap="none" spc="0" normalizeH="0" baseline="0" noProof="0" dirty="0">
              <a:ln>
                <a:noFill/>
              </a:ln>
              <a:solidFill>
                <a:prstClr val="black"/>
              </a:solidFill>
              <a:effectLst/>
              <a:uLnTx/>
              <a:uFillTx/>
              <a:latin typeface="NikoshBAN" pitchFamily="2" charset="0"/>
              <a:cs typeface="NikoshBAN" pitchFamily="2" charset="0"/>
            </a:endParaRPr>
          </a:p>
        </p:txBody>
      </p:sp>
      <p:pic>
        <p:nvPicPr>
          <p:cNvPr id="13" name="Picture 12">
            <a:extLst>
              <a:ext uri="{FF2B5EF4-FFF2-40B4-BE49-F238E27FC236}">
                <a16:creationId xmlns:a16="http://schemas.microsoft.com/office/drawing/2014/main" id="{040C0CB1-8B88-428D-BB78-E596536BB8B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16003" y="434613"/>
            <a:ext cx="3783786" cy="2719751"/>
          </a:xfrm>
          <a:prstGeom prst="rect">
            <a:avLst/>
          </a:prstGeom>
        </p:spPr>
      </p:pic>
      <p:pic>
        <p:nvPicPr>
          <p:cNvPr id="14" name="Picture 13" descr="C:\Users\ZISAN\Desktop\saotal\sa3.jpg">
            <a:extLst>
              <a:ext uri="{FF2B5EF4-FFF2-40B4-BE49-F238E27FC236}">
                <a16:creationId xmlns:a16="http://schemas.microsoft.com/office/drawing/2014/main" id="{94E27EFE-BA0D-4289-BF1B-F3ED949C5D94}"/>
              </a:ext>
            </a:extLst>
          </p:cNvPr>
          <p:cNvPicPr>
            <a:picLocks noChangeAspect="1" noChangeArrowheads="1"/>
          </p:cNvPicPr>
          <p:nvPr/>
        </p:nvPicPr>
        <p:blipFill>
          <a:blip r:embed="rId7"/>
          <a:srcRect l="19190" t="21327" r="27594" b="9359"/>
          <a:stretch>
            <a:fillRect/>
          </a:stretch>
        </p:blipFill>
        <p:spPr bwMode="auto">
          <a:xfrm>
            <a:off x="723126" y="2472021"/>
            <a:ext cx="3425157" cy="269373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 name="Picture 14" descr="C:\Users\ATAUR\Desktop\GARO\garo_bg20150703202248doksari.jpg">
            <a:extLst>
              <a:ext uri="{FF2B5EF4-FFF2-40B4-BE49-F238E27FC236}">
                <a16:creationId xmlns:a16="http://schemas.microsoft.com/office/drawing/2014/main" id="{55B1103A-5318-41E1-8911-2406DEDCF979}"/>
              </a:ext>
            </a:extLst>
          </p:cNvPr>
          <p:cNvPicPr>
            <a:picLocks noChangeAspect="1" noChangeArrowheads="1"/>
          </p:cNvPicPr>
          <p:nvPr/>
        </p:nvPicPr>
        <p:blipFill>
          <a:blip r:embed="rId8"/>
          <a:srcRect/>
          <a:stretch>
            <a:fillRect/>
          </a:stretch>
        </p:blipFill>
        <p:spPr bwMode="auto">
          <a:xfrm>
            <a:off x="8020456" y="2624076"/>
            <a:ext cx="3312712" cy="2708025"/>
          </a:xfrm>
          <a:prstGeom prst="roundRect">
            <a:avLst/>
          </a:prstGeom>
          <a:noFill/>
          <a:effectLst>
            <a:glow rad="101600">
              <a:srgbClr val="4BACC6">
                <a:satMod val="175000"/>
                <a:alpha val="40000"/>
              </a:srgbClr>
            </a:glow>
          </a:effectLst>
          <a:scene3d>
            <a:camera prst="perspectiveHeroicExtremeLeftFacing"/>
            <a:lightRig rig="threePt" dir="t"/>
          </a:scene3d>
        </p:spPr>
      </p:pic>
    </p:spTree>
    <p:extLst>
      <p:ext uri="{BB962C8B-B14F-4D97-AF65-F5344CB8AC3E}">
        <p14:creationId xmlns:p14="http://schemas.microsoft.com/office/powerpoint/2010/main" val="253430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xit" presetSubtype="4" fill="hold" grpId="1" nodeType="clickEffect">
                                  <p:stCondLst>
                                    <p:cond delay="0"/>
                                  </p:stCondLst>
                                  <p:childTnLst>
                                    <p:animEffect transition="out" filter="wipe(down)">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par>
                                <p:cTn id="30" presetID="22" presetClass="exit" presetSubtype="4" fill="hold" nodeType="withEffect">
                                  <p:stCondLst>
                                    <p:cond delay="0"/>
                                  </p:stCondLst>
                                  <p:childTnLst>
                                    <p:animEffect transition="out" filter="wipe(down)">
                                      <p:cBhvr>
                                        <p:cTn id="31" dur="500"/>
                                        <p:tgtEl>
                                          <p:spTgt spid="5"/>
                                        </p:tgtEl>
                                      </p:cBhvr>
                                    </p:animEffect>
                                    <p:set>
                                      <p:cBhvr>
                                        <p:cTn id="32" dur="1" fill="hold">
                                          <p:stCondLst>
                                            <p:cond delay="499"/>
                                          </p:stCondLst>
                                        </p:cTn>
                                        <p:tgtEl>
                                          <p:spTgt spid="5"/>
                                        </p:tgtEl>
                                        <p:attrNameLst>
                                          <p:attrName>style.visibility</p:attrName>
                                        </p:attrNameLst>
                                      </p:cBhvr>
                                      <p:to>
                                        <p:strVal val="hidden"/>
                                      </p:to>
                                    </p:set>
                                  </p:childTnLst>
                                </p:cTn>
                              </p:par>
                              <p:par>
                                <p:cTn id="33" presetID="22" presetClass="exit" presetSubtype="4" fill="hold" nodeType="withEffect">
                                  <p:stCondLst>
                                    <p:cond delay="0"/>
                                  </p:stCondLst>
                                  <p:childTnLst>
                                    <p:animEffect transition="out" filter="wipe(down)">
                                      <p:cBhvr>
                                        <p:cTn id="34" dur="500"/>
                                        <p:tgtEl>
                                          <p:spTgt spid="6"/>
                                        </p:tgtEl>
                                      </p:cBhvr>
                                    </p:animEffect>
                                    <p:set>
                                      <p:cBhvr>
                                        <p:cTn id="35" dur="1" fill="hold">
                                          <p:stCondLst>
                                            <p:cond delay="499"/>
                                          </p:stCondLst>
                                        </p:cTn>
                                        <p:tgtEl>
                                          <p:spTgt spid="6"/>
                                        </p:tgtEl>
                                        <p:attrNameLst>
                                          <p:attrName>style.visibility</p:attrName>
                                        </p:attrNameLst>
                                      </p:cBhvr>
                                      <p:to>
                                        <p:strVal val="hidden"/>
                                      </p:to>
                                    </p:set>
                                  </p:childTnLst>
                                </p:cTn>
                              </p:par>
                              <p:par>
                                <p:cTn id="36" presetID="22" presetClass="exit" presetSubtype="4" fill="hold" nodeType="withEffect">
                                  <p:stCondLst>
                                    <p:cond delay="0"/>
                                  </p:stCondLst>
                                  <p:childTnLst>
                                    <p:animEffect transition="out" filter="wipe(down)">
                                      <p:cBhvr>
                                        <p:cTn id="37" dur="500"/>
                                        <p:tgtEl>
                                          <p:spTgt spid="7"/>
                                        </p:tgtEl>
                                      </p:cBhvr>
                                    </p:animEffect>
                                    <p:set>
                                      <p:cBhvr>
                                        <p:cTn id="38" dur="1" fill="hold">
                                          <p:stCondLst>
                                            <p:cond delay="499"/>
                                          </p:stCondLst>
                                        </p:cTn>
                                        <p:tgtEl>
                                          <p:spTgt spid="7"/>
                                        </p:tgtEl>
                                        <p:attrNameLst>
                                          <p:attrName>style.visibility</p:attrName>
                                        </p:attrNameLst>
                                      </p:cBhvr>
                                      <p:to>
                                        <p:strVal val="hidden"/>
                                      </p:to>
                                    </p:set>
                                  </p:childTnLst>
                                </p:cTn>
                              </p:par>
                              <p:par>
                                <p:cTn id="39" presetID="22" presetClass="exit" presetSubtype="4" fill="hold" nodeType="withEffect">
                                  <p:stCondLst>
                                    <p:cond delay="0"/>
                                  </p:stCondLst>
                                  <p:childTnLst>
                                    <p:animEffect transition="out" filter="wipe(down)">
                                      <p:cBhvr>
                                        <p:cTn id="40" dur="500"/>
                                        <p:tgtEl>
                                          <p:spTgt spid="9"/>
                                        </p:tgtEl>
                                      </p:cBhvr>
                                    </p:animEffect>
                                    <p:set>
                                      <p:cBhvr>
                                        <p:cTn id="41" dur="1" fill="hold">
                                          <p:stCondLst>
                                            <p:cond delay="499"/>
                                          </p:stCondLst>
                                        </p:cTn>
                                        <p:tgtEl>
                                          <p:spTgt spid="9"/>
                                        </p:tgtEl>
                                        <p:attrNameLst>
                                          <p:attrName>style.visibility</p:attrName>
                                        </p:attrNameLst>
                                      </p:cBhvr>
                                      <p:to>
                                        <p:strVal val="hidden"/>
                                      </p:to>
                                    </p:set>
                                  </p:childTnLst>
                                </p:cTn>
                              </p:par>
                              <p:par>
                                <p:cTn id="42" presetID="22" presetClass="exit" presetSubtype="4" fill="hold" grpId="1" nodeType="withEffect">
                                  <p:stCondLst>
                                    <p:cond delay="0"/>
                                  </p:stCondLst>
                                  <p:childTnLst>
                                    <p:animEffect transition="out" filter="wipe(down)">
                                      <p:cBhvr>
                                        <p:cTn id="43" dur="500"/>
                                        <p:tgtEl>
                                          <p:spTgt spid="4"/>
                                        </p:tgtEl>
                                      </p:cBhvr>
                                    </p:animEffect>
                                    <p:set>
                                      <p:cBhvr>
                                        <p:cTn id="44" dur="1" fill="hold">
                                          <p:stCondLst>
                                            <p:cond delay="499"/>
                                          </p:stCondLst>
                                        </p:cTn>
                                        <p:tgtEl>
                                          <p:spTgt spid="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par>
                                <p:cTn id="50" presetID="22" presetClass="entr" presetSubtype="4"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par>
                                <p:cTn id="53" presetID="22" presetClass="entr" presetSubtype="4"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par>
                                <p:cTn id="56" presetID="22" presetClass="entr" presetSubtype="4" fill="hold"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down)">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down)">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8" grpId="0" animBg="1"/>
      <p:bldP spid="8" grpId="1" animBg="1"/>
      <p:bldP spid="11" grpId="0"/>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5611D6-DF37-474B-A5D0-65301FCD1640}"/>
              </a:ext>
            </a:extLst>
          </p:cNvPr>
          <p:cNvSpPr txBox="1"/>
          <p:nvPr/>
        </p:nvSpPr>
        <p:spPr>
          <a:xfrm>
            <a:off x="420768" y="173808"/>
            <a:ext cx="2057400" cy="461665"/>
          </a:xfrm>
          <a:prstGeom prst="homePlate">
            <a:avLst/>
          </a:prstGeom>
          <a:solidFill>
            <a:schemeClr val="tx2">
              <a:lumMod val="40000"/>
              <a:lumOff val="60000"/>
            </a:schemeClr>
          </a:solidFill>
        </p:spPr>
        <p:txBody>
          <a:bodyPr wrap="square" rtlCol="0">
            <a:spAutoFit/>
          </a:bodyPr>
          <a:lstStyle/>
          <a:p>
            <a:r>
              <a:rPr lang="bn-BD" sz="2400" dirty="0">
                <a:latin typeface="NikoshBAN" pitchFamily="2" charset="0"/>
                <a:cs typeface="NikoshBAN" pitchFamily="2" charset="0"/>
              </a:rPr>
              <a:t>গারোদের উৎসব  </a:t>
            </a:r>
            <a:endParaRPr lang="en-US" sz="2400" dirty="0">
              <a:latin typeface="NikoshBAN" pitchFamily="2" charset="0"/>
              <a:cs typeface="NikoshBAN" pitchFamily="2" charset="0"/>
            </a:endParaRPr>
          </a:p>
        </p:txBody>
      </p:sp>
      <p:pic>
        <p:nvPicPr>
          <p:cNvPr id="3" name="Picture 2">
            <a:extLst>
              <a:ext uri="{FF2B5EF4-FFF2-40B4-BE49-F238E27FC236}">
                <a16:creationId xmlns:a16="http://schemas.microsoft.com/office/drawing/2014/main" id="{6D61B3D6-2F88-40FC-9ACD-41F207714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9468" y="931068"/>
            <a:ext cx="4851320" cy="2514600"/>
          </a:xfrm>
          <a:prstGeom prst="rect">
            <a:avLst/>
          </a:prstGeom>
        </p:spPr>
      </p:pic>
      <p:pic>
        <p:nvPicPr>
          <p:cNvPr id="4" name="Picture 6" descr="C:\Users\ATAUR\Desktop\GARO\garo5.jpg">
            <a:extLst>
              <a:ext uri="{FF2B5EF4-FFF2-40B4-BE49-F238E27FC236}">
                <a16:creationId xmlns:a16="http://schemas.microsoft.com/office/drawing/2014/main" id="{C0BE8EF5-B290-4D0A-BC70-B427F503AE42}"/>
              </a:ext>
            </a:extLst>
          </p:cNvPr>
          <p:cNvPicPr>
            <a:picLocks noChangeAspect="1" noChangeArrowheads="1"/>
          </p:cNvPicPr>
          <p:nvPr/>
        </p:nvPicPr>
        <p:blipFill>
          <a:blip r:embed="rId3"/>
          <a:srcRect b="10518"/>
          <a:stretch>
            <a:fillRect/>
          </a:stretch>
        </p:blipFill>
        <p:spPr bwMode="auto">
          <a:xfrm>
            <a:off x="6509546" y="931068"/>
            <a:ext cx="4391817" cy="2514600"/>
          </a:xfrm>
          <a:prstGeom prst="rect">
            <a:avLst/>
          </a:prstGeom>
          <a:noFill/>
        </p:spPr>
      </p:pic>
      <p:sp>
        <p:nvSpPr>
          <p:cNvPr id="5" name="TextBox 4">
            <a:extLst>
              <a:ext uri="{FF2B5EF4-FFF2-40B4-BE49-F238E27FC236}">
                <a16:creationId xmlns:a16="http://schemas.microsoft.com/office/drawing/2014/main" id="{B2E478FE-8090-4A1E-A351-928B20ABB31A}"/>
              </a:ext>
            </a:extLst>
          </p:cNvPr>
          <p:cNvSpPr txBox="1"/>
          <p:nvPr/>
        </p:nvSpPr>
        <p:spPr>
          <a:xfrm>
            <a:off x="2381250" y="3915071"/>
            <a:ext cx="7010400" cy="646331"/>
          </a:xfrm>
          <a:prstGeom prst="rect">
            <a:avLst/>
          </a:prstGeom>
          <a:blipFill>
            <a:blip r:embed="rId4"/>
            <a:tile tx="0" ty="0" sx="100000" sy="100000" flip="none" algn="tl"/>
          </a:blipFill>
          <a:ln>
            <a:solidFill>
              <a:srgbClr val="0000FF"/>
            </a:solidFill>
          </a:ln>
        </p:spPr>
        <p:txBody>
          <a:bodyPr wrap="square" rtlCol="0">
            <a:spAutoFit/>
          </a:bodyPr>
          <a:lstStyle/>
          <a:p>
            <a:pPr algn="ctr"/>
            <a:r>
              <a:rPr lang="bn-BD" sz="3600" dirty="0">
                <a:latin typeface="NikoshBAN" pitchFamily="2" charset="0"/>
                <a:cs typeface="NikoshBAN" pitchFamily="2" charset="0"/>
              </a:rPr>
              <a:t>গারোদের প্রধান উৎসবের নাম “ </a:t>
            </a:r>
            <a:r>
              <a:rPr lang="bn-BD" sz="3600" dirty="0">
                <a:solidFill>
                  <a:srgbClr val="0000FF"/>
                </a:solidFill>
                <a:latin typeface="NikoshBAN" pitchFamily="2" charset="0"/>
                <a:cs typeface="NikoshBAN" pitchFamily="2" charset="0"/>
              </a:rPr>
              <a:t>ওয়াংগালা</a:t>
            </a:r>
            <a:r>
              <a:rPr lang="bn-BD" sz="3600" dirty="0">
                <a:latin typeface="NikoshBAN" pitchFamily="2" charset="0"/>
                <a:cs typeface="NikoshBAN" pitchFamily="2" charset="0"/>
              </a:rPr>
              <a:t>” । </a:t>
            </a:r>
            <a:endParaRPr lang="en-US" sz="3600" dirty="0">
              <a:latin typeface="NikoshBAN" pitchFamily="2" charset="0"/>
              <a:cs typeface="NikoshBAN" pitchFamily="2" charset="0"/>
            </a:endParaRPr>
          </a:p>
        </p:txBody>
      </p:sp>
      <p:pic>
        <p:nvPicPr>
          <p:cNvPr id="6" name="Picture 5">
            <a:extLst>
              <a:ext uri="{FF2B5EF4-FFF2-40B4-BE49-F238E27FC236}">
                <a16:creationId xmlns:a16="http://schemas.microsoft.com/office/drawing/2014/main" id="{5A192FB5-2D34-4A4E-A116-A1E0B3E371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67137" y="657659"/>
            <a:ext cx="4333651" cy="2273786"/>
          </a:xfrm>
          <a:prstGeom prst="rect">
            <a:avLst/>
          </a:prstGeom>
        </p:spPr>
      </p:pic>
      <p:pic>
        <p:nvPicPr>
          <p:cNvPr id="7" name="Picture 6" descr="WANGALA_GOVER_CM_2012-5.jpg">
            <a:extLst>
              <a:ext uri="{FF2B5EF4-FFF2-40B4-BE49-F238E27FC236}">
                <a16:creationId xmlns:a16="http://schemas.microsoft.com/office/drawing/2014/main" id="{9F47C9FF-4E25-4308-AEB1-3988B0FD7675}"/>
              </a:ext>
            </a:extLst>
          </p:cNvPr>
          <p:cNvPicPr>
            <a:picLocks noChangeAspect="1"/>
          </p:cNvPicPr>
          <p:nvPr/>
        </p:nvPicPr>
        <p:blipFill>
          <a:blip r:embed="rId6"/>
          <a:srcRect r="3704"/>
          <a:stretch>
            <a:fillRect/>
          </a:stretch>
        </p:blipFill>
        <p:spPr>
          <a:xfrm>
            <a:off x="6712743" y="657659"/>
            <a:ext cx="3985421" cy="2349895"/>
          </a:xfrm>
          <a:prstGeom prst="rect">
            <a:avLst/>
          </a:prstGeom>
        </p:spPr>
      </p:pic>
      <p:pic>
        <p:nvPicPr>
          <p:cNvPr id="8" name="Picture 7">
            <a:extLst>
              <a:ext uri="{FF2B5EF4-FFF2-40B4-BE49-F238E27FC236}">
                <a16:creationId xmlns:a16="http://schemas.microsoft.com/office/drawing/2014/main" id="{EDF47F8C-5769-474D-B62B-5FBB2F3BCB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32806" y="3023535"/>
            <a:ext cx="4153480" cy="2429402"/>
          </a:xfrm>
          <a:prstGeom prst="rect">
            <a:avLst/>
          </a:prstGeom>
        </p:spPr>
      </p:pic>
      <p:sp>
        <p:nvSpPr>
          <p:cNvPr id="9" name="TextBox 8">
            <a:extLst>
              <a:ext uri="{FF2B5EF4-FFF2-40B4-BE49-F238E27FC236}">
                <a16:creationId xmlns:a16="http://schemas.microsoft.com/office/drawing/2014/main" id="{4B36AFA9-CA3A-48BB-AA97-F172F427F809}"/>
              </a:ext>
            </a:extLst>
          </p:cNvPr>
          <p:cNvSpPr txBox="1"/>
          <p:nvPr/>
        </p:nvSpPr>
        <p:spPr>
          <a:xfrm>
            <a:off x="1187453" y="5267255"/>
            <a:ext cx="10644186" cy="1077218"/>
          </a:xfrm>
          <a:prstGeom prst="rect">
            <a:avLst/>
          </a:prstGeom>
          <a:noFill/>
        </p:spPr>
        <p:txBody>
          <a:bodyPr wrap="square" rtlCol="0">
            <a:spAutoFit/>
          </a:bodyPr>
          <a:lstStyle/>
          <a:p>
            <a:r>
              <a:rPr lang="en-US" sz="3200" dirty="0" err="1">
                <a:latin typeface="NikoshBAN" panose="02000000000000000000" pitchFamily="2" charset="0"/>
                <a:cs typeface="NikoshBAN" panose="02000000000000000000" pitchFamily="2" charset="0"/>
              </a:rPr>
              <a:t>সূর্য</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দেবতা</a:t>
            </a:r>
            <a:r>
              <a:rPr lang="en-US" sz="3200" dirty="0">
                <a:latin typeface="NikoshBAN" panose="02000000000000000000" pitchFamily="2" charset="0"/>
                <a:cs typeface="NikoshBAN" panose="02000000000000000000" pitchFamily="2" charset="0"/>
              </a:rPr>
              <a:t> </a:t>
            </a:r>
            <a:r>
              <a:rPr lang="en-US" sz="3200" dirty="0" err="1">
                <a:solidFill>
                  <a:schemeClr val="accent1">
                    <a:lumMod val="75000"/>
                  </a:schemeClr>
                </a:solidFill>
                <a:latin typeface="NikoshBAN" panose="02000000000000000000" pitchFamily="2" charset="0"/>
                <a:cs typeface="NikoshBAN" panose="02000000000000000000" pitchFamily="2" charset="0"/>
              </a:rPr>
              <a:t>সালজং</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এর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কৃতজ্ঞতা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সরূপ</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তাঁরা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নতুন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শস্য</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ওঠার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সময়</a:t>
            </a:r>
            <a:r>
              <a:rPr lang="en-US" sz="3200" dirty="0">
                <a:latin typeface="NikoshBAN" panose="02000000000000000000" pitchFamily="2" charset="0"/>
                <a:cs typeface="NikoshBAN" panose="02000000000000000000" pitchFamily="2" charset="0"/>
              </a:rPr>
              <a:t> </a:t>
            </a:r>
            <a:r>
              <a:rPr lang="en-US" sz="3200" dirty="0" err="1">
                <a:solidFill>
                  <a:schemeClr val="accent1">
                    <a:lumMod val="75000"/>
                  </a:schemeClr>
                </a:solidFill>
                <a:latin typeface="NikoshBAN" panose="02000000000000000000" pitchFamily="2" charset="0"/>
                <a:cs typeface="NikoshBAN" panose="02000000000000000000" pitchFamily="2" charset="0"/>
              </a:rPr>
              <a:t>ওয়াংগালা</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উৎসব</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পালন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করেন।এ</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সময়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তাঁরা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গান</a:t>
            </a:r>
            <a:r>
              <a:rPr lang="en-US" sz="3200" dirty="0">
                <a:latin typeface="NikoshBAN" panose="02000000000000000000" pitchFamily="2" charset="0"/>
                <a:cs typeface="NikoshBAN" panose="02000000000000000000" pitchFamily="2" charset="0"/>
              </a:rPr>
              <a:t> ও </a:t>
            </a:r>
            <a:r>
              <a:rPr lang="en-US" sz="3200" dirty="0" err="1">
                <a:latin typeface="NikoshBAN" panose="02000000000000000000" pitchFamily="2" charset="0"/>
                <a:cs typeface="NikoshBAN" panose="02000000000000000000" pitchFamily="2" charset="0"/>
              </a:rPr>
              <a:t>বিভিন্ন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ধরণের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বাজনা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বাজায়</a:t>
            </a:r>
            <a:r>
              <a:rPr lang="en-US" sz="3200" dirty="0">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48741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xit" presetSubtype="4" fill="hold" nodeType="clickEffect">
                                  <p:stCondLst>
                                    <p:cond delay="0"/>
                                  </p:stCondLst>
                                  <p:childTnLst>
                                    <p:animEffect transition="out" filter="wipe(down)">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par>
                                <p:cTn id="19" presetID="22" presetClass="exit" presetSubtype="4" fill="hold" nodeType="withEffect">
                                  <p:stCondLst>
                                    <p:cond delay="0"/>
                                  </p:stCondLst>
                                  <p:childTnLst>
                                    <p:animEffect transition="out" filter="wipe(down)">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par>
                                <p:cTn id="22" presetID="22" presetClass="exit" presetSubtype="4" fill="hold" grpId="1" nodeType="withEffect">
                                  <p:stCondLst>
                                    <p:cond delay="0"/>
                                  </p:stCondLst>
                                  <p:childTnLst>
                                    <p:animEffect transition="out" filter="wipe(down)">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22" presetClass="entr" presetSubtype="4"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par>
                                <p:cTn id="33" presetID="22" presetClass="entr" presetSubtype="4"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6993208-9036-45DE-8381-2F516E6D1448}"/>
              </a:ext>
            </a:extLst>
          </p:cNvPr>
          <p:cNvSpPr txBox="1"/>
          <p:nvPr/>
        </p:nvSpPr>
        <p:spPr>
          <a:xfrm>
            <a:off x="795337" y="880646"/>
            <a:ext cx="10601325" cy="4832092"/>
          </a:xfrm>
          <a:prstGeom prst="rect">
            <a:avLst/>
          </a:prstGeom>
          <a:noFill/>
        </p:spPr>
        <p:txBody>
          <a:bodyPr wrap="square">
            <a:spAutoFit/>
          </a:bodyPr>
          <a:lstStyle/>
          <a:p>
            <a:r>
              <a:rPr lang="as-IN" sz="2800" dirty="0">
                <a:latin typeface="NikoshBAN" panose="02000000000000000000" pitchFamily="2" charset="0"/>
                <a:cs typeface="NikoshBAN" panose="02000000000000000000" pitchFamily="2" charset="0"/>
              </a:rPr>
              <a:t>বাংলাদেশের সাধারণত </a:t>
            </a:r>
            <a:r>
              <a:rPr lang="en-US" sz="2800" dirty="0" err="1">
                <a:latin typeface="NikoshBAN" panose="02000000000000000000" pitchFamily="2" charset="0"/>
                <a:cs typeface="NikoshBAN" panose="02000000000000000000" pitchFamily="2" charset="0"/>
              </a:rPr>
              <a:t>ময়</a:t>
            </a:r>
            <a:r>
              <a:rPr lang="as-IN" sz="2800" dirty="0">
                <a:latin typeface="NikoshBAN" panose="02000000000000000000" pitchFamily="2" charset="0"/>
                <a:cs typeface="NikoshBAN" panose="02000000000000000000" pitchFamily="2" charset="0"/>
              </a:rPr>
              <a:t>মনসিংহ, নেত্রকোনা, শেরপুর, টাঙ্গাইল জেলা</a:t>
            </a:r>
            <a:r>
              <a:rPr lang="en-US" sz="2800" dirty="0">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 গারো নৃ-গোষ্ঠী বসবাস করে। তাদের বিশেষভাবে তৈরি ঘরের নাম নকমান্দি। গারোদের নিজস্ব ভাষার নাম আচিক বা গারো ভাষা। গারো সমাজ মাতৃতান্ত্রিক। সমাজের সন্তানদের বংশ পরিচ</a:t>
            </a:r>
            <a:r>
              <a:rPr lang="en-US" sz="2800" dirty="0">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ও উত্তরাধিকার মা</a:t>
            </a:r>
            <a:r>
              <a:rPr lang="en-US" sz="2800" dirty="0" err="1">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র গোত্রের দিক থেকে হ</a:t>
            </a:r>
            <a:r>
              <a:rPr lang="en-US" sz="2800" dirty="0">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 তারা পারস্পরিক শ্রদ্ধাবোধে বিশ্বাসী। গারো নারী পুরুষ অত্যন্ত পরিশ্রমী। অনেক ক্ষেত্রে নারীরা পুরুষদের থেকেও  বেশি পরিশ্রম করে। গারোদের আদি ধর্মের নাম  সাংসারেক।তবে বর্তমানে  বেশিরভাগ গারো খ্রিস্ট ধর্মাবলম্বী। তারা ভাত, মাছ, মাংস এবং বিভিন্ন ধরনের শাকসবজি খেতে  পছন্দ করে। গারো নারীদের ঐতিহ্যবাহী পোশাকের নাম  দকবান্দা ও দকসারি।পুরুষেরা শার্ট, লুঙ্গি, গেঞ্জি, ধুতি ইত্যাদি পরিধান করে। গারোদের ঐতিহ্যবাহী উৎসবের নাম ও</a:t>
            </a:r>
            <a:r>
              <a:rPr lang="en-US" sz="2800" dirty="0" err="1">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নগালা। এই সম</a:t>
            </a:r>
            <a:r>
              <a:rPr lang="en-US" sz="2800" dirty="0" err="1">
                <a:latin typeface="NikoshBAN" panose="02000000000000000000" pitchFamily="2" charset="0"/>
                <a:cs typeface="NikoshBAN" panose="02000000000000000000" pitchFamily="2" charset="0"/>
              </a:rPr>
              <a:t>য়ে</a:t>
            </a:r>
            <a:r>
              <a:rPr lang="as-IN" sz="2800" dirty="0">
                <a:latin typeface="NikoshBAN" panose="02000000000000000000" pitchFamily="2" charset="0"/>
                <a:cs typeface="NikoshBAN" panose="02000000000000000000" pitchFamily="2" charset="0"/>
              </a:rPr>
              <a:t> তারা দেবতা সালজং এর প্রতি ধন্যবাদ ও কৃতজ্ঞতা স্বরূপ  নতুন শস্য উৎসর্গ করে। এদেশের সামগ্রিক অগ্রগতিতে  সবার মত তারাও অবদান রেখে চলেছে। গারো নৃ- গোষ্টির সাংস্কৃতিক বৈশিষ্ট্য যেনে তাদের প্রতি শ্রদ্ধাপোষণ করা উচিত।</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043765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AAC6FC-9E79-495F-A8C4-F0F6FC686863}"/>
              </a:ext>
            </a:extLst>
          </p:cNvPr>
          <p:cNvPicPr>
            <a:picLocks noChangeAspect="1"/>
          </p:cNvPicPr>
          <p:nvPr/>
        </p:nvPicPr>
        <p:blipFill rotWithShape="1">
          <a:blip r:embed="rId2">
            <a:extLst>
              <a:ext uri="{28A0092B-C50C-407E-A947-70E740481C1C}">
                <a14:useLocalDpi xmlns:a14="http://schemas.microsoft.com/office/drawing/2010/main" val="0"/>
              </a:ext>
            </a:extLst>
          </a:blip>
          <a:srcRect t="11877"/>
          <a:stretch/>
        </p:blipFill>
        <p:spPr>
          <a:xfrm>
            <a:off x="685800" y="2528888"/>
            <a:ext cx="10658475" cy="3286124"/>
          </a:xfrm>
          <a:prstGeom prst="rect">
            <a:avLst/>
          </a:prstGeom>
        </p:spPr>
      </p:pic>
      <p:sp>
        <p:nvSpPr>
          <p:cNvPr id="5" name="TextBox 4">
            <a:extLst>
              <a:ext uri="{FF2B5EF4-FFF2-40B4-BE49-F238E27FC236}">
                <a16:creationId xmlns:a16="http://schemas.microsoft.com/office/drawing/2014/main" id="{66CB0B41-B172-4AA8-BFF2-31275A89F62C}"/>
              </a:ext>
            </a:extLst>
          </p:cNvPr>
          <p:cNvSpPr txBox="1"/>
          <p:nvPr/>
        </p:nvSpPr>
        <p:spPr>
          <a:xfrm>
            <a:off x="1088231" y="2005668"/>
            <a:ext cx="10015537" cy="523220"/>
          </a:xfrm>
          <a:prstGeom prst="rect">
            <a:avLst/>
          </a:prstGeom>
          <a:noFill/>
        </p:spPr>
        <p:txBody>
          <a:bodyPr wrap="square">
            <a:spAutoFit/>
          </a:bodyPr>
          <a:lstStyle/>
          <a:p>
            <a:r>
              <a:rPr lang="en-US" sz="2800" dirty="0">
                <a:latin typeface="NikoshBAN" panose="02000000000000000000" pitchFamily="2" charset="0"/>
                <a:cs typeface="NikoshBAN" panose="02000000000000000000" pitchFamily="2" charset="0"/>
              </a:rPr>
              <a:t>খ)</a:t>
            </a:r>
            <a:r>
              <a:rPr lang="as-IN" sz="2800" dirty="0">
                <a:latin typeface="NikoshBAN" panose="02000000000000000000" pitchFamily="2" charset="0"/>
                <a:cs typeface="NikoshBAN" panose="02000000000000000000" pitchFamily="2" charset="0"/>
              </a:rPr>
              <a:t>অনুচ্ছেদটি প</a:t>
            </a:r>
            <a:r>
              <a:rPr lang="en-US" sz="2800" dirty="0" err="1">
                <a:latin typeface="NikoshBAN" panose="02000000000000000000" pitchFamily="2" charset="0"/>
                <a:cs typeface="NikoshBAN" panose="02000000000000000000" pitchFamily="2" charset="0"/>
              </a:rPr>
              <a:t>ড়ে</a:t>
            </a:r>
            <a:r>
              <a:rPr lang="as-IN" sz="2800" dirty="0">
                <a:latin typeface="NikoshBAN" panose="02000000000000000000" pitchFamily="2" charset="0"/>
                <a:cs typeface="NikoshBAN" panose="02000000000000000000" pitchFamily="2" charset="0"/>
              </a:rPr>
              <a:t> গারোদের প্রধান সাংস্কৃতিক বৈশিষ্ট্য গুলো খুঁজে নিচের তথ্যগুলো পূরণ কর</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996299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1FDA67EA-EE7E-DC11-DB14-068A84A86B47}"/>
              </a:ext>
            </a:extLst>
          </p:cNvPr>
          <p:cNvSpPr txBox="1">
            <a:spLocks/>
          </p:cNvSpPr>
          <p:nvPr/>
        </p:nvSpPr>
        <p:spPr>
          <a:xfrm>
            <a:off x="3002037" y="3518389"/>
            <a:ext cx="6604688" cy="544580"/>
          </a:xfrm>
          <a:prstGeom prst="rect">
            <a:avLst/>
          </a:prstGeom>
        </p:spPr>
        <p:txBody>
          <a:bodyPr>
            <a:no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as-IN" sz="2880" dirty="0">
                <a:solidFill>
                  <a:schemeClr val="accent6">
                    <a:lumMod val="75000"/>
                  </a:schemeClr>
                </a:solidFill>
                <a:latin typeface="NikoshBAN" pitchFamily="2" charset="0"/>
                <a:cs typeface="NikoshBAN" pitchFamily="2" charset="0"/>
              </a:rPr>
              <a:t>গার</a:t>
            </a:r>
            <a:r>
              <a:rPr lang="en-US" sz="2880" dirty="0">
                <a:solidFill>
                  <a:schemeClr val="accent6">
                    <a:lumMod val="75000"/>
                  </a:schemeClr>
                </a:solidFill>
                <a:latin typeface="NikoshBAN" pitchFamily="2" charset="0"/>
                <a:cs typeface="NikoshBAN" pitchFamily="2" charset="0"/>
              </a:rPr>
              <a:t>ো</a:t>
            </a:r>
            <a:r>
              <a:rPr lang="as-IN" sz="2880" dirty="0">
                <a:solidFill>
                  <a:schemeClr val="accent6">
                    <a:lumMod val="75000"/>
                  </a:schemeClr>
                </a:solidFill>
                <a:latin typeface="NikoshBAN" pitchFamily="2" charset="0"/>
                <a:cs typeface="NikoshBAN" pitchFamily="2" charset="0"/>
              </a:rPr>
              <a:t> নারী ও পুরুষের পোশাকের নাম কি?</a:t>
            </a:r>
            <a:endParaRPr lang="en-US" sz="2880" dirty="0">
              <a:solidFill>
                <a:schemeClr val="accent6">
                  <a:lumMod val="75000"/>
                </a:schemeClr>
              </a:solidFill>
              <a:latin typeface="NikoshBAN" pitchFamily="2" charset="0"/>
              <a:cs typeface="NikoshBAN" pitchFamily="2" charset="0"/>
            </a:endParaRPr>
          </a:p>
        </p:txBody>
      </p:sp>
      <p:sp>
        <p:nvSpPr>
          <p:cNvPr id="5" name="Star: 5 Points 4">
            <a:extLst>
              <a:ext uri="{FF2B5EF4-FFF2-40B4-BE49-F238E27FC236}">
                <a16:creationId xmlns:a16="http://schemas.microsoft.com/office/drawing/2014/main" id="{5B9FEC4D-6D39-3D8F-EA86-DCF6EE7F487A}"/>
              </a:ext>
            </a:extLst>
          </p:cNvPr>
          <p:cNvSpPr/>
          <p:nvPr/>
        </p:nvSpPr>
        <p:spPr>
          <a:xfrm>
            <a:off x="2774653" y="2578257"/>
            <a:ext cx="227384" cy="203448"/>
          </a:xfrm>
          <a:prstGeom prst="star5">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78"/>
          </a:p>
        </p:txBody>
      </p:sp>
      <p:sp>
        <p:nvSpPr>
          <p:cNvPr id="7" name="Star: 5 Points 6">
            <a:extLst>
              <a:ext uri="{FF2B5EF4-FFF2-40B4-BE49-F238E27FC236}">
                <a16:creationId xmlns:a16="http://schemas.microsoft.com/office/drawing/2014/main" id="{2B3DFAB5-9A92-4DBA-C8AE-E794EA345643}"/>
              </a:ext>
            </a:extLst>
          </p:cNvPr>
          <p:cNvSpPr/>
          <p:nvPr/>
        </p:nvSpPr>
        <p:spPr>
          <a:xfrm>
            <a:off x="2793657" y="3590565"/>
            <a:ext cx="208380" cy="215417"/>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178"/>
          </a:p>
        </p:txBody>
      </p:sp>
      <p:sp>
        <p:nvSpPr>
          <p:cNvPr id="8" name="TextBox 7">
            <a:extLst>
              <a:ext uri="{FF2B5EF4-FFF2-40B4-BE49-F238E27FC236}">
                <a16:creationId xmlns:a16="http://schemas.microsoft.com/office/drawing/2014/main" id="{2BE42F47-9852-44CE-ADC9-7EE1C556A605}"/>
              </a:ext>
            </a:extLst>
          </p:cNvPr>
          <p:cNvSpPr txBox="1"/>
          <p:nvPr/>
        </p:nvSpPr>
        <p:spPr>
          <a:xfrm>
            <a:off x="3243262" y="2445988"/>
            <a:ext cx="6572250" cy="523220"/>
          </a:xfrm>
          <a:prstGeom prst="rect">
            <a:avLst/>
          </a:prstGeom>
          <a:noFill/>
        </p:spPr>
        <p:txBody>
          <a:bodyPr wrap="square">
            <a:spAutoFit/>
          </a:bodyPr>
          <a:lstStyle/>
          <a:p>
            <a:r>
              <a:rPr lang="as-IN" sz="2800" dirty="0">
                <a:latin typeface="NikoshBAN" panose="02000000000000000000" pitchFamily="2" charset="0"/>
                <a:cs typeface="NikoshBAN" panose="02000000000000000000" pitchFamily="2" charset="0"/>
              </a:rPr>
              <a:t>গারোরা বাংলাদেশের কোন অঞ্চলে বসবাস করে</a:t>
            </a:r>
            <a:r>
              <a:rPr lang="en-US" sz="2800" dirty="0">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val="3322261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A5E72-F998-48C6-8FCC-E5B37410DE80}"/>
              </a:ext>
            </a:extLst>
          </p:cNvPr>
          <p:cNvSpPr txBox="1"/>
          <p:nvPr/>
        </p:nvSpPr>
        <p:spPr>
          <a:xfrm>
            <a:off x="2671762" y="4775031"/>
            <a:ext cx="6248400" cy="1323439"/>
          </a:xfrm>
          <a:prstGeom prst="rect">
            <a:avLst/>
          </a:prstGeom>
          <a:noFill/>
          <a:ln w="12700">
            <a:solidFill>
              <a:srgbClr val="00B050"/>
            </a:solidFill>
          </a:ln>
        </p:spPr>
        <p:txBody>
          <a:bodyPr wrap="square" rtlCol="0">
            <a:spAutoFit/>
          </a:bodyPr>
          <a:lstStyle/>
          <a:p>
            <a:pPr algn="ctr"/>
            <a:r>
              <a:rPr lang="bn-BD" sz="4000" b="1" dirty="0">
                <a:solidFill>
                  <a:prstClr val="black"/>
                </a:solidFill>
                <a:latin typeface="NikoshBAN" pitchFamily="2" charset="0"/>
                <a:cs typeface="NikoshBAN" pitchFamily="2" charset="0"/>
              </a:rPr>
              <a:t>বাংলাদেশের মানচিত্র অংকন করে গারোদের বাসস্থান চিহ্নিত কর । </a:t>
            </a:r>
            <a:endParaRPr lang="en-US" sz="4000" b="1" dirty="0">
              <a:solidFill>
                <a:prstClr val="black"/>
              </a:solidFill>
              <a:latin typeface="NikoshBAN" pitchFamily="2" charset="0"/>
              <a:cs typeface="NikoshBAN" pitchFamily="2" charset="0"/>
            </a:endParaRPr>
          </a:p>
        </p:txBody>
      </p:sp>
      <p:pic>
        <p:nvPicPr>
          <p:cNvPr id="5" name="Picture 4" descr="Bangladesh Map.jpg">
            <a:extLst>
              <a:ext uri="{FF2B5EF4-FFF2-40B4-BE49-F238E27FC236}">
                <a16:creationId xmlns:a16="http://schemas.microsoft.com/office/drawing/2014/main" id="{974EF415-1CA5-417E-868D-6DA591469871}"/>
              </a:ext>
            </a:extLst>
          </p:cNvPr>
          <p:cNvPicPr>
            <a:picLocks noChangeAspect="1"/>
          </p:cNvPicPr>
          <p:nvPr/>
        </p:nvPicPr>
        <p:blipFill>
          <a:blip r:embed="rId2" cstate="screen">
            <a:lum contrast="30000"/>
          </a:blip>
          <a:srcRect b="5039"/>
          <a:stretch>
            <a:fillRect/>
          </a:stretch>
        </p:blipFill>
        <p:spPr>
          <a:xfrm>
            <a:off x="4691062" y="1968669"/>
            <a:ext cx="2209801" cy="258904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99014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510104"/>
      </p:ext>
    </p:extLst>
  </p:cSld>
  <p:clrMapOvr>
    <a:masterClrMapping/>
  </p:clrMapOvr>
</p:sld>
</file>

<file path=ppt/theme/theme1.xml><?xml version="1.0" encoding="utf-8"?>
<a:theme xmlns:a="http://schemas.openxmlformats.org/drawingml/2006/main" name="BGS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GS Theme" id="{4DA49A46-9BE7-46E7-97BA-B960BFBE5FE5}" vid="{D39BFD43-51C4-41BF-80C9-87B185ED23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TotalTime>
  <Words>512</Words>
  <Application>Microsoft Office PowerPoint</Application>
  <PresentationFormat>Widescreen</PresentationFormat>
  <Paragraphs>61</Paragraphs>
  <Slides>19</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NikoshBAN</vt:lpstr>
      <vt:lpstr>BGS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SUCCESS</dc:creator>
  <cp:lastModifiedBy>SUCCESS</cp:lastModifiedBy>
  <cp:revision>1</cp:revision>
  <dcterms:created xsi:type="dcterms:W3CDTF">2026-08-01T12:45:27Z</dcterms:created>
  <dcterms:modified xsi:type="dcterms:W3CDTF">2026-08-01T16:44:26Z</dcterms:modified>
</cp:coreProperties>
</file>