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3" r:id="rId2"/>
    <p:sldId id="257" r:id="rId3"/>
    <p:sldId id="259" r:id="rId4"/>
    <p:sldId id="265" r:id="rId5"/>
    <p:sldId id="262"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7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d Motaher Hossain" userId="d4362cb7acae1f17" providerId="LiveId" clId="{F4EC8D02-0DDD-48EC-AF33-118A242FC5F5}"/>
    <pc:docChg chg="custSel addSld delSld modSld sldOrd">
      <pc:chgData name="Md Motaher Hossain" userId="d4362cb7acae1f17" providerId="LiveId" clId="{F4EC8D02-0DDD-48EC-AF33-118A242FC5F5}" dt="2025-01-22T17:17:48.648" v="41"/>
      <pc:docMkLst>
        <pc:docMk/>
      </pc:docMkLst>
      <pc:sldChg chg="modTransition">
        <pc:chgData name="Md Motaher Hossain" userId="d4362cb7acae1f17" providerId="LiveId" clId="{F4EC8D02-0DDD-48EC-AF33-118A242FC5F5}" dt="2025-01-22T17:16:40.785" v="36"/>
        <pc:sldMkLst>
          <pc:docMk/>
          <pc:sldMk cId="2565626491" sldId="257"/>
        </pc:sldMkLst>
      </pc:sldChg>
      <pc:sldChg chg="modTransition">
        <pc:chgData name="Md Motaher Hossain" userId="d4362cb7acae1f17" providerId="LiveId" clId="{F4EC8D02-0DDD-48EC-AF33-118A242FC5F5}" dt="2025-01-22T17:16:59.131" v="38"/>
        <pc:sldMkLst>
          <pc:docMk/>
          <pc:sldMk cId="4077955686" sldId="259"/>
        </pc:sldMkLst>
      </pc:sldChg>
      <pc:sldChg chg="modTransition">
        <pc:chgData name="Md Motaher Hossain" userId="d4362cb7acae1f17" providerId="LiveId" clId="{F4EC8D02-0DDD-48EC-AF33-118A242FC5F5}" dt="2025-01-22T17:17:20.221" v="39"/>
        <pc:sldMkLst>
          <pc:docMk/>
          <pc:sldMk cId="2843522960" sldId="260"/>
        </pc:sldMkLst>
      </pc:sldChg>
      <pc:sldChg chg="addSp modSp add ord modTransition">
        <pc:chgData name="Md Motaher Hossain" userId="d4362cb7acae1f17" providerId="LiveId" clId="{F4EC8D02-0DDD-48EC-AF33-118A242FC5F5}" dt="2025-01-22T17:17:48.648" v="41"/>
        <pc:sldMkLst>
          <pc:docMk/>
          <pc:sldMk cId="93782781" sldId="261"/>
        </pc:sldMkLst>
        <pc:spChg chg="add mod">
          <ac:chgData name="Md Motaher Hossain" userId="d4362cb7acae1f17" providerId="LiveId" clId="{F4EC8D02-0DDD-48EC-AF33-118A242FC5F5}" dt="2025-01-04T18:58:28.358" v="5" actId="207"/>
          <ac:spMkLst>
            <pc:docMk/>
            <pc:sldMk cId="93782781" sldId="261"/>
            <ac:spMk id="2" creationId="{724CD1A2-9F3D-43BE-AAC5-219AE5424587}"/>
          </ac:spMkLst>
        </pc:spChg>
      </pc:sldChg>
      <pc:sldChg chg="addSp delSp modSp add ord modTransition">
        <pc:chgData name="Md Motaher Hossain" userId="d4362cb7acae1f17" providerId="LiveId" clId="{F4EC8D02-0DDD-48EC-AF33-118A242FC5F5}" dt="2025-01-20T16:17:45.639" v="29" actId="1076"/>
        <pc:sldMkLst>
          <pc:docMk/>
          <pc:sldMk cId="3963429820" sldId="262"/>
        </pc:sldMkLst>
        <pc:spChg chg="add mod">
          <ac:chgData name="Md Motaher Hossain" userId="d4362cb7acae1f17" providerId="LiveId" clId="{F4EC8D02-0DDD-48EC-AF33-118A242FC5F5}" dt="2025-01-20T15:58:09.720" v="20" actId="1076"/>
          <ac:spMkLst>
            <pc:docMk/>
            <pc:sldMk cId="3963429820" sldId="262"/>
            <ac:spMk id="2" creationId="{497C4CCC-2548-41B6-8BA8-B83FEFD74BF0}"/>
          </ac:spMkLst>
        </pc:spChg>
        <pc:picChg chg="add del mod">
          <ac:chgData name="Md Motaher Hossain" userId="d4362cb7acae1f17" providerId="LiveId" clId="{F4EC8D02-0DDD-48EC-AF33-118A242FC5F5}" dt="2025-01-20T16:11:11.470" v="24"/>
          <ac:picMkLst>
            <pc:docMk/>
            <pc:sldMk cId="3963429820" sldId="262"/>
            <ac:picMk id="1026" creationId="{BAFB49F8-1C71-465D-8D42-6095E97F0B90}"/>
          </ac:picMkLst>
        </pc:picChg>
        <pc:picChg chg="add mod">
          <ac:chgData name="Md Motaher Hossain" userId="d4362cb7acae1f17" providerId="LiveId" clId="{F4EC8D02-0DDD-48EC-AF33-118A242FC5F5}" dt="2025-01-20T16:17:45.639" v="29" actId="1076"/>
          <ac:picMkLst>
            <pc:docMk/>
            <pc:sldMk cId="3963429820" sldId="262"/>
            <ac:picMk id="1028" creationId="{72D68E2E-C6B7-418D-8E4F-0A1854E606CA}"/>
          </ac:picMkLst>
        </pc:picChg>
      </pc:sldChg>
      <pc:sldChg chg="addSp modSp add ord modTransition">
        <pc:chgData name="Md Motaher Hossain" userId="d4362cb7acae1f17" providerId="LiveId" clId="{F4EC8D02-0DDD-48EC-AF33-118A242FC5F5}" dt="2025-01-22T17:16:19.065" v="35"/>
        <pc:sldMkLst>
          <pc:docMk/>
          <pc:sldMk cId="1836110866" sldId="263"/>
        </pc:sldMkLst>
        <pc:spChg chg="add mod">
          <ac:chgData name="Md Motaher Hossain" userId="d4362cb7acae1f17" providerId="LiveId" clId="{F4EC8D02-0DDD-48EC-AF33-118A242FC5F5}" dt="2025-01-10T17:55:57.633" v="13" actId="1076"/>
          <ac:spMkLst>
            <pc:docMk/>
            <pc:sldMk cId="1836110866" sldId="263"/>
            <ac:spMk id="2" creationId="{E54BC56E-92F0-4604-A952-7253185B410E}"/>
          </ac:spMkLst>
        </pc:spChg>
        <pc:picChg chg="add mod">
          <ac:chgData name="Md Motaher Hossain" userId="d4362cb7acae1f17" providerId="LiveId" clId="{F4EC8D02-0DDD-48EC-AF33-118A242FC5F5}" dt="2025-01-10T17:57:02.631" v="19" actId="14100"/>
          <ac:picMkLst>
            <pc:docMk/>
            <pc:sldMk cId="1836110866" sldId="263"/>
            <ac:picMk id="1026" creationId="{846E7BE6-2674-48CA-B3B6-2848A0ACBD0D}"/>
          </ac:picMkLst>
        </pc:picChg>
      </pc:sldChg>
      <pc:sldChg chg="add del">
        <pc:chgData name="Md Motaher Hossain" userId="d4362cb7acae1f17" providerId="LiveId" clId="{F4EC8D02-0DDD-48EC-AF33-118A242FC5F5}" dt="2025-01-21T09:22:09.132" v="34" actId="2696"/>
        <pc:sldMkLst>
          <pc:docMk/>
          <pc:sldMk cId="3583792811" sldId="264"/>
        </pc:sldMkLst>
      </pc:sldChg>
      <pc:sldChg chg="modSp add ord modTransition">
        <pc:chgData name="Md Motaher Hossain" userId="d4362cb7acae1f17" providerId="LiveId" clId="{F4EC8D02-0DDD-48EC-AF33-118A242FC5F5}" dt="2025-01-22T17:17:36.370" v="40"/>
        <pc:sldMkLst>
          <pc:docMk/>
          <pc:sldMk cId="2058922570" sldId="265"/>
        </pc:sldMkLst>
        <pc:spChg chg="mod">
          <ac:chgData name="Md Motaher Hossain" userId="d4362cb7acae1f17" providerId="LiveId" clId="{F4EC8D02-0DDD-48EC-AF33-118A242FC5F5}" dt="2025-01-21T09:21:24.399" v="32" actId="27636"/>
          <ac:spMkLst>
            <pc:docMk/>
            <pc:sldMk cId="2058922570" sldId="265"/>
            <ac:spMk id="2" creationId="{1DF5157A-7EDA-45D3-916E-25B6225D6BBA}"/>
          </ac:spMkLst>
        </pc:spChg>
      </pc:sldChg>
    </pc:docChg>
  </pc:docChgLst>
  <pc:docChgLst>
    <pc:chgData name="Md Motaher Hossain" userId="d4362cb7acae1f17" providerId="LiveId" clId="{9AF2FE6B-FE42-40BA-87BF-EB335DF6AE60}"/>
    <pc:docChg chg="custSel addSld delSld modSld">
      <pc:chgData name="Md Motaher Hossain" userId="d4362cb7acae1f17" providerId="LiveId" clId="{9AF2FE6B-FE42-40BA-87BF-EB335DF6AE60}" dt="2024-12-12T18:21:38.619" v="65" actId="12"/>
      <pc:docMkLst>
        <pc:docMk/>
      </pc:docMkLst>
      <pc:sldChg chg="addSp modSp add">
        <pc:chgData name="Md Motaher Hossain" userId="d4362cb7acae1f17" providerId="LiveId" clId="{9AF2FE6B-FE42-40BA-87BF-EB335DF6AE60}" dt="2024-12-12T18:21:38.619" v="65" actId="12"/>
        <pc:sldMkLst>
          <pc:docMk/>
          <pc:sldMk cId="2843522960" sldId="260"/>
        </pc:sldMkLst>
        <pc:spChg chg="add mod">
          <ac:chgData name="Md Motaher Hossain" userId="d4362cb7acae1f17" providerId="LiveId" clId="{9AF2FE6B-FE42-40BA-87BF-EB335DF6AE60}" dt="2024-12-12T18:21:38.619" v="65" actId="12"/>
          <ac:spMkLst>
            <pc:docMk/>
            <pc:sldMk cId="2843522960" sldId="260"/>
            <ac:spMk id="2" creationId="{C393E641-456E-424C-8CE0-6906B107B36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4BC56E-92F0-4604-A952-7253185B410E}"/>
              </a:ext>
            </a:extLst>
          </p:cNvPr>
          <p:cNvSpPr/>
          <p:nvPr/>
        </p:nvSpPr>
        <p:spPr>
          <a:xfrm>
            <a:off x="1625600" y="661965"/>
            <a:ext cx="6096000" cy="1938992"/>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0" b="0" i="0" u="none" strike="noStrike" kern="0" cap="none" spc="0" normalizeH="0" baseline="0" noProof="0" dirty="0" err="1">
                <a:ln>
                  <a:noFill/>
                </a:ln>
                <a:solidFill>
                  <a:srgbClr val="00B050"/>
                </a:solidFill>
                <a:effectLst/>
                <a:uLnTx/>
                <a:uFillTx/>
              </a:rPr>
              <a:t>আজকের</a:t>
            </a:r>
            <a:r>
              <a:rPr kumimoji="0" lang="en-GB" sz="6000" b="0" i="0" u="none" strike="noStrike" kern="0" cap="none" spc="0" normalizeH="0" baseline="0" noProof="0" dirty="0">
                <a:ln>
                  <a:noFill/>
                </a:ln>
                <a:solidFill>
                  <a:srgbClr val="00B050"/>
                </a:solidFill>
                <a:effectLst/>
                <a:uLnTx/>
                <a:uFillTx/>
              </a:rPr>
              <a:t> </a:t>
            </a:r>
            <a:r>
              <a:rPr kumimoji="0" lang="en-GB" sz="6000" b="0" i="0" u="none" strike="noStrike" kern="0" cap="none" spc="0" normalizeH="0" baseline="0" noProof="0" dirty="0" err="1">
                <a:ln>
                  <a:noFill/>
                </a:ln>
                <a:solidFill>
                  <a:srgbClr val="00B050"/>
                </a:solidFill>
                <a:effectLst/>
                <a:uLnTx/>
                <a:uFillTx/>
              </a:rPr>
              <a:t>ক্লাসে</a:t>
            </a:r>
            <a:endParaRPr kumimoji="0" lang="en-GB" sz="6000" b="0" i="0" u="none" strike="noStrike" kern="0" cap="none" spc="0" normalizeH="0" baseline="0" noProof="0" dirty="0">
              <a:ln>
                <a:noFill/>
              </a:ln>
              <a:solidFill>
                <a:srgbClr val="00B05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6000" b="0" i="0" u="none" strike="noStrike" kern="0" cap="none" spc="0" normalizeH="0" baseline="0" noProof="0" dirty="0">
                <a:ln>
                  <a:noFill/>
                </a:ln>
                <a:solidFill>
                  <a:srgbClr val="00B050"/>
                </a:solidFill>
                <a:effectLst/>
                <a:uLnTx/>
                <a:uFillTx/>
              </a:rPr>
              <a:t>       </a:t>
            </a:r>
            <a:r>
              <a:rPr kumimoji="0" lang="en-GB" sz="6000" b="0" i="0" u="none" strike="noStrike" kern="0" cap="none" spc="0" normalizeH="0" baseline="0" noProof="0" dirty="0" err="1">
                <a:ln>
                  <a:noFill/>
                </a:ln>
                <a:solidFill>
                  <a:srgbClr val="00B050"/>
                </a:solidFill>
                <a:effectLst/>
                <a:uLnTx/>
                <a:uFillTx/>
              </a:rPr>
              <a:t>তোমাদের</a:t>
            </a:r>
            <a:r>
              <a:rPr kumimoji="0" lang="en-GB" sz="6000" b="0" i="0" u="none" strike="noStrike" kern="0" cap="none" spc="0" normalizeH="0" baseline="0" noProof="0" dirty="0">
                <a:ln>
                  <a:noFill/>
                </a:ln>
                <a:solidFill>
                  <a:srgbClr val="00B050"/>
                </a:solidFill>
                <a:effectLst/>
                <a:uLnTx/>
                <a:uFillTx/>
              </a:rPr>
              <a:t> </a:t>
            </a:r>
            <a:r>
              <a:rPr kumimoji="0" lang="en-GB" sz="6000" b="0" i="0" u="none" strike="noStrike" kern="0" cap="none" spc="0" normalizeH="0" baseline="0" noProof="0" dirty="0" err="1">
                <a:ln>
                  <a:noFill/>
                </a:ln>
                <a:solidFill>
                  <a:srgbClr val="00B050"/>
                </a:solidFill>
                <a:effectLst/>
                <a:uLnTx/>
                <a:uFillTx/>
              </a:rPr>
              <a:t>স্বাগতম</a:t>
            </a:r>
            <a:r>
              <a:rPr kumimoji="0" lang="en-GB" sz="6000" b="0" i="0" u="none" strike="noStrike" kern="0" cap="none" spc="0" normalizeH="0" baseline="0" noProof="0" dirty="0">
                <a:ln>
                  <a:noFill/>
                </a:ln>
                <a:solidFill>
                  <a:srgbClr val="00B050"/>
                </a:solidFill>
                <a:effectLst/>
                <a:uLnTx/>
                <a:uFillTx/>
              </a:rPr>
              <a:t>  </a:t>
            </a:r>
            <a:r>
              <a:rPr kumimoji="0" lang="en-GB" sz="1800" b="0" i="0" u="none" strike="noStrike" kern="0" cap="none" spc="0" normalizeH="0" baseline="0" noProof="0" dirty="0">
                <a:ln>
                  <a:noFill/>
                </a:ln>
                <a:solidFill>
                  <a:srgbClr val="00B050"/>
                </a:solidFill>
                <a:effectLst/>
                <a:uLnTx/>
                <a:uFillTx/>
              </a:rPr>
              <a:t> </a:t>
            </a:r>
          </a:p>
        </p:txBody>
      </p:sp>
      <p:pic>
        <p:nvPicPr>
          <p:cNvPr id="1026" name="Picture 2" descr="24 Pictures Of Pretty Flowers To Boost ...">
            <a:extLst>
              <a:ext uri="{FF2B5EF4-FFF2-40B4-BE49-F238E27FC236}">
                <a16:creationId xmlns:a16="http://schemas.microsoft.com/office/drawing/2014/main" id="{846E7BE6-2674-48CA-B3B6-2848A0ACB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466272" y="2397645"/>
            <a:ext cx="4284843" cy="3806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110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CE703-1700-8CF7-7B94-29BE027EBB29}"/>
              </a:ext>
            </a:extLst>
          </p:cNvPr>
          <p:cNvSpPr>
            <a:spLocks noGrp="1"/>
          </p:cNvSpPr>
          <p:nvPr>
            <p:ph type="title"/>
          </p:nvPr>
        </p:nvSpPr>
        <p:spPr>
          <a:xfrm>
            <a:off x="0" y="4712177"/>
            <a:ext cx="8596668" cy="1320800"/>
          </a:xfrm>
        </p:spPr>
        <p:txBody>
          <a:bodyPr>
            <a:noAutofit/>
          </a:bodyPr>
          <a:lstStyle/>
          <a:p>
            <a:r>
              <a:rPr lang="bn-BD" sz="5400" dirty="0"/>
              <a:t>আজকের আলোচ্য বিষয়: নিউক্লিওফাইল</a:t>
            </a:r>
            <a:endParaRPr lang="en-US" sz="5400" dirty="0"/>
          </a:p>
        </p:txBody>
      </p:sp>
      <p:sp>
        <p:nvSpPr>
          <p:cNvPr id="3" name="Content Placeholder 2">
            <a:extLst>
              <a:ext uri="{FF2B5EF4-FFF2-40B4-BE49-F238E27FC236}">
                <a16:creationId xmlns:a16="http://schemas.microsoft.com/office/drawing/2014/main" id="{51A29796-C2BF-29B3-CA95-2283C0C676CA}"/>
              </a:ext>
            </a:extLst>
          </p:cNvPr>
          <p:cNvSpPr>
            <a:spLocks noGrp="1"/>
          </p:cNvSpPr>
          <p:nvPr>
            <p:ph idx="1"/>
          </p:nvPr>
        </p:nvSpPr>
        <p:spPr>
          <a:xfrm>
            <a:off x="673605" y="1990144"/>
            <a:ext cx="7310462" cy="2171222"/>
          </a:xfrm>
        </p:spPr>
        <p:txBody>
          <a:bodyPr>
            <a:normAutofit fontScale="92500"/>
          </a:bodyPr>
          <a:lstStyle/>
          <a:p>
            <a:pPr marL="0" indent="0">
              <a:buNone/>
            </a:pPr>
            <a:r>
              <a:rPr lang="bn-BD" sz="3600" dirty="0" smtClean="0"/>
              <a:t> </a:t>
            </a:r>
            <a:r>
              <a:rPr lang="en-US" sz="3600" dirty="0" smtClean="0"/>
              <a:t>  </a:t>
            </a:r>
            <a:r>
              <a:rPr lang="en-US" sz="3600" dirty="0" err="1" smtClean="0"/>
              <a:t>মো</a:t>
            </a:r>
            <a:r>
              <a:rPr lang="en-US" sz="3600" dirty="0" smtClean="0"/>
              <a:t>: </a:t>
            </a:r>
            <a:r>
              <a:rPr lang="en-US" sz="3600" dirty="0" err="1" smtClean="0"/>
              <a:t>হাসান</a:t>
            </a:r>
            <a:r>
              <a:rPr lang="en-US" sz="3600" dirty="0" smtClean="0"/>
              <a:t> </a:t>
            </a:r>
            <a:r>
              <a:rPr lang="en-US" sz="3600" dirty="0" err="1" smtClean="0"/>
              <a:t>ইমাম</a:t>
            </a:r>
            <a:endParaRPr lang="bn-BD" sz="3600" dirty="0"/>
          </a:p>
          <a:p>
            <a:r>
              <a:rPr lang="bn-BD" sz="3600" dirty="0"/>
              <a:t>প্রভাষক (</a:t>
            </a:r>
            <a:r>
              <a:rPr lang="bn-BD" sz="3600" dirty="0" smtClean="0"/>
              <a:t>রসায়ন) </a:t>
            </a:r>
            <a:endParaRPr lang="bn-BD" sz="3600" dirty="0"/>
          </a:p>
          <a:p>
            <a:r>
              <a:rPr lang="en-US" sz="3600" dirty="0" err="1" smtClean="0"/>
              <a:t>রাজাবাড়ী</a:t>
            </a:r>
            <a:r>
              <a:rPr lang="en-US" sz="3600" dirty="0" smtClean="0"/>
              <a:t> </a:t>
            </a:r>
            <a:r>
              <a:rPr lang="en-US" sz="3600" dirty="0" err="1" smtClean="0"/>
              <a:t>কলেজ,মির্জাপুর</a:t>
            </a:r>
            <a:r>
              <a:rPr lang="bn-BD" sz="3600" dirty="0" smtClean="0"/>
              <a:t>, </a:t>
            </a:r>
            <a:r>
              <a:rPr lang="bn-BD" sz="3600" dirty="0"/>
              <a:t>টাঙ্গাইল ।</a:t>
            </a:r>
            <a:endParaRPr lang="en-US" sz="3600" dirty="0"/>
          </a:p>
        </p:txBody>
      </p:sp>
      <p:pic>
        <p:nvPicPr>
          <p:cNvPr id="5" name="Picture 4">
            <a:extLst>
              <a:ext uri="{FF2B5EF4-FFF2-40B4-BE49-F238E27FC236}">
                <a16:creationId xmlns:a16="http://schemas.microsoft.com/office/drawing/2014/main" id="{C83764D8-A562-1A60-F167-45C45FA2FB02}"/>
              </a:ext>
            </a:extLst>
          </p:cNvPr>
          <p:cNvPicPr>
            <a:picLocks noChangeAspect="1"/>
          </p:cNvPicPr>
          <p:nvPr/>
        </p:nvPicPr>
        <p:blipFill>
          <a:blip r:embed="rId2"/>
          <a:stretch>
            <a:fillRect/>
          </a:stretch>
        </p:blipFill>
        <p:spPr>
          <a:xfrm>
            <a:off x="8283387" y="1439333"/>
            <a:ext cx="3824941" cy="5418667"/>
          </a:xfrm>
          <a:prstGeom prst="rect">
            <a:avLst/>
          </a:prstGeom>
        </p:spPr>
      </p:pic>
      <p:sp>
        <p:nvSpPr>
          <p:cNvPr id="4" name="Isosceles Triangle 3"/>
          <p:cNvSpPr/>
          <p:nvPr/>
        </p:nvSpPr>
        <p:spPr>
          <a:xfrm rot="5400000">
            <a:off x="841479" y="2197598"/>
            <a:ext cx="245991" cy="218685"/>
          </a:xfrm>
          <a:prstGeom prst="triangle">
            <a:avLst>
              <a:gd name="adj" fmla="val 529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73817" y="1117622"/>
            <a:ext cx="3870716" cy="707886"/>
          </a:xfrm>
          <a:prstGeom prst="rect">
            <a:avLst/>
          </a:prstGeom>
          <a:noFill/>
          <a:ln w="76200">
            <a:solidFill>
              <a:srgbClr val="00B0F0"/>
            </a:solidFill>
          </a:ln>
        </p:spPr>
        <p:txBody>
          <a:bodyPr wrap="square" rtlCol="0">
            <a:spAutoFit/>
          </a:bodyPr>
          <a:lstStyle/>
          <a:p>
            <a:r>
              <a:rPr lang="en-US" sz="4000" dirty="0" err="1" smtClean="0">
                <a:solidFill>
                  <a:srgbClr val="00B050"/>
                </a:solidFill>
              </a:rPr>
              <a:t>শিক্ষক</a:t>
            </a:r>
            <a:r>
              <a:rPr lang="en-US" sz="4000" dirty="0" smtClean="0">
                <a:solidFill>
                  <a:srgbClr val="00B050"/>
                </a:solidFill>
              </a:rPr>
              <a:t> </a:t>
            </a:r>
            <a:r>
              <a:rPr lang="en-US" sz="4000" dirty="0" err="1" smtClean="0">
                <a:solidFill>
                  <a:srgbClr val="00B050"/>
                </a:solidFill>
              </a:rPr>
              <a:t>পরিচিতি</a:t>
            </a:r>
            <a:endParaRPr lang="en-US" sz="4000" dirty="0">
              <a:solidFill>
                <a:srgbClr val="00B050"/>
              </a:solidFill>
            </a:endParaRPr>
          </a:p>
        </p:txBody>
      </p:sp>
    </p:spTree>
    <p:extLst>
      <p:ext uri="{BB962C8B-B14F-4D97-AF65-F5344CB8AC3E}">
        <p14:creationId xmlns:p14="http://schemas.microsoft.com/office/powerpoint/2010/main" val="25656264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7506F-4A20-F751-EA1C-5BE69C72B372}"/>
              </a:ext>
            </a:extLst>
          </p:cNvPr>
          <p:cNvSpPr>
            <a:spLocks noGrp="1"/>
          </p:cNvSpPr>
          <p:nvPr>
            <p:ph type="title"/>
          </p:nvPr>
        </p:nvSpPr>
        <p:spPr/>
        <p:txBody>
          <a:bodyPr/>
          <a:lstStyle/>
          <a:p>
            <a:r>
              <a:rPr lang="bn-BD" dirty="0"/>
              <a:t>নিউক্লিওফাইল বা কেন্দ্রাকর্ষি বিকারক:</a:t>
            </a:r>
            <a:endParaRPr lang="en-US" dirty="0"/>
          </a:p>
        </p:txBody>
      </p:sp>
      <p:sp>
        <p:nvSpPr>
          <p:cNvPr id="3" name="Content Placeholder 2">
            <a:extLst>
              <a:ext uri="{FF2B5EF4-FFF2-40B4-BE49-F238E27FC236}">
                <a16:creationId xmlns:a16="http://schemas.microsoft.com/office/drawing/2014/main" id="{5D5E4297-B30D-AE69-53C2-05F4C1891AB5}"/>
              </a:ext>
            </a:extLst>
          </p:cNvPr>
          <p:cNvSpPr>
            <a:spLocks noGrp="1"/>
          </p:cNvSpPr>
          <p:nvPr>
            <p:ph idx="1"/>
          </p:nvPr>
        </p:nvSpPr>
        <p:spPr>
          <a:xfrm>
            <a:off x="677334" y="1586848"/>
            <a:ext cx="9279466" cy="5788117"/>
          </a:xfrm>
        </p:spPr>
        <p:txBody>
          <a:bodyPr>
            <a:noAutofit/>
          </a:bodyPr>
          <a:lstStyle/>
          <a:p>
            <a:r>
              <a:rPr lang="bn-BD" sz="2400" dirty="0"/>
              <a:t>যে সকল বিকারক বিক্রিয়া কালে ধনাত্মক কেন্দ্র বা নিউক্লিয়াসের প্রতি আকৃষ্ট হয় এবং ইলেকট্রন দান করতে পারে তাদেরকে কেন্দ্রাকর্ষি বিকারক বা নিউক্লিও ফাইল বলে। </a:t>
            </a:r>
          </a:p>
          <a:p>
            <a:r>
              <a:rPr lang="bn-BD" sz="2400" dirty="0"/>
              <a:t>সকল ঋণাত্মক আধান যুক্ত আয়ন নিউক্লোফাইল। যেমন: কার্বানায়ন, হ্যালাইড আয়ন ইত্যাদি। </a:t>
            </a:r>
          </a:p>
          <a:p>
            <a:r>
              <a:rPr lang="bn-BD" sz="2400" dirty="0"/>
              <a:t>এছাড়াও প্রশমন নিউক্লোফাইল আছে, এজাতীয় নিউক্লিওফাইল ইলেকট্রন সমৃদ্ধ নিরপেক্ষ অনু । এদের কেন্দ্রীয় পরমাণুতে নিঃসঙ্গ যুগল ইলেকট্রন থাকে। যেমন: এমোনিয়া, পানি, অ্যালকোহল ইত্যাদি। </a:t>
            </a:r>
          </a:p>
          <a:p>
            <a:r>
              <a:rPr lang="bn-BD" sz="2400" dirty="0"/>
              <a:t>নিউক্লিও ফাইল বা কেন্দ্রাকর্ষি বিকারক সমূহের নিঃসঙ্গ ইলেকট্রন যুগল থাকায় এরাবিক্রিয়ায় অংশগ্রহণের সময় ইলেকট্রন ঘাটতি বিক্রিয়ক কে ইলেকট্রন দান করে এবং তার সঙ্গে নতুন বন্ধন সৃষ্টি করে অর্থাৎ কেন্দ্রাকর্ষি বিক্রিয়া ঘটায়।</a:t>
            </a:r>
          </a:p>
        </p:txBody>
      </p:sp>
    </p:spTree>
    <p:extLst>
      <p:ext uri="{BB962C8B-B14F-4D97-AF65-F5344CB8AC3E}">
        <p14:creationId xmlns:p14="http://schemas.microsoft.com/office/powerpoint/2010/main" val="4077955686"/>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5157A-7EDA-45D3-916E-25B6225D6BBA}"/>
              </a:ext>
            </a:extLst>
          </p:cNvPr>
          <p:cNvSpPr>
            <a:spLocks noGrp="1"/>
          </p:cNvSpPr>
          <p:nvPr>
            <p:ph type="title"/>
          </p:nvPr>
        </p:nvSpPr>
        <p:spPr/>
        <p:txBody>
          <a:bodyPr>
            <a:normAutofit fontScale="90000"/>
          </a:bodyPr>
          <a:lstStyle/>
          <a:p>
            <a:r>
              <a:rPr lang="bn-BD" dirty="0"/>
              <a:t>যে প্রতিস্থাপন বিক্রিয়া কেন্দ্রাকর্ষি বিকারক দ্বারা সংঘটিত হয় তাকে কেন্দ্রাকর্ষি প্রতিস্থাপন বিক্রিয়া বলা হয়। কেন্দ্রাকর্ষি প্রতিস্থাপন বিক্রিয়া দুই ধরনের। </a:t>
            </a:r>
            <a:br>
              <a:rPr lang="bn-BD" dirty="0"/>
            </a:br>
            <a:r>
              <a:rPr lang="bn-BD" dirty="0"/>
              <a:t>১) এক আনবিক কেন্দ্রাকর্ষি প্রতিস্থাপন বিক্রিয়া। </a:t>
            </a:r>
            <a:br>
              <a:rPr lang="bn-BD" dirty="0"/>
            </a:br>
            <a:r>
              <a:rPr lang="bn-BD" dirty="0"/>
              <a:t>২) দ্বি-আনবিক কেন্দ্রাকর্ষি প্রতিস্থাপন বিক্রিয়া</a:t>
            </a:r>
            <a:endParaRPr lang="en-US" dirty="0"/>
          </a:p>
        </p:txBody>
      </p:sp>
    </p:spTree>
    <p:extLst>
      <p:ext uri="{BB962C8B-B14F-4D97-AF65-F5344CB8AC3E}">
        <p14:creationId xmlns:p14="http://schemas.microsoft.com/office/powerpoint/2010/main" val="205892257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7C4CCC-2548-41B6-8BA8-B83FEFD74BF0}"/>
              </a:ext>
            </a:extLst>
          </p:cNvPr>
          <p:cNvSpPr/>
          <p:nvPr/>
        </p:nvSpPr>
        <p:spPr>
          <a:xfrm>
            <a:off x="1147885" y="476383"/>
            <a:ext cx="3337773" cy="92333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dirty="0" err="1">
                <a:ln>
                  <a:noFill/>
                </a:ln>
                <a:solidFill>
                  <a:srgbClr val="22F227"/>
                </a:solidFill>
                <a:effectLst/>
                <a:uLnTx/>
                <a:uFillTx/>
              </a:rPr>
              <a:t>বাড়ির</a:t>
            </a:r>
            <a:r>
              <a:rPr kumimoji="0" lang="en-GB" sz="5400" b="0" i="0" u="none" strike="noStrike" kern="0" cap="none" spc="0" normalizeH="0" baseline="0" noProof="0" dirty="0">
                <a:ln>
                  <a:noFill/>
                </a:ln>
                <a:solidFill>
                  <a:srgbClr val="22F227"/>
                </a:solidFill>
                <a:effectLst/>
                <a:uLnTx/>
                <a:uFillTx/>
              </a:rPr>
              <a:t> </a:t>
            </a:r>
            <a:r>
              <a:rPr kumimoji="0" lang="en-GB" sz="5400" b="0" i="0" u="none" strike="noStrike" kern="0" cap="none" spc="0" normalizeH="0" baseline="0" noProof="0" dirty="0" err="1">
                <a:ln>
                  <a:noFill/>
                </a:ln>
                <a:solidFill>
                  <a:srgbClr val="22F227"/>
                </a:solidFill>
                <a:effectLst/>
                <a:uLnTx/>
                <a:uFillTx/>
              </a:rPr>
              <a:t>কাজ</a:t>
            </a:r>
            <a:r>
              <a:rPr kumimoji="0" lang="en-GB" sz="5400" b="0" i="0" u="none" strike="noStrike" kern="0" cap="none" spc="0" normalizeH="0" baseline="0" noProof="0" dirty="0">
                <a:ln>
                  <a:noFill/>
                </a:ln>
                <a:solidFill>
                  <a:srgbClr val="22F227"/>
                </a:solidFill>
                <a:effectLst/>
                <a:uLnTx/>
                <a:uFillTx/>
              </a:rPr>
              <a:t> </a:t>
            </a:r>
            <a:r>
              <a:rPr kumimoji="0" lang="bn-BD" sz="5400" b="0" i="0" u="none" strike="noStrike" kern="0" cap="none" spc="0" normalizeH="0" baseline="0" noProof="0">
                <a:ln>
                  <a:noFill/>
                </a:ln>
                <a:solidFill>
                  <a:srgbClr val="22F227"/>
                </a:solidFill>
                <a:effectLst/>
                <a:uLnTx/>
                <a:uFillTx/>
              </a:rPr>
              <a:t>ঃ</a:t>
            </a:r>
            <a:endParaRPr kumimoji="0" lang="en-GB" sz="5400" b="0" i="0" u="none" strike="noStrike" kern="0" cap="none" spc="0" normalizeH="0" baseline="0" noProof="0" dirty="0">
              <a:ln>
                <a:noFill/>
              </a:ln>
              <a:solidFill>
                <a:srgbClr val="22F227"/>
              </a:solidFill>
              <a:effectLst/>
              <a:uLnTx/>
              <a:uFillTx/>
            </a:endParaRPr>
          </a:p>
        </p:txBody>
      </p:sp>
      <p:pic>
        <p:nvPicPr>
          <p:cNvPr id="1028" name="Picture 4" descr="https://d82.intsig.net/sync/download_device_resize_jpg_v2?_t=1737389779&amp;device_id=AD_AID-7F2EB49297F978E7&amp;sid=6516F41903C14783EX7Df7TRUS&amp;pixel=1000&amp;file_name=EN66H0eYD2SeKKayLX5FPHfD.jpg">
            <a:extLst>
              <a:ext uri="{FF2B5EF4-FFF2-40B4-BE49-F238E27FC236}">
                <a16:creationId xmlns:a16="http://schemas.microsoft.com/office/drawing/2014/main" id="{72D68E2E-C6B7-418D-8E4F-0A1854E60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710" y="2355776"/>
            <a:ext cx="9525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429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4CD1A2-9F3D-43BE-AAC5-219AE5424587}"/>
              </a:ext>
            </a:extLst>
          </p:cNvPr>
          <p:cNvSpPr/>
          <p:nvPr/>
        </p:nvSpPr>
        <p:spPr>
          <a:xfrm>
            <a:off x="3048000" y="1720840"/>
            <a:ext cx="6096000" cy="3416320"/>
          </a:xfrm>
          <a:prstGeom prst="rect">
            <a:avLst/>
          </a:prstGeom>
        </p:spPr>
        <p:txBody>
          <a:bodyPr>
            <a:spAutoFit/>
          </a:bodyPr>
          <a:lstStyle/>
          <a:p>
            <a:pPr marL="857250" marR="0" lvl="0" indent="-857250" defTabSz="91440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bn-BD" sz="7200" b="0" i="0" u="none" strike="noStrike" kern="0" cap="none" spc="0" normalizeH="0" baseline="0" noProof="0" dirty="0">
                <a:ln>
                  <a:noFill/>
                </a:ln>
                <a:solidFill>
                  <a:srgbClr val="00B050"/>
                </a:solidFill>
                <a:effectLst/>
                <a:uLnTx/>
                <a:uFillTx/>
              </a:rPr>
              <a:t>ধন্যবাদ </a:t>
            </a:r>
            <a:br>
              <a:rPr kumimoji="0" lang="bn-BD" sz="7200" b="0" i="0" u="none" strike="noStrike" kern="0" cap="none" spc="0" normalizeH="0" baseline="0" noProof="0" dirty="0">
                <a:ln>
                  <a:noFill/>
                </a:ln>
                <a:solidFill>
                  <a:srgbClr val="00B050"/>
                </a:solidFill>
                <a:effectLst/>
                <a:uLnTx/>
                <a:uFillTx/>
              </a:rPr>
            </a:br>
            <a:r>
              <a:rPr kumimoji="0" lang="bn-BD" sz="7200" b="0" i="0" u="none" strike="noStrike" kern="0" cap="none" spc="0" normalizeH="0" baseline="0" noProof="0" dirty="0">
                <a:ln>
                  <a:noFill/>
                </a:ln>
                <a:solidFill>
                  <a:srgbClr val="00B050"/>
                </a:solidFill>
                <a:effectLst/>
                <a:uLnTx/>
                <a:uFillTx/>
              </a:rPr>
              <a:t>               সবাইকে।</a:t>
            </a:r>
            <a:endParaRPr kumimoji="0" lang="en-GB" sz="7200" b="0" i="0" u="none" strike="noStrike" kern="0" cap="none" spc="0" normalizeH="0" baseline="0" noProof="0" dirty="0">
              <a:ln>
                <a:noFill/>
              </a:ln>
              <a:solidFill>
                <a:srgbClr val="00B050"/>
              </a:solidFill>
              <a:effectLst/>
              <a:uLnTx/>
              <a:uFillTx/>
            </a:endParaRPr>
          </a:p>
        </p:txBody>
      </p:sp>
    </p:spTree>
    <p:extLst>
      <p:ext uri="{BB962C8B-B14F-4D97-AF65-F5344CB8AC3E}">
        <p14:creationId xmlns:p14="http://schemas.microsoft.com/office/powerpoint/2010/main" val="93782781"/>
      </p:ext>
    </p:extLst>
  </p:cSld>
  <p:clrMapOvr>
    <a:masterClrMapping/>
  </p:clrMapOvr>
  <p:transition spd="slow">
    <p:push dir="u"/>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19</TotalTime>
  <Words>177</Words>
  <Application>Microsoft Office PowerPoint</Application>
  <PresentationFormat>Widescreen</PresentationFormat>
  <Paragraphs>15</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Trebuchet MS</vt:lpstr>
      <vt:lpstr>Vrinda</vt:lpstr>
      <vt:lpstr>Wingdings</vt:lpstr>
      <vt:lpstr>Wingdings 3</vt:lpstr>
      <vt:lpstr>Facet</vt:lpstr>
      <vt:lpstr>PowerPoint Presentation</vt:lpstr>
      <vt:lpstr>আজকের আলোচ্য বিষয়: নিউক্লিওফাইল</vt:lpstr>
      <vt:lpstr>নিউক্লিওফাইল বা কেন্দ্রাকর্ষি বিকারক:</vt:lpstr>
      <vt:lpstr>যে প্রতিস্থাপন বিক্রিয়া কেন্দ্রাকর্ষি বিকারক দ্বারা সংঘটিত হয় তাকে কেন্দ্রাকর্ষি প্রতিস্থাপন বিক্রিয়া বলা হয়। কেন্দ্রাকর্ষি প্রতিস্থাপন বিক্রিয়া দুই ধরনের।  ১) এক আনবিক কেন্দ্রাকর্ষি প্রতিস্থাপন বিক্রিয়া।  ২) দ্বি-আনবিক কেন্দ্রাকর্ষি প্রতিস্থাপন বিক্রিয়া</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আলোচ্য বিষয়: ইলেক্ট্রোফাইল</dc:title>
  <dc:creator>aminache77@gmail.com</dc:creator>
  <cp:lastModifiedBy>DELL</cp:lastModifiedBy>
  <cp:revision>6</cp:revision>
  <dcterms:created xsi:type="dcterms:W3CDTF">2024-09-25T17:00:14Z</dcterms:created>
  <dcterms:modified xsi:type="dcterms:W3CDTF">2026-09-07T03:59:43Z</dcterms:modified>
</cp:coreProperties>
</file>