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58" r:id="rId4"/>
    <p:sldId id="262" r:id="rId5"/>
    <p:sldId id="261" r:id="rId6"/>
    <p:sldId id="260" r:id="rId7"/>
    <p:sldId id="273" r:id="rId8"/>
    <p:sldId id="263" r:id="rId9"/>
    <p:sldId id="264" r:id="rId10"/>
    <p:sldId id="265" r:id="rId11"/>
    <p:sldId id="266" r:id="rId12"/>
    <p:sldId id="276" r:id="rId13"/>
    <p:sldId id="272" r:id="rId14"/>
    <p:sldId id="353"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804"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20T21:12:37.177"/>
    </inkml:context>
    <inkml:brush xml:id="br0">
      <inkml:brushProperty name="width" value="0.3" units="cm"/>
      <inkml:brushProperty name="height" value="0.6" units="cm"/>
      <inkml:brushProperty name="color" value="#E6E6E6"/>
      <inkml:brushProperty name="tip" value="rectangle"/>
      <inkml:brushProperty name="rasterOp" value="maskPen"/>
      <inkml:brushProperty name="ignorePressure" value="1"/>
    </inkml:brush>
  </inkml:definitions>
  <inkml:trace contextRef="#ctx0" brushRef="#br0">1 0,'0'5,"0"7,0 7,0 5,0 4,10 8,9 14,12 13,6 8,-3-4,-8-13</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62F1B-2D59-2C2B-A795-856BE3FB704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B048232-AB59-17D9-133D-07F88F53864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3972689-DF13-D406-0DCA-DC20AF33AA8D}"/>
              </a:ext>
            </a:extLst>
          </p:cNvPr>
          <p:cNvSpPr>
            <a:spLocks noGrp="1"/>
          </p:cNvSpPr>
          <p:nvPr>
            <p:ph type="dt" sz="half" idx="10"/>
          </p:nvPr>
        </p:nvSpPr>
        <p:spPr/>
        <p:txBody>
          <a:bodyPr/>
          <a:lstStyle/>
          <a:p>
            <a:fld id="{300381EA-F06A-4980-BA70-569DDD442F78}" type="datetimeFigureOut">
              <a:rPr lang="en-US" smtClean="0"/>
              <a:t>08-Sep-26</a:t>
            </a:fld>
            <a:endParaRPr lang="en-US"/>
          </a:p>
        </p:txBody>
      </p:sp>
      <p:sp>
        <p:nvSpPr>
          <p:cNvPr id="5" name="Footer Placeholder 4">
            <a:extLst>
              <a:ext uri="{FF2B5EF4-FFF2-40B4-BE49-F238E27FC236}">
                <a16:creationId xmlns:a16="http://schemas.microsoft.com/office/drawing/2014/main" id="{0723FA9A-BCF9-73D2-F360-7DD93AA808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0D1984-BA83-9320-97C1-E5A35D473ACF}"/>
              </a:ext>
            </a:extLst>
          </p:cNvPr>
          <p:cNvSpPr>
            <a:spLocks noGrp="1"/>
          </p:cNvSpPr>
          <p:nvPr>
            <p:ph type="sldNum" sz="quarter" idx="12"/>
          </p:nvPr>
        </p:nvSpPr>
        <p:spPr/>
        <p:txBody>
          <a:bodyPr/>
          <a:lstStyle/>
          <a:p>
            <a:fld id="{B7E13E61-F808-44DF-AC74-2124258FC525}" type="slidenum">
              <a:rPr lang="en-US" smtClean="0"/>
              <a:t>‹#›</a:t>
            </a:fld>
            <a:endParaRPr lang="en-US"/>
          </a:p>
        </p:txBody>
      </p:sp>
    </p:spTree>
    <p:extLst>
      <p:ext uri="{BB962C8B-B14F-4D97-AF65-F5344CB8AC3E}">
        <p14:creationId xmlns:p14="http://schemas.microsoft.com/office/powerpoint/2010/main" val="1661080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46B27-B9B1-00DA-8D0C-E275FDE23C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C7F00E4-3AF7-A700-F5AE-9896F85570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7935FB-5FBE-7CE3-961B-B99299BBC162}"/>
              </a:ext>
            </a:extLst>
          </p:cNvPr>
          <p:cNvSpPr>
            <a:spLocks noGrp="1"/>
          </p:cNvSpPr>
          <p:nvPr>
            <p:ph type="dt" sz="half" idx="10"/>
          </p:nvPr>
        </p:nvSpPr>
        <p:spPr/>
        <p:txBody>
          <a:bodyPr/>
          <a:lstStyle/>
          <a:p>
            <a:fld id="{300381EA-F06A-4980-BA70-569DDD442F78}" type="datetimeFigureOut">
              <a:rPr lang="en-US" smtClean="0"/>
              <a:t>08-Sep-26</a:t>
            </a:fld>
            <a:endParaRPr lang="en-US"/>
          </a:p>
        </p:txBody>
      </p:sp>
      <p:sp>
        <p:nvSpPr>
          <p:cNvPr id="5" name="Footer Placeholder 4">
            <a:extLst>
              <a:ext uri="{FF2B5EF4-FFF2-40B4-BE49-F238E27FC236}">
                <a16:creationId xmlns:a16="http://schemas.microsoft.com/office/drawing/2014/main" id="{E0C768B1-7301-0639-1D67-5D1381E943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C6A980-23D7-3402-8F1C-672E3536F684}"/>
              </a:ext>
            </a:extLst>
          </p:cNvPr>
          <p:cNvSpPr>
            <a:spLocks noGrp="1"/>
          </p:cNvSpPr>
          <p:nvPr>
            <p:ph type="sldNum" sz="quarter" idx="12"/>
          </p:nvPr>
        </p:nvSpPr>
        <p:spPr/>
        <p:txBody>
          <a:bodyPr/>
          <a:lstStyle/>
          <a:p>
            <a:fld id="{B7E13E61-F808-44DF-AC74-2124258FC525}" type="slidenum">
              <a:rPr lang="en-US" smtClean="0"/>
              <a:t>‹#›</a:t>
            </a:fld>
            <a:endParaRPr lang="en-US"/>
          </a:p>
        </p:txBody>
      </p:sp>
    </p:spTree>
    <p:extLst>
      <p:ext uri="{BB962C8B-B14F-4D97-AF65-F5344CB8AC3E}">
        <p14:creationId xmlns:p14="http://schemas.microsoft.com/office/powerpoint/2010/main" val="39993807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458AE-B1B7-B5C3-A5DA-10D1411AE8F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4F44987-AC29-97AD-FDFD-69C3F019F7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014030-390B-567B-33F8-06844C01BC22}"/>
              </a:ext>
            </a:extLst>
          </p:cNvPr>
          <p:cNvSpPr>
            <a:spLocks noGrp="1"/>
          </p:cNvSpPr>
          <p:nvPr>
            <p:ph type="dt" sz="half" idx="10"/>
          </p:nvPr>
        </p:nvSpPr>
        <p:spPr/>
        <p:txBody>
          <a:bodyPr/>
          <a:lstStyle/>
          <a:p>
            <a:fld id="{300381EA-F06A-4980-BA70-569DDD442F78}" type="datetimeFigureOut">
              <a:rPr lang="en-US" smtClean="0"/>
              <a:t>08-Sep-26</a:t>
            </a:fld>
            <a:endParaRPr lang="en-US"/>
          </a:p>
        </p:txBody>
      </p:sp>
      <p:sp>
        <p:nvSpPr>
          <p:cNvPr id="5" name="Footer Placeholder 4">
            <a:extLst>
              <a:ext uri="{FF2B5EF4-FFF2-40B4-BE49-F238E27FC236}">
                <a16:creationId xmlns:a16="http://schemas.microsoft.com/office/drawing/2014/main" id="{FB85432D-0163-D3BC-15DE-D1E6F84E5C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E44BF7-6474-4B48-DAD4-5A9CD2CEA28C}"/>
              </a:ext>
            </a:extLst>
          </p:cNvPr>
          <p:cNvSpPr>
            <a:spLocks noGrp="1"/>
          </p:cNvSpPr>
          <p:nvPr>
            <p:ph type="sldNum" sz="quarter" idx="12"/>
          </p:nvPr>
        </p:nvSpPr>
        <p:spPr/>
        <p:txBody>
          <a:bodyPr/>
          <a:lstStyle/>
          <a:p>
            <a:fld id="{B7E13E61-F808-44DF-AC74-2124258FC525}" type="slidenum">
              <a:rPr lang="en-US" smtClean="0"/>
              <a:t>‹#›</a:t>
            </a:fld>
            <a:endParaRPr lang="en-US"/>
          </a:p>
        </p:txBody>
      </p:sp>
    </p:spTree>
    <p:extLst>
      <p:ext uri="{BB962C8B-B14F-4D97-AF65-F5344CB8AC3E}">
        <p14:creationId xmlns:p14="http://schemas.microsoft.com/office/powerpoint/2010/main" val="617269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380DE-3102-12DC-022D-49AF0E64DC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A039202-196F-068F-D540-559DDB5D3F9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D644D34-61B8-FC9F-FE8A-4AAF020217B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471A7DC-6C90-0453-E7C1-B565798FDBB4}"/>
              </a:ext>
            </a:extLst>
          </p:cNvPr>
          <p:cNvSpPr>
            <a:spLocks noGrp="1"/>
          </p:cNvSpPr>
          <p:nvPr>
            <p:ph type="dt" sz="half" idx="10"/>
          </p:nvPr>
        </p:nvSpPr>
        <p:spPr/>
        <p:txBody>
          <a:bodyPr/>
          <a:lstStyle/>
          <a:p>
            <a:fld id="{300381EA-F06A-4980-BA70-569DDD442F78}" type="datetimeFigureOut">
              <a:rPr lang="en-US" smtClean="0"/>
              <a:t>08-Sep-26</a:t>
            </a:fld>
            <a:endParaRPr lang="en-US"/>
          </a:p>
        </p:txBody>
      </p:sp>
      <p:sp>
        <p:nvSpPr>
          <p:cNvPr id="6" name="Footer Placeholder 5">
            <a:extLst>
              <a:ext uri="{FF2B5EF4-FFF2-40B4-BE49-F238E27FC236}">
                <a16:creationId xmlns:a16="http://schemas.microsoft.com/office/drawing/2014/main" id="{0ECEB46F-636E-818A-C49C-C1699AE935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AE3337-4C11-F533-CE7A-41AB86649542}"/>
              </a:ext>
            </a:extLst>
          </p:cNvPr>
          <p:cNvSpPr>
            <a:spLocks noGrp="1"/>
          </p:cNvSpPr>
          <p:nvPr>
            <p:ph type="sldNum" sz="quarter" idx="12"/>
          </p:nvPr>
        </p:nvSpPr>
        <p:spPr/>
        <p:txBody>
          <a:bodyPr/>
          <a:lstStyle/>
          <a:p>
            <a:fld id="{B7E13E61-F808-44DF-AC74-2124258FC525}" type="slidenum">
              <a:rPr lang="en-US" smtClean="0"/>
              <a:t>‹#›</a:t>
            </a:fld>
            <a:endParaRPr lang="en-US"/>
          </a:p>
        </p:txBody>
      </p:sp>
    </p:spTree>
    <p:extLst>
      <p:ext uri="{BB962C8B-B14F-4D97-AF65-F5344CB8AC3E}">
        <p14:creationId xmlns:p14="http://schemas.microsoft.com/office/powerpoint/2010/main" val="35173886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40E8F-92C3-5719-0EB7-3872897C9C7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55304A1-2294-FC8D-B083-91C1CF86002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B3A2E5B-292B-2ECC-E487-CEE9350D2A2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742C29E-F4B6-45FB-DB19-C7C7BF38B6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FD2BDAC-C7DE-9E76-1EDA-9DE65C72386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212BD82-0974-BEE3-3603-D39268CE05C1}"/>
              </a:ext>
            </a:extLst>
          </p:cNvPr>
          <p:cNvSpPr>
            <a:spLocks noGrp="1"/>
          </p:cNvSpPr>
          <p:nvPr>
            <p:ph type="dt" sz="half" idx="10"/>
          </p:nvPr>
        </p:nvSpPr>
        <p:spPr/>
        <p:txBody>
          <a:bodyPr/>
          <a:lstStyle/>
          <a:p>
            <a:fld id="{300381EA-F06A-4980-BA70-569DDD442F78}" type="datetimeFigureOut">
              <a:rPr lang="en-US" smtClean="0"/>
              <a:t>08-Sep-26</a:t>
            </a:fld>
            <a:endParaRPr lang="en-US"/>
          </a:p>
        </p:txBody>
      </p:sp>
      <p:sp>
        <p:nvSpPr>
          <p:cNvPr id="8" name="Footer Placeholder 7">
            <a:extLst>
              <a:ext uri="{FF2B5EF4-FFF2-40B4-BE49-F238E27FC236}">
                <a16:creationId xmlns:a16="http://schemas.microsoft.com/office/drawing/2014/main" id="{D6A10AD6-9E3F-0FA7-4279-06BAA878F70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13F44E6-3636-3F51-BDBE-E876B14C0CA4}"/>
              </a:ext>
            </a:extLst>
          </p:cNvPr>
          <p:cNvSpPr>
            <a:spLocks noGrp="1"/>
          </p:cNvSpPr>
          <p:nvPr>
            <p:ph type="sldNum" sz="quarter" idx="12"/>
          </p:nvPr>
        </p:nvSpPr>
        <p:spPr/>
        <p:txBody>
          <a:bodyPr/>
          <a:lstStyle/>
          <a:p>
            <a:fld id="{B7E13E61-F808-44DF-AC74-2124258FC525}" type="slidenum">
              <a:rPr lang="en-US" smtClean="0"/>
              <a:t>‹#›</a:t>
            </a:fld>
            <a:endParaRPr lang="en-US"/>
          </a:p>
        </p:txBody>
      </p:sp>
    </p:spTree>
    <p:extLst>
      <p:ext uri="{BB962C8B-B14F-4D97-AF65-F5344CB8AC3E}">
        <p14:creationId xmlns:p14="http://schemas.microsoft.com/office/powerpoint/2010/main" val="14878987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EF829-40F3-A7A8-D818-E507D393B31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DCBFE2D-53B5-3D1E-8F1D-0BABB4E1F374}"/>
              </a:ext>
            </a:extLst>
          </p:cNvPr>
          <p:cNvSpPr>
            <a:spLocks noGrp="1"/>
          </p:cNvSpPr>
          <p:nvPr>
            <p:ph type="dt" sz="half" idx="10"/>
          </p:nvPr>
        </p:nvSpPr>
        <p:spPr/>
        <p:txBody>
          <a:bodyPr/>
          <a:lstStyle/>
          <a:p>
            <a:fld id="{300381EA-F06A-4980-BA70-569DDD442F78}" type="datetimeFigureOut">
              <a:rPr lang="en-US" smtClean="0"/>
              <a:t>08-Sep-26</a:t>
            </a:fld>
            <a:endParaRPr lang="en-US"/>
          </a:p>
        </p:txBody>
      </p:sp>
      <p:sp>
        <p:nvSpPr>
          <p:cNvPr id="4" name="Footer Placeholder 3">
            <a:extLst>
              <a:ext uri="{FF2B5EF4-FFF2-40B4-BE49-F238E27FC236}">
                <a16:creationId xmlns:a16="http://schemas.microsoft.com/office/drawing/2014/main" id="{CBD49C9D-76C8-56AE-987A-83BB2E0F9AC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B351757-FFF7-CCA8-7907-0FA2CEABCCF7}"/>
              </a:ext>
            </a:extLst>
          </p:cNvPr>
          <p:cNvSpPr>
            <a:spLocks noGrp="1"/>
          </p:cNvSpPr>
          <p:nvPr>
            <p:ph type="sldNum" sz="quarter" idx="12"/>
          </p:nvPr>
        </p:nvSpPr>
        <p:spPr/>
        <p:txBody>
          <a:bodyPr/>
          <a:lstStyle/>
          <a:p>
            <a:fld id="{B7E13E61-F808-44DF-AC74-2124258FC525}" type="slidenum">
              <a:rPr lang="en-US" smtClean="0"/>
              <a:t>‹#›</a:t>
            </a:fld>
            <a:endParaRPr lang="en-US"/>
          </a:p>
        </p:txBody>
      </p:sp>
    </p:spTree>
    <p:extLst>
      <p:ext uri="{BB962C8B-B14F-4D97-AF65-F5344CB8AC3E}">
        <p14:creationId xmlns:p14="http://schemas.microsoft.com/office/powerpoint/2010/main" val="9941187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8A3BB74-A82A-6C73-DB73-F6A54EE334BD}"/>
              </a:ext>
            </a:extLst>
          </p:cNvPr>
          <p:cNvSpPr>
            <a:spLocks noGrp="1"/>
          </p:cNvSpPr>
          <p:nvPr>
            <p:ph type="dt" sz="half" idx="10"/>
          </p:nvPr>
        </p:nvSpPr>
        <p:spPr/>
        <p:txBody>
          <a:bodyPr/>
          <a:lstStyle/>
          <a:p>
            <a:fld id="{300381EA-F06A-4980-BA70-569DDD442F78}" type="datetimeFigureOut">
              <a:rPr lang="en-US" smtClean="0"/>
              <a:t>08-Sep-26</a:t>
            </a:fld>
            <a:endParaRPr lang="en-US"/>
          </a:p>
        </p:txBody>
      </p:sp>
      <p:sp>
        <p:nvSpPr>
          <p:cNvPr id="3" name="Footer Placeholder 2">
            <a:extLst>
              <a:ext uri="{FF2B5EF4-FFF2-40B4-BE49-F238E27FC236}">
                <a16:creationId xmlns:a16="http://schemas.microsoft.com/office/drawing/2014/main" id="{96F92FE3-B4C1-EE84-1238-23F01299D2A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BFC6D7B-F2AD-6993-29BC-81A663F805C6}"/>
              </a:ext>
            </a:extLst>
          </p:cNvPr>
          <p:cNvSpPr>
            <a:spLocks noGrp="1"/>
          </p:cNvSpPr>
          <p:nvPr>
            <p:ph type="sldNum" sz="quarter" idx="12"/>
          </p:nvPr>
        </p:nvSpPr>
        <p:spPr/>
        <p:txBody>
          <a:bodyPr/>
          <a:lstStyle/>
          <a:p>
            <a:fld id="{B7E13E61-F808-44DF-AC74-2124258FC525}" type="slidenum">
              <a:rPr lang="en-US" smtClean="0"/>
              <a:t>‹#›</a:t>
            </a:fld>
            <a:endParaRPr lang="en-US"/>
          </a:p>
        </p:txBody>
      </p:sp>
    </p:spTree>
    <p:extLst>
      <p:ext uri="{BB962C8B-B14F-4D97-AF65-F5344CB8AC3E}">
        <p14:creationId xmlns:p14="http://schemas.microsoft.com/office/powerpoint/2010/main" val="538537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998FC-24FD-C05A-E052-BD8A8948B2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573E997-0C02-BAEC-255A-91DEA7ECE4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580F9F1-3D53-4DF4-A5A3-7A74641479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FC2DE1-0BD4-6611-189B-20662CF300AD}"/>
              </a:ext>
            </a:extLst>
          </p:cNvPr>
          <p:cNvSpPr>
            <a:spLocks noGrp="1"/>
          </p:cNvSpPr>
          <p:nvPr>
            <p:ph type="dt" sz="half" idx="10"/>
          </p:nvPr>
        </p:nvSpPr>
        <p:spPr/>
        <p:txBody>
          <a:bodyPr/>
          <a:lstStyle/>
          <a:p>
            <a:fld id="{300381EA-F06A-4980-BA70-569DDD442F78}" type="datetimeFigureOut">
              <a:rPr lang="en-US" smtClean="0"/>
              <a:t>08-Sep-26</a:t>
            </a:fld>
            <a:endParaRPr lang="en-US"/>
          </a:p>
        </p:txBody>
      </p:sp>
      <p:sp>
        <p:nvSpPr>
          <p:cNvPr id="6" name="Footer Placeholder 5">
            <a:extLst>
              <a:ext uri="{FF2B5EF4-FFF2-40B4-BE49-F238E27FC236}">
                <a16:creationId xmlns:a16="http://schemas.microsoft.com/office/drawing/2014/main" id="{0C8DE12A-2248-FC0D-3444-D1C497620F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B33CE5-BFF9-B82D-E094-38702D3EDFE2}"/>
              </a:ext>
            </a:extLst>
          </p:cNvPr>
          <p:cNvSpPr>
            <a:spLocks noGrp="1"/>
          </p:cNvSpPr>
          <p:nvPr>
            <p:ph type="sldNum" sz="quarter" idx="12"/>
          </p:nvPr>
        </p:nvSpPr>
        <p:spPr/>
        <p:txBody>
          <a:bodyPr/>
          <a:lstStyle/>
          <a:p>
            <a:fld id="{B7E13E61-F808-44DF-AC74-2124258FC525}" type="slidenum">
              <a:rPr lang="en-US" smtClean="0"/>
              <a:t>‹#›</a:t>
            </a:fld>
            <a:endParaRPr lang="en-US"/>
          </a:p>
        </p:txBody>
      </p:sp>
    </p:spTree>
    <p:extLst>
      <p:ext uri="{BB962C8B-B14F-4D97-AF65-F5344CB8AC3E}">
        <p14:creationId xmlns:p14="http://schemas.microsoft.com/office/powerpoint/2010/main" val="24347184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A7DD0-E238-D50D-CECE-33C31675CA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B127FB-4337-0DCD-DBEB-8A6DDBCD2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9BD0DED-3244-800E-82EB-43101DBDCF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C925703-C1C1-3B0C-2489-5425BFE0564C}"/>
              </a:ext>
            </a:extLst>
          </p:cNvPr>
          <p:cNvSpPr>
            <a:spLocks noGrp="1"/>
          </p:cNvSpPr>
          <p:nvPr>
            <p:ph type="dt" sz="half" idx="10"/>
          </p:nvPr>
        </p:nvSpPr>
        <p:spPr/>
        <p:txBody>
          <a:bodyPr/>
          <a:lstStyle/>
          <a:p>
            <a:fld id="{300381EA-F06A-4980-BA70-569DDD442F78}" type="datetimeFigureOut">
              <a:rPr lang="en-US" smtClean="0"/>
              <a:t>08-Sep-26</a:t>
            </a:fld>
            <a:endParaRPr lang="en-US"/>
          </a:p>
        </p:txBody>
      </p:sp>
      <p:sp>
        <p:nvSpPr>
          <p:cNvPr id="6" name="Footer Placeholder 5">
            <a:extLst>
              <a:ext uri="{FF2B5EF4-FFF2-40B4-BE49-F238E27FC236}">
                <a16:creationId xmlns:a16="http://schemas.microsoft.com/office/drawing/2014/main" id="{BDD5D411-1DAC-A230-501B-DB34BE1147A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6399927-3F28-F1D5-2EB7-1CA1BEF88AF5}"/>
              </a:ext>
            </a:extLst>
          </p:cNvPr>
          <p:cNvSpPr>
            <a:spLocks noGrp="1"/>
          </p:cNvSpPr>
          <p:nvPr>
            <p:ph type="sldNum" sz="quarter" idx="12"/>
          </p:nvPr>
        </p:nvSpPr>
        <p:spPr/>
        <p:txBody>
          <a:bodyPr/>
          <a:lstStyle/>
          <a:p>
            <a:fld id="{B7E13E61-F808-44DF-AC74-2124258FC525}" type="slidenum">
              <a:rPr lang="en-US" smtClean="0"/>
              <a:t>‹#›</a:t>
            </a:fld>
            <a:endParaRPr lang="en-US"/>
          </a:p>
        </p:txBody>
      </p:sp>
    </p:spTree>
    <p:extLst>
      <p:ext uri="{BB962C8B-B14F-4D97-AF65-F5344CB8AC3E}">
        <p14:creationId xmlns:p14="http://schemas.microsoft.com/office/powerpoint/2010/main" val="19662136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3A87C-D38F-0220-B693-6BDB2875D32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B73EB78-89AE-E0A7-3529-2CEE922F20B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F4B9FE-4B0B-750C-CCD6-AD1F2AF6AA6A}"/>
              </a:ext>
            </a:extLst>
          </p:cNvPr>
          <p:cNvSpPr>
            <a:spLocks noGrp="1"/>
          </p:cNvSpPr>
          <p:nvPr>
            <p:ph type="dt" sz="half" idx="10"/>
          </p:nvPr>
        </p:nvSpPr>
        <p:spPr/>
        <p:txBody>
          <a:bodyPr/>
          <a:lstStyle/>
          <a:p>
            <a:fld id="{300381EA-F06A-4980-BA70-569DDD442F78}" type="datetimeFigureOut">
              <a:rPr lang="en-US" smtClean="0"/>
              <a:t>08-Sep-26</a:t>
            </a:fld>
            <a:endParaRPr lang="en-US"/>
          </a:p>
        </p:txBody>
      </p:sp>
      <p:sp>
        <p:nvSpPr>
          <p:cNvPr id="5" name="Footer Placeholder 4">
            <a:extLst>
              <a:ext uri="{FF2B5EF4-FFF2-40B4-BE49-F238E27FC236}">
                <a16:creationId xmlns:a16="http://schemas.microsoft.com/office/drawing/2014/main" id="{E6D315BA-7F29-77B5-A8CE-5E0C7FCA67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681F92-48B1-0037-6777-1042BE756019}"/>
              </a:ext>
            </a:extLst>
          </p:cNvPr>
          <p:cNvSpPr>
            <a:spLocks noGrp="1"/>
          </p:cNvSpPr>
          <p:nvPr>
            <p:ph type="sldNum" sz="quarter" idx="12"/>
          </p:nvPr>
        </p:nvSpPr>
        <p:spPr/>
        <p:txBody>
          <a:bodyPr/>
          <a:lstStyle/>
          <a:p>
            <a:fld id="{B7E13E61-F808-44DF-AC74-2124258FC525}" type="slidenum">
              <a:rPr lang="en-US" smtClean="0"/>
              <a:t>‹#›</a:t>
            </a:fld>
            <a:endParaRPr lang="en-US"/>
          </a:p>
        </p:txBody>
      </p:sp>
    </p:spTree>
    <p:extLst>
      <p:ext uri="{BB962C8B-B14F-4D97-AF65-F5344CB8AC3E}">
        <p14:creationId xmlns:p14="http://schemas.microsoft.com/office/powerpoint/2010/main" val="20748535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6F9AA97-F001-4338-51B3-8FFFB56E620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3762CDE-E47E-20CF-3115-BF4C2DC604A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0194DD-596A-574B-ABB9-C769517DB4AA}"/>
              </a:ext>
            </a:extLst>
          </p:cNvPr>
          <p:cNvSpPr>
            <a:spLocks noGrp="1"/>
          </p:cNvSpPr>
          <p:nvPr>
            <p:ph type="dt" sz="half" idx="10"/>
          </p:nvPr>
        </p:nvSpPr>
        <p:spPr/>
        <p:txBody>
          <a:bodyPr/>
          <a:lstStyle/>
          <a:p>
            <a:fld id="{300381EA-F06A-4980-BA70-569DDD442F78}" type="datetimeFigureOut">
              <a:rPr lang="en-US" smtClean="0"/>
              <a:t>08-Sep-26</a:t>
            </a:fld>
            <a:endParaRPr lang="en-US"/>
          </a:p>
        </p:txBody>
      </p:sp>
      <p:sp>
        <p:nvSpPr>
          <p:cNvPr id="5" name="Footer Placeholder 4">
            <a:extLst>
              <a:ext uri="{FF2B5EF4-FFF2-40B4-BE49-F238E27FC236}">
                <a16:creationId xmlns:a16="http://schemas.microsoft.com/office/drawing/2014/main" id="{3B240875-838A-BD14-09C2-645E20CD46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1DDA3C-95CD-764F-50A0-77D999246F91}"/>
              </a:ext>
            </a:extLst>
          </p:cNvPr>
          <p:cNvSpPr>
            <a:spLocks noGrp="1"/>
          </p:cNvSpPr>
          <p:nvPr>
            <p:ph type="sldNum" sz="quarter" idx="12"/>
          </p:nvPr>
        </p:nvSpPr>
        <p:spPr/>
        <p:txBody>
          <a:bodyPr/>
          <a:lstStyle/>
          <a:p>
            <a:fld id="{B7E13E61-F808-44DF-AC74-2124258FC525}" type="slidenum">
              <a:rPr lang="en-US" smtClean="0"/>
              <a:t>‹#›</a:t>
            </a:fld>
            <a:endParaRPr lang="en-US"/>
          </a:p>
        </p:txBody>
      </p:sp>
    </p:spTree>
    <p:extLst>
      <p:ext uri="{BB962C8B-B14F-4D97-AF65-F5344CB8AC3E}">
        <p14:creationId xmlns:p14="http://schemas.microsoft.com/office/powerpoint/2010/main" val="27384721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59AA97F-D1BB-B753-98A2-7807B8DD01A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45AF1C4-B8F6-9260-B1CA-5DB4F18F30B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27556F-E475-DDAA-E992-8DAF3F41C8A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0381EA-F06A-4980-BA70-569DDD442F78}" type="datetimeFigureOut">
              <a:rPr lang="en-US" smtClean="0"/>
              <a:t>08-Sep-26</a:t>
            </a:fld>
            <a:endParaRPr lang="en-US"/>
          </a:p>
        </p:txBody>
      </p:sp>
      <p:sp>
        <p:nvSpPr>
          <p:cNvPr id="5" name="Footer Placeholder 4">
            <a:extLst>
              <a:ext uri="{FF2B5EF4-FFF2-40B4-BE49-F238E27FC236}">
                <a16:creationId xmlns:a16="http://schemas.microsoft.com/office/drawing/2014/main" id="{B3C20383-4CF3-08CF-C714-38B78BB55E6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BA09A8E-E4E2-D165-A118-4B970C38E6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13E61-F808-44DF-AC74-2124258FC525}" type="slidenum">
              <a:rPr lang="en-US" smtClean="0"/>
              <a:t>‹#›</a:t>
            </a:fld>
            <a:endParaRPr lang="en-US"/>
          </a:p>
        </p:txBody>
      </p:sp>
    </p:spTree>
    <p:extLst>
      <p:ext uri="{BB962C8B-B14F-4D97-AF65-F5344CB8AC3E}">
        <p14:creationId xmlns:p14="http://schemas.microsoft.com/office/powerpoint/2010/main" val="23689988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ustomXml" Target="../ink/ink1.xml"/><Relationship Id="rId1" Type="http://schemas.openxmlformats.org/officeDocument/2006/relationships/slideLayout" Target="../slideLayouts/slideLayout2.xml"/><Relationship Id="rId5" Type="http://schemas.openxmlformats.org/officeDocument/2006/relationships/image" Target="../media/image3.jp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7141CB9-B3BD-7893-836E-7EE45F29D960}"/>
              </a:ext>
            </a:extLst>
          </p:cNvPr>
          <p:cNvSpPr/>
          <p:nvPr/>
        </p:nvSpPr>
        <p:spPr>
          <a:xfrm>
            <a:off x="212271" y="0"/>
            <a:ext cx="11979729" cy="6847113"/>
          </a:xfrm>
          <a:prstGeom prst="rect">
            <a:avLst/>
          </a:prstGeom>
          <a:solidFill>
            <a:schemeClr val="bg1"/>
          </a:solidFill>
          <a:ln w="571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dirty="0">
                <a:solidFill>
                  <a:schemeClr val="tx1">
                    <a:lumMod val="95000"/>
                    <a:lumOff val="5000"/>
                  </a:schemeClr>
                </a:solidFill>
                <a:latin typeface="NikoshBAN" panose="02000000000000000000" pitchFamily="2" charset="0"/>
                <a:cs typeface="NikoshBAN" panose="02000000000000000000" pitchFamily="2" charset="0"/>
              </a:rPr>
              <a:t> </a:t>
            </a:r>
          </a:p>
        </p:txBody>
      </p:sp>
      <p:sp>
        <p:nvSpPr>
          <p:cNvPr id="7" name="Rectangle 6">
            <a:extLst>
              <a:ext uri="{FF2B5EF4-FFF2-40B4-BE49-F238E27FC236}">
                <a16:creationId xmlns:a16="http://schemas.microsoft.com/office/drawing/2014/main" id="{064F93B2-78F1-5241-5257-261AE46EF993}"/>
              </a:ext>
            </a:extLst>
          </p:cNvPr>
          <p:cNvSpPr/>
          <p:nvPr/>
        </p:nvSpPr>
        <p:spPr>
          <a:xfrm>
            <a:off x="163286" y="0"/>
            <a:ext cx="5268685" cy="3386739"/>
          </a:xfrm>
          <a:prstGeom prst="rect">
            <a:avLst/>
          </a:prstGeom>
          <a:solidFill>
            <a:schemeClr val="accent1"/>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6600" b="1" dirty="0" err="1">
                <a:solidFill>
                  <a:srgbClr val="7030A0"/>
                </a:solidFill>
                <a:latin typeface="NikoshBAN" panose="02000000000000000000" pitchFamily="2" charset="0"/>
                <a:cs typeface="NikoshBAN" panose="02000000000000000000" pitchFamily="2" charset="0"/>
              </a:rPr>
              <a:t>আজকের</a:t>
            </a:r>
            <a:r>
              <a:rPr lang="en-US" sz="6600" b="1" dirty="0">
                <a:solidFill>
                  <a:schemeClr val="bg1"/>
                </a:solidFill>
                <a:latin typeface="NikoshBAN" panose="02000000000000000000" pitchFamily="2" charset="0"/>
                <a:cs typeface="NikoshBAN" panose="02000000000000000000" pitchFamily="2" charset="0"/>
              </a:rPr>
              <a:t> </a:t>
            </a:r>
            <a:r>
              <a:rPr lang="en-US" sz="6600" b="1" dirty="0" err="1">
                <a:solidFill>
                  <a:srgbClr val="FFC000"/>
                </a:solidFill>
                <a:latin typeface="NikoshBAN" panose="02000000000000000000" pitchFamily="2" charset="0"/>
                <a:cs typeface="NikoshBAN" panose="02000000000000000000" pitchFamily="2" charset="0"/>
              </a:rPr>
              <a:t>ক্লাসে</a:t>
            </a:r>
            <a:r>
              <a:rPr lang="en-US" sz="6600" b="1" dirty="0">
                <a:solidFill>
                  <a:srgbClr val="FFC000"/>
                </a:solidFill>
                <a:latin typeface="NikoshBAN" panose="02000000000000000000" pitchFamily="2" charset="0"/>
                <a:cs typeface="NikoshBAN" panose="02000000000000000000" pitchFamily="2" charset="0"/>
              </a:rPr>
              <a:t> </a:t>
            </a:r>
            <a:r>
              <a:rPr lang="en-US" sz="6600" b="1" dirty="0" err="1">
                <a:solidFill>
                  <a:srgbClr val="C00000"/>
                </a:solidFill>
                <a:latin typeface="NikoshBAN" panose="02000000000000000000" pitchFamily="2" charset="0"/>
                <a:cs typeface="NikoshBAN" panose="02000000000000000000" pitchFamily="2" charset="0"/>
              </a:rPr>
              <a:t>সবাইকে</a:t>
            </a:r>
            <a:r>
              <a:rPr lang="en-US" sz="6600" b="1" dirty="0">
                <a:solidFill>
                  <a:schemeClr val="bg1"/>
                </a:solidFill>
                <a:latin typeface="NikoshBAN" panose="02000000000000000000" pitchFamily="2" charset="0"/>
                <a:cs typeface="NikoshBAN" panose="02000000000000000000" pitchFamily="2" charset="0"/>
              </a:rPr>
              <a:t>-</a:t>
            </a:r>
            <a:endParaRPr lang="en-US" sz="2800" b="1" dirty="0">
              <a:solidFill>
                <a:schemeClr val="bg1"/>
              </a:solidFill>
              <a:latin typeface="NikoshBAN" panose="02000000000000000000" pitchFamily="2" charset="0"/>
              <a:cs typeface="NikoshBAN" panose="02000000000000000000" pitchFamily="2" charset="0"/>
            </a:endParaRPr>
          </a:p>
        </p:txBody>
      </p:sp>
      <p:sp>
        <p:nvSpPr>
          <p:cNvPr id="8" name="Rectangle 7">
            <a:extLst>
              <a:ext uri="{FF2B5EF4-FFF2-40B4-BE49-F238E27FC236}">
                <a16:creationId xmlns:a16="http://schemas.microsoft.com/office/drawing/2014/main" id="{845935E4-B87C-30E5-14D9-9735AE368659}"/>
              </a:ext>
            </a:extLst>
          </p:cNvPr>
          <p:cNvSpPr/>
          <p:nvPr/>
        </p:nvSpPr>
        <p:spPr>
          <a:xfrm>
            <a:off x="212271" y="3471261"/>
            <a:ext cx="5268686" cy="3375852"/>
          </a:xfrm>
          <a:prstGeom prst="rect">
            <a:avLst/>
          </a:prstGeom>
          <a:solidFill>
            <a:schemeClr val="accent6"/>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9600" b="1" dirty="0" err="1">
                <a:solidFill>
                  <a:srgbClr val="FFC000"/>
                </a:solidFill>
                <a:latin typeface="NikoshBAN" panose="02000000000000000000" pitchFamily="2" charset="0"/>
                <a:cs typeface="NikoshBAN" panose="02000000000000000000" pitchFamily="2" charset="0"/>
              </a:rPr>
              <a:t>স্বা</a:t>
            </a:r>
            <a:r>
              <a:rPr lang="en-US" sz="9600" b="1" dirty="0" err="1">
                <a:solidFill>
                  <a:schemeClr val="bg1"/>
                </a:solidFill>
                <a:latin typeface="NikoshBAN" panose="02000000000000000000" pitchFamily="2" charset="0"/>
                <a:cs typeface="NikoshBAN" panose="02000000000000000000" pitchFamily="2" charset="0"/>
              </a:rPr>
              <a:t>গ</a:t>
            </a:r>
            <a:r>
              <a:rPr lang="en-US" sz="9600" b="1" dirty="0" err="1">
                <a:solidFill>
                  <a:srgbClr val="C00000"/>
                </a:solidFill>
                <a:latin typeface="NikoshBAN" panose="02000000000000000000" pitchFamily="2" charset="0"/>
                <a:cs typeface="NikoshBAN" panose="02000000000000000000" pitchFamily="2" charset="0"/>
              </a:rPr>
              <a:t>ত</a:t>
            </a:r>
            <a:r>
              <a:rPr lang="en-US" sz="9600" b="1" dirty="0" err="1">
                <a:solidFill>
                  <a:srgbClr val="002060"/>
                </a:solidFill>
                <a:latin typeface="NikoshBAN" panose="02000000000000000000" pitchFamily="2" charset="0"/>
                <a:cs typeface="NikoshBAN" panose="02000000000000000000" pitchFamily="2" charset="0"/>
              </a:rPr>
              <a:t>ম</a:t>
            </a:r>
            <a:endParaRPr lang="en-US" sz="4400" b="1" dirty="0">
              <a:solidFill>
                <a:srgbClr val="002060"/>
              </a:solidFill>
              <a:latin typeface="NikoshBAN" panose="02000000000000000000" pitchFamily="2" charset="0"/>
              <a:cs typeface="NikoshBAN" panose="02000000000000000000" pitchFamily="2" charset="0"/>
            </a:endParaRPr>
          </a:p>
        </p:txBody>
      </p:sp>
      <p:pic>
        <p:nvPicPr>
          <p:cNvPr id="11" name="Picture 10">
            <a:extLst>
              <a:ext uri="{FF2B5EF4-FFF2-40B4-BE49-F238E27FC236}">
                <a16:creationId xmlns:a16="http://schemas.microsoft.com/office/drawing/2014/main" id="{67FC7C8A-FE7B-C130-3D5A-BEA43F598D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29943" y="0"/>
            <a:ext cx="6581375" cy="6847113"/>
          </a:xfrm>
          <a:prstGeom prst="rect">
            <a:avLst/>
          </a:prstGeom>
        </p:spPr>
      </p:pic>
    </p:spTree>
    <p:extLst>
      <p:ext uri="{BB962C8B-B14F-4D97-AF65-F5344CB8AC3E}">
        <p14:creationId xmlns:p14="http://schemas.microsoft.com/office/powerpoint/2010/main" val="33101044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arn(inVertical)">
                                      <p:cBhvr>
                                        <p:cTn id="14" dur="20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heel(1)">
                                      <p:cBhvr>
                                        <p:cTn id="19" dur="30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circle(in)">
                                      <p:cBhvr>
                                        <p:cTn id="24"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59EF7B4-5B80-4E01-1193-831BAD1C1490}"/>
              </a:ext>
            </a:extLst>
          </p:cNvPr>
          <p:cNvSpPr/>
          <p:nvPr/>
        </p:nvSpPr>
        <p:spPr>
          <a:xfrm>
            <a:off x="0" y="0"/>
            <a:ext cx="12030636" cy="6732494"/>
          </a:xfrm>
          <a:prstGeom prst="rect">
            <a:avLst/>
          </a:prstGeom>
          <a:solidFill>
            <a:schemeClr val="bg1"/>
          </a:solidFill>
          <a:ln w="571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dirty="0">
                <a:solidFill>
                  <a:schemeClr val="tx1">
                    <a:lumMod val="95000"/>
                    <a:lumOff val="5000"/>
                  </a:schemeClr>
                </a:solidFill>
                <a:latin typeface="NikoshBAN" panose="02000000000000000000" pitchFamily="2" charset="0"/>
                <a:cs typeface="NikoshBAN" panose="02000000000000000000" pitchFamily="2" charset="0"/>
              </a:rPr>
              <a:t> </a:t>
            </a:r>
          </a:p>
        </p:txBody>
      </p:sp>
      <p:sp>
        <p:nvSpPr>
          <p:cNvPr id="5" name="Rectangle 4">
            <a:extLst>
              <a:ext uri="{FF2B5EF4-FFF2-40B4-BE49-F238E27FC236}">
                <a16:creationId xmlns:a16="http://schemas.microsoft.com/office/drawing/2014/main" id="{CC3044AD-FF88-7F47-3A1E-F53777E4EB96}"/>
              </a:ext>
            </a:extLst>
          </p:cNvPr>
          <p:cNvSpPr/>
          <p:nvPr/>
        </p:nvSpPr>
        <p:spPr>
          <a:xfrm>
            <a:off x="3483429" y="1"/>
            <a:ext cx="5170714" cy="123008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4800" b="1" dirty="0" err="1">
                <a:solidFill>
                  <a:schemeClr val="bg1"/>
                </a:solidFill>
                <a:latin typeface="NikoshBAN" panose="02000000000000000000" pitchFamily="2" charset="0"/>
                <a:cs typeface="NikoshBAN" panose="02000000000000000000" pitchFamily="2" charset="0"/>
              </a:rPr>
              <a:t>শিক্ষক</a:t>
            </a:r>
            <a:r>
              <a:rPr lang="en-US" sz="4800" b="1" dirty="0">
                <a:solidFill>
                  <a:schemeClr val="bg1"/>
                </a:solidFill>
                <a:latin typeface="NikoshBAN" panose="02000000000000000000" pitchFamily="2" charset="0"/>
                <a:cs typeface="NikoshBAN" panose="02000000000000000000" pitchFamily="2" charset="0"/>
              </a:rPr>
              <a:t> </a:t>
            </a:r>
            <a:r>
              <a:rPr lang="en-US" sz="4800" b="1" dirty="0" err="1">
                <a:solidFill>
                  <a:schemeClr val="bg1"/>
                </a:solidFill>
                <a:latin typeface="NikoshBAN" panose="02000000000000000000" pitchFamily="2" charset="0"/>
                <a:cs typeface="NikoshBAN" panose="02000000000000000000" pitchFamily="2" charset="0"/>
              </a:rPr>
              <a:t>পরিচিতি</a:t>
            </a:r>
            <a:endParaRPr lang="en-US" sz="4800" b="1" dirty="0">
              <a:solidFill>
                <a:schemeClr val="bg1"/>
              </a:solidFill>
              <a:latin typeface="NikoshBAN" panose="02000000000000000000" pitchFamily="2" charset="0"/>
              <a:cs typeface="NikoshBAN" panose="02000000000000000000" pitchFamily="2" charset="0"/>
            </a:endParaRPr>
          </a:p>
        </p:txBody>
      </p:sp>
      <p:sp>
        <p:nvSpPr>
          <p:cNvPr id="7" name="Rectangle 6">
            <a:extLst>
              <a:ext uri="{FF2B5EF4-FFF2-40B4-BE49-F238E27FC236}">
                <a16:creationId xmlns:a16="http://schemas.microsoft.com/office/drawing/2014/main" id="{AF3D233D-E4BA-3E67-8AB8-638D8FDF3D79}"/>
              </a:ext>
            </a:extLst>
          </p:cNvPr>
          <p:cNvSpPr/>
          <p:nvPr/>
        </p:nvSpPr>
        <p:spPr>
          <a:xfrm>
            <a:off x="5123441" y="1230086"/>
            <a:ext cx="6907196" cy="5502408"/>
          </a:xfrm>
          <a:prstGeom prst="rect">
            <a:avLst/>
          </a:prstGeom>
          <a:solidFill>
            <a:srgbClr val="00B0F0"/>
          </a:solidFill>
        </p:spPr>
        <p:style>
          <a:lnRef idx="0">
            <a:schemeClr val="accent6"/>
          </a:lnRef>
          <a:fillRef idx="3">
            <a:schemeClr val="accent6"/>
          </a:fillRef>
          <a:effectRef idx="3">
            <a:schemeClr val="accent6"/>
          </a:effectRef>
          <a:fontRef idx="minor">
            <a:schemeClr val="lt1"/>
          </a:fontRef>
        </p:style>
        <p:txBody>
          <a:bodyPr rtlCol="0" anchor="ctr"/>
          <a:lstStyle/>
          <a:p>
            <a:r>
              <a:rPr lang="en-IN" sz="5400" b="1" dirty="0" err="1">
                <a:solidFill>
                  <a:srgbClr val="002060"/>
                </a:solidFill>
                <a:latin typeface="NikoshBAN" panose="02000000000000000000"/>
              </a:rPr>
              <a:t>মোঃ</a:t>
            </a:r>
            <a:r>
              <a:rPr lang="en-IN" sz="5400" b="1" dirty="0">
                <a:solidFill>
                  <a:srgbClr val="002060"/>
                </a:solidFill>
                <a:latin typeface="NikoshBAN" panose="02000000000000000000"/>
              </a:rPr>
              <a:t> </a:t>
            </a:r>
            <a:r>
              <a:rPr lang="en-IN" sz="5400" b="1" dirty="0" err="1">
                <a:solidFill>
                  <a:srgbClr val="002060"/>
                </a:solidFill>
                <a:latin typeface="NikoshBAN" panose="02000000000000000000"/>
              </a:rPr>
              <a:t>আরেফিন</a:t>
            </a:r>
            <a:r>
              <a:rPr lang="en-IN" sz="5400" b="1" dirty="0">
                <a:solidFill>
                  <a:srgbClr val="002060"/>
                </a:solidFill>
                <a:latin typeface="NikoshBAN" panose="02000000000000000000"/>
              </a:rPr>
              <a:t> </a:t>
            </a:r>
            <a:r>
              <a:rPr lang="en-IN" sz="5400" b="1" dirty="0" err="1">
                <a:solidFill>
                  <a:srgbClr val="002060"/>
                </a:solidFill>
                <a:latin typeface="NikoshBAN" panose="02000000000000000000"/>
              </a:rPr>
              <a:t>মৃধা</a:t>
            </a:r>
            <a:r>
              <a:rPr lang="en-IN" sz="5400" b="1" dirty="0">
                <a:solidFill>
                  <a:srgbClr val="002060"/>
                </a:solidFill>
                <a:latin typeface="NikoshBAN" panose="02000000000000000000"/>
              </a:rPr>
              <a:t> </a:t>
            </a:r>
          </a:p>
          <a:p>
            <a:r>
              <a:rPr lang="en-IN" sz="2400" b="1" dirty="0" err="1">
                <a:solidFill>
                  <a:schemeClr val="tx1"/>
                </a:solidFill>
                <a:latin typeface="NikoshBAN" panose="02000000000000000000"/>
              </a:rPr>
              <a:t>বি.এস.এস</a:t>
            </a:r>
            <a:r>
              <a:rPr lang="en-IN" sz="2400" b="1" dirty="0">
                <a:solidFill>
                  <a:schemeClr val="tx1"/>
                </a:solidFill>
                <a:latin typeface="NikoshBAN" panose="02000000000000000000"/>
              </a:rPr>
              <a:t>(</a:t>
            </a:r>
            <a:r>
              <a:rPr lang="en-IN" sz="2400" b="1" dirty="0" err="1">
                <a:solidFill>
                  <a:schemeClr val="tx1"/>
                </a:solidFill>
                <a:latin typeface="NikoshBAN" panose="02000000000000000000"/>
              </a:rPr>
              <a:t>সম্মান</a:t>
            </a:r>
            <a:r>
              <a:rPr lang="en-IN" sz="2400" b="1" dirty="0">
                <a:solidFill>
                  <a:schemeClr val="tx1"/>
                </a:solidFill>
                <a:latin typeface="NikoshBAN" panose="02000000000000000000"/>
              </a:rPr>
              <a:t>), </a:t>
            </a:r>
            <a:r>
              <a:rPr lang="en-IN" sz="2400" b="1" dirty="0" err="1">
                <a:solidFill>
                  <a:schemeClr val="tx1"/>
                </a:solidFill>
                <a:latin typeface="NikoshBAN" panose="02000000000000000000"/>
              </a:rPr>
              <a:t>এম.এস.এস</a:t>
            </a:r>
            <a:r>
              <a:rPr lang="en-IN" sz="2400" b="1" dirty="0">
                <a:solidFill>
                  <a:schemeClr val="tx1"/>
                </a:solidFill>
                <a:latin typeface="NikoshBAN" panose="02000000000000000000"/>
              </a:rPr>
              <a:t>(</a:t>
            </a:r>
            <a:r>
              <a:rPr lang="en-IN" sz="2400" b="1" dirty="0" err="1">
                <a:solidFill>
                  <a:schemeClr val="tx1"/>
                </a:solidFill>
                <a:latin typeface="NikoshBAN" panose="02000000000000000000"/>
              </a:rPr>
              <a:t>অর্থনীতি</a:t>
            </a:r>
            <a:r>
              <a:rPr lang="en-IN" sz="2400" b="1" dirty="0">
                <a:solidFill>
                  <a:schemeClr val="tx1"/>
                </a:solidFill>
                <a:latin typeface="NikoshBAN" panose="02000000000000000000"/>
              </a:rPr>
              <a:t>), </a:t>
            </a:r>
            <a:r>
              <a:rPr lang="en-IN" sz="2400" b="1" dirty="0" err="1">
                <a:solidFill>
                  <a:schemeClr val="tx1"/>
                </a:solidFill>
                <a:latin typeface="NikoshBAN" panose="02000000000000000000"/>
              </a:rPr>
              <a:t>বি.এড</a:t>
            </a:r>
            <a:r>
              <a:rPr lang="en-IN" sz="2400" b="1" dirty="0">
                <a:solidFill>
                  <a:schemeClr val="tx1"/>
                </a:solidFill>
                <a:latin typeface="NikoshBAN" panose="02000000000000000000"/>
              </a:rPr>
              <a:t> </a:t>
            </a:r>
          </a:p>
          <a:p>
            <a:r>
              <a:rPr lang="en-IN" sz="3600" b="1" dirty="0" err="1">
                <a:solidFill>
                  <a:schemeClr val="tx1"/>
                </a:solidFill>
                <a:latin typeface="NikoshBAN" panose="02000000000000000000"/>
              </a:rPr>
              <a:t>সহকারি</a:t>
            </a:r>
            <a:r>
              <a:rPr lang="en-IN" sz="3600" b="1" dirty="0">
                <a:solidFill>
                  <a:schemeClr val="tx1"/>
                </a:solidFill>
                <a:latin typeface="NikoshBAN" panose="02000000000000000000"/>
              </a:rPr>
              <a:t>  </a:t>
            </a:r>
            <a:r>
              <a:rPr lang="en-IN" sz="3600" b="1" dirty="0" err="1">
                <a:solidFill>
                  <a:schemeClr val="tx1"/>
                </a:solidFill>
                <a:latin typeface="NikoshBAN" panose="02000000000000000000"/>
              </a:rPr>
              <a:t>শিক্ষক</a:t>
            </a:r>
            <a:r>
              <a:rPr lang="en-IN" sz="3600" b="1" dirty="0">
                <a:solidFill>
                  <a:schemeClr val="tx1"/>
                </a:solidFill>
                <a:latin typeface="NikoshBAN" panose="02000000000000000000"/>
              </a:rPr>
              <a:t> </a:t>
            </a:r>
            <a:r>
              <a:rPr lang="en-IN" sz="3200" dirty="0">
                <a:solidFill>
                  <a:schemeClr val="tx1"/>
                </a:solidFill>
                <a:latin typeface="NikoshBAN" panose="02000000000000000000"/>
              </a:rPr>
              <a:t>(</a:t>
            </a:r>
            <a:r>
              <a:rPr lang="en-IN" sz="2400" b="1" dirty="0" err="1">
                <a:solidFill>
                  <a:schemeClr val="tx1"/>
                </a:solidFill>
                <a:latin typeface="NikoshBAN" panose="02000000000000000000"/>
              </a:rPr>
              <a:t>সামাজিক</a:t>
            </a:r>
            <a:r>
              <a:rPr lang="en-IN" sz="2400" b="1" dirty="0">
                <a:solidFill>
                  <a:schemeClr val="tx1"/>
                </a:solidFill>
                <a:latin typeface="NikoshBAN" panose="02000000000000000000"/>
              </a:rPr>
              <a:t> </a:t>
            </a:r>
            <a:r>
              <a:rPr lang="en-IN" sz="2400" b="1" dirty="0" err="1">
                <a:solidFill>
                  <a:schemeClr val="tx1"/>
                </a:solidFill>
                <a:latin typeface="NikoshBAN" panose="02000000000000000000"/>
              </a:rPr>
              <a:t>বিজ্ঞান</a:t>
            </a:r>
            <a:r>
              <a:rPr lang="en-IN" sz="3200" dirty="0">
                <a:solidFill>
                  <a:schemeClr val="tx1"/>
                </a:solidFill>
                <a:latin typeface="NikoshBAN" panose="02000000000000000000"/>
              </a:rPr>
              <a:t>) </a:t>
            </a:r>
          </a:p>
          <a:p>
            <a:r>
              <a:rPr lang="en-IN" sz="3200" dirty="0" err="1">
                <a:solidFill>
                  <a:schemeClr val="tx1"/>
                </a:solidFill>
                <a:latin typeface="NikoshBAN" panose="02000000000000000000"/>
              </a:rPr>
              <a:t>কাচিহারা</a:t>
            </a:r>
            <a:r>
              <a:rPr lang="en-IN" sz="3200" dirty="0">
                <a:solidFill>
                  <a:schemeClr val="tx1"/>
                </a:solidFill>
                <a:latin typeface="NikoshBAN" panose="02000000000000000000"/>
              </a:rPr>
              <a:t> </a:t>
            </a:r>
            <a:r>
              <a:rPr lang="en-IN" sz="3200" dirty="0" err="1">
                <a:solidFill>
                  <a:schemeClr val="tx1"/>
                </a:solidFill>
                <a:latin typeface="NikoshBAN" panose="02000000000000000000"/>
              </a:rPr>
              <a:t>দ্বি-মুখী</a:t>
            </a:r>
            <a:r>
              <a:rPr lang="en-IN" sz="3200" dirty="0">
                <a:solidFill>
                  <a:schemeClr val="tx1"/>
                </a:solidFill>
                <a:latin typeface="NikoshBAN" panose="02000000000000000000"/>
              </a:rPr>
              <a:t> </a:t>
            </a:r>
            <a:r>
              <a:rPr lang="en-IN" sz="3200" dirty="0" err="1">
                <a:solidFill>
                  <a:schemeClr val="tx1"/>
                </a:solidFill>
                <a:latin typeface="NikoshBAN" panose="02000000000000000000"/>
              </a:rPr>
              <a:t>উচ্চ</a:t>
            </a:r>
            <a:r>
              <a:rPr lang="en-IN" sz="3200" dirty="0">
                <a:solidFill>
                  <a:schemeClr val="tx1"/>
                </a:solidFill>
                <a:latin typeface="NikoshBAN" panose="02000000000000000000"/>
              </a:rPr>
              <a:t> </a:t>
            </a:r>
            <a:r>
              <a:rPr lang="en-IN" sz="3200" dirty="0" err="1">
                <a:solidFill>
                  <a:schemeClr val="tx1"/>
                </a:solidFill>
                <a:latin typeface="NikoshBAN" panose="02000000000000000000"/>
              </a:rPr>
              <a:t>বিদ্যালয়</a:t>
            </a:r>
            <a:endParaRPr lang="en-IN" sz="3200" dirty="0">
              <a:solidFill>
                <a:schemeClr val="tx1"/>
              </a:solidFill>
              <a:latin typeface="NikoshBAN" panose="02000000000000000000"/>
            </a:endParaRPr>
          </a:p>
          <a:p>
            <a:r>
              <a:rPr lang="en-IN" sz="3200" dirty="0" err="1">
                <a:solidFill>
                  <a:schemeClr val="tx1"/>
                </a:solidFill>
                <a:latin typeface="NikoshBAN" panose="02000000000000000000"/>
              </a:rPr>
              <a:t>কাজিপুর</a:t>
            </a:r>
            <a:r>
              <a:rPr lang="en-IN" sz="3200" dirty="0">
                <a:solidFill>
                  <a:schemeClr val="tx1"/>
                </a:solidFill>
                <a:latin typeface="NikoshBAN" panose="02000000000000000000"/>
              </a:rPr>
              <a:t>, </a:t>
            </a:r>
            <a:r>
              <a:rPr lang="en-IN" sz="3200" dirty="0" err="1">
                <a:solidFill>
                  <a:schemeClr val="tx1"/>
                </a:solidFill>
                <a:latin typeface="NikoshBAN" panose="02000000000000000000"/>
              </a:rPr>
              <a:t>সিরাজগঞ্জ</a:t>
            </a:r>
            <a:r>
              <a:rPr lang="en-IN" sz="3200" dirty="0">
                <a:solidFill>
                  <a:schemeClr val="tx1"/>
                </a:solidFill>
                <a:latin typeface="NikoshBAN" panose="02000000000000000000"/>
              </a:rPr>
              <a:t>। </a:t>
            </a:r>
          </a:p>
          <a:p>
            <a:endParaRPr lang="en-IN" sz="5400" b="1" dirty="0">
              <a:solidFill>
                <a:srgbClr val="7030A0"/>
              </a:solidFill>
              <a:latin typeface="NikoshBAN" panose="02000000000000000000"/>
            </a:endParaRPr>
          </a:p>
          <a:p>
            <a:r>
              <a:rPr lang="en-IN" sz="5400" b="1" dirty="0" err="1">
                <a:solidFill>
                  <a:srgbClr val="7030A0"/>
                </a:solidFill>
                <a:latin typeface="NikoshBAN" panose="02000000000000000000"/>
              </a:rPr>
              <a:t>মোবাঃ</a:t>
            </a:r>
            <a:r>
              <a:rPr lang="en-IN" sz="5400" b="1" dirty="0">
                <a:solidFill>
                  <a:srgbClr val="7030A0"/>
                </a:solidFill>
                <a:latin typeface="NikoshBAN" panose="02000000000000000000"/>
              </a:rPr>
              <a:t> </a:t>
            </a:r>
            <a:r>
              <a:rPr lang="en-IN" sz="5400" b="1" dirty="0">
                <a:solidFill>
                  <a:srgbClr val="7030A0"/>
                </a:solidFill>
                <a:highlight>
                  <a:srgbClr val="FFFF00"/>
                </a:highlight>
                <a:latin typeface="NikoshBAN" panose="02000000000000000000"/>
              </a:rPr>
              <a:t>01745076099</a:t>
            </a:r>
            <a:endParaRPr lang="en-IN" sz="4400" b="1" dirty="0">
              <a:solidFill>
                <a:srgbClr val="7030A0"/>
              </a:solidFill>
              <a:highlight>
                <a:srgbClr val="FFFF00"/>
              </a:highlight>
              <a:latin typeface="NikoshBAN" panose="02000000000000000000"/>
            </a:endParaRPr>
          </a:p>
        </p:txBody>
      </p:sp>
      <mc:AlternateContent xmlns:mc="http://schemas.openxmlformats.org/markup-compatibility/2006" xmlns:p14="http://schemas.microsoft.com/office/powerpoint/2010/main">
        <mc:Choice Requires="p14">
          <p:contentPart p14:bwMode="auto" r:id="rId2">
            <p14:nvContentPartPr>
              <p14:cNvPr id="17" name="Ink 16">
                <a:extLst>
                  <a:ext uri="{FF2B5EF4-FFF2-40B4-BE49-F238E27FC236}">
                    <a16:creationId xmlns:a16="http://schemas.microsoft.com/office/drawing/2014/main" id="{A4BD0CE4-2B6B-C3C6-D7C3-CBACA4E9B09D}"/>
                  </a:ext>
                </a:extLst>
              </p14:cNvPr>
              <p14:cNvContentPartPr/>
              <p14:nvPr/>
            </p14:nvContentPartPr>
            <p14:xfrm>
              <a:off x="1583131" y="5129719"/>
              <a:ext cx="56880" cy="154440"/>
            </p14:xfrm>
          </p:contentPart>
        </mc:Choice>
        <mc:Fallback xmlns="">
          <p:pic>
            <p:nvPicPr>
              <p:cNvPr id="17" name="Ink 16">
                <a:extLst>
                  <a:ext uri="{FF2B5EF4-FFF2-40B4-BE49-F238E27FC236}">
                    <a16:creationId xmlns:a16="http://schemas.microsoft.com/office/drawing/2014/main" id="{A4BD0CE4-2B6B-C3C6-D7C3-CBACA4E9B09D}"/>
                  </a:ext>
                </a:extLst>
              </p:cNvPr>
              <p:cNvPicPr/>
              <p:nvPr/>
            </p:nvPicPr>
            <p:blipFill>
              <a:blip r:embed="rId3"/>
              <a:stretch>
                <a:fillRect/>
              </a:stretch>
            </p:blipFill>
            <p:spPr>
              <a:xfrm>
                <a:off x="1529491" y="5021719"/>
                <a:ext cx="164520" cy="370080"/>
              </a:xfrm>
              <a:prstGeom prst="rect">
                <a:avLst/>
              </a:prstGeom>
            </p:spPr>
          </p:pic>
        </mc:Fallback>
      </mc:AlternateContent>
      <p:pic>
        <p:nvPicPr>
          <p:cNvPr id="24" name="Picture 23">
            <a:extLst>
              <a:ext uri="{FF2B5EF4-FFF2-40B4-BE49-F238E27FC236}">
                <a16:creationId xmlns:a16="http://schemas.microsoft.com/office/drawing/2014/main" id="{E39B2856-D09C-F5A0-2898-2BADCEB382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167" y="1160507"/>
            <a:ext cx="5149607" cy="554879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B4EA4009-C60C-8409-CC25-CEE11CFA1AF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4765" y="2224566"/>
            <a:ext cx="3320107" cy="3420676"/>
          </a:xfrm>
          <a:prstGeom prst="ellipse">
            <a:avLst/>
          </a:prstGeom>
          <a:ln w="63500" cap="rnd">
            <a:solidFill>
              <a:srgbClr val="333333"/>
            </a:solidFill>
          </a:ln>
          <a:effectLst>
            <a:outerShdw blurRad="381000" dist="292100" dir="5400000" sx="-80000" sy="-18000" rotWithShape="0">
              <a:srgbClr val="000000">
                <a:alpha val="22000"/>
              </a:srgbClr>
            </a:outerShdw>
            <a:softEdge rad="63500"/>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15710778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nodeType="click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2000"/>
                                        <p:tgtEl>
                                          <p:spTgt spid="24"/>
                                        </p:tgtEl>
                                      </p:cBhvr>
                                    </p:animEffect>
                                    <p:anim calcmode="lin" valueType="num">
                                      <p:cBhvr>
                                        <p:cTn id="22" dur="2000" fill="hold"/>
                                        <p:tgtEl>
                                          <p:spTgt spid="24"/>
                                        </p:tgtEl>
                                        <p:attrNameLst>
                                          <p:attrName>ppt_w</p:attrName>
                                        </p:attrNameLst>
                                      </p:cBhvr>
                                      <p:tavLst>
                                        <p:tav tm="0" fmla="#ppt_w*sin(2.5*pi*$)">
                                          <p:val>
                                            <p:fltVal val="0"/>
                                          </p:val>
                                        </p:tav>
                                        <p:tav tm="100000">
                                          <p:val>
                                            <p:fltVal val="1"/>
                                          </p:val>
                                        </p:tav>
                                      </p:tavLst>
                                    </p:anim>
                                    <p:anim calcmode="lin" valueType="num">
                                      <p:cBhvr>
                                        <p:cTn id="23" dur="2000" fill="hold"/>
                                        <p:tgtEl>
                                          <p:spTgt spid="24"/>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nodeType="click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circle(in)">
                                      <p:cBhvr>
                                        <p:cTn id="28" dur="4000"/>
                                        <p:tgtEl>
                                          <p:spTgt spid="25"/>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1000" fill="hold"/>
                                        <p:tgtEl>
                                          <p:spTgt spid="7"/>
                                        </p:tgtEl>
                                        <p:attrNameLst>
                                          <p:attrName>ppt_w</p:attrName>
                                        </p:attrNameLst>
                                      </p:cBhvr>
                                      <p:tavLst>
                                        <p:tav tm="0">
                                          <p:val>
                                            <p:fltVal val="0"/>
                                          </p:val>
                                        </p:tav>
                                        <p:tav tm="100000">
                                          <p:val>
                                            <p:strVal val="#ppt_w"/>
                                          </p:val>
                                        </p:tav>
                                      </p:tavLst>
                                    </p:anim>
                                    <p:anim calcmode="lin" valueType="num">
                                      <p:cBhvr>
                                        <p:cTn id="34" dur="1000" fill="hold"/>
                                        <p:tgtEl>
                                          <p:spTgt spid="7"/>
                                        </p:tgtEl>
                                        <p:attrNameLst>
                                          <p:attrName>ppt_h</p:attrName>
                                        </p:attrNameLst>
                                      </p:cBhvr>
                                      <p:tavLst>
                                        <p:tav tm="0">
                                          <p:val>
                                            <p:fltVal val="0"/>
                                          </p:val>
                                        </p:tav>
                                        <p:tav tm="100000">
                                          <p:val>
                                            <p:strVal val="#ppt_h"/>
                                          </p:val>
                                        </p:tav>
                                      </p:tavLst>
                                    </p:anim>
                                    <p:anim calcmode="lin" valueType="num">
                                      <p:cBhvr>
                                        <p:cTn id="35" dur="1000" fill="hold"/>
                                        <p:tgtEl>
                                          <p:spTgt spid="7"/>
                                        </p:tgtEl>
                                        <p:attrNameLst>
                                          <p:attrName>style.rotation</p:attrName>
                                        </p:attrNameLst>
                                      </p:cBhvr>
                                      <p:tavLst>
                                        <p:tav tm="0">
                                          <p:val>
                                            <p:fltVal val="90"/>
                                          </p:val>
                                        </p:tav>
                                        <p:tav tm="100000">
                                          <p:val>
                                            <p:fltVal val="0"/>
                                          </p:val>
                                        </p:tav>
                                      </p:tavLst>
                                    </p:anim>
                                    <p:animEffect transition="in" filter="fade">
                                      <p:cBhvr>
                                        <p:cTn id="36"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09487334-B328-326A-A2C6-CD09A8EA7C03}"/>
              </a:ext>
            </a:extLst>
          </p:cNvPr>
          <p:cNvSpPr>
            <a:spLocks noGrp="1"/>
          </p:cNvSpPr>
          <p:nvPr/>
        </p:nvSpPr>
        <p:spPr>
          <a:xfrm>
            <a:off x="3081819" y="184935"/>
            <a:ext cx="6822469" cy="978930"/>
          </a:xfrm>
          <a:prstGeom prst="rect">
            <a:avLst/>
          </a:prstGeom>
          <a:solidFill>
            <a:schemeClr val="accent4"/>
          </a:solidFill>
        </p:spPr>
        <p:txBody>
          <a:bodyPr vert="horz" lIns="91440" tIns="45720" rIns="91440" bIns="45720" rtlCol="0" anchor="b">
            <a:noAutofit/>
          </a:bodyPr>
          <a:lstStyle>
            <a:lvl1pPr marL="0" indent="0" algn="l" defTabSz="457200" rtl="0" eaLnBrk="1" latinLnBrk="0" hangingPunct="1">
              <a:spcBef>
                <a:spcPts val="1000"/>
              </a:spcBef>
              <a:spcAft>
                <a:spcPts val="0"/>
              </a:spcAft>
              <a:buClr>
                <a:schemeClr val="accent1">
                  <a:lumMod val="75000"/>
                </a:schemeClr>
              </a:buClr>
              <a:buSzPct val="80000"/>
              <a:buFont typeface="Wingdings 3" charset="2"/>
              <a:buNone/>
              <a:defRPr sz="2400" b="0" kern="1200">
                <a:solidFill>
                  <a:schemeClr val="tx1">
                    <a:lumMod val="75000"/>
                    <a:lumOff val="25000"/>
                  </a:schemeClr>
                </a:solidFill>
                <a:latin typeface="+mn-lt"/>
                <a:ea typeface="+mn-ea"/>
                <a:cs typeface="+mn-cs"/>
              </a:defRPr>
            </a:lvl1pPr>
            <a:lvl2pPr marL="457200" indent="0" algn="l" defTabSz="457200" rtl="0" eaLnBrk="1" latinLnBrk="0" hangingPunct="1">
              <a:spcBef>
                <a:spcPts val="1000"/>
              </a:spcBef>
              <a:spcAft>
                <a:spcPts val="0"/>
              </a:spcAft>
              <a:buClr>
                <a:schemeClr val="accent1">
                  <a:lumMod val="75000"/>
                </a:schemeClr>
              </a:buClr>
              <a:buSzPct val="80000"/>
              <a:buFont typeface="Wingdings 3" charset="2"/>
              <a:buNone/>
              <a:defRPr sz="2000" b="1" kern="1200">
                <a:solidFill>
                  <a:schemeClr val="tx1">
                    <a:lumMod val="75000"/>
                    <a:lumOff val="25000"/>
                  </a:schemeClr>
                </a:solidFill>
                <a:latin typeface="+mn-lt"/>
                <a:ea typeface="+mn-ea"/>
                <a:cs typeface="+mn-cs"/>
              </a:defRPr>
            </a:lvl2pPr>
            <a:lvl3pPr marL="914400" indent="0" algn="l" defTabSz="457200" rtl="0" eaLnBrk="1" latinLnBrk="0" hangingPunct="1">
              <a:spcBef>
                <a:spcPts val="1000"/>
              </a:spcBef>
              <a:spcAft>
                <a:spcPts val="0"/>
              </a:spcAft>
              <a:buClr>
                <a:schemeClr val="accent1">
                  <a:lumMod val="75000"/>
                </a:schemeClr>
              </a:buClr>
              <a:buSzPct val="80000"/>
              <a:buFont typeface="Wingdings 3" charset="2"/>
              <a:buNone/>
              <a:defRPr sz="1800" b="1" kern="1200">
                <a:solidFill>
                  <a:schemeClr val="tx1">
                    <a:lumMod val="75000"/>
                    <a:lumOff val="25000"/>
                  </a:schemeClr>
                </a:solidFill>
                <a:latin typeface="+mn-lt"/>
                <a:ea typeface="+mn-ea"/>
                <a:cs typeface="+mn-cs"/>
              </a:defRPr>
            </a:lvl3pPr>
            <a:lvl4pPr marL="1371600" indent="0" algn="l" defTabSz="457200" rtl="0" eaLnBrk="1" latinLnBrk="0" hangingPunct="1">
              <a:spcBef>
                <a:spcPts val="1000"/>
              </a:spcBef>
              <a:spcAft>
                <a:spcPts val="0"/>
              </a:spcAft>
              <a:buClr>
                <a:schemeClr val="accent1">
                  <a:lumMod val="75000"/>
                </a:schemeClr>
              </a:buClr>
              <a:buSzPct val="80000"/>
              <a:buFont typeface="Wingdings 3" charset="2"/>
              <a:buNone/>
              <a:defRPr sz="1600" b="1" kern="1200">
                <a:solidFill>
                  <a:schemeClr val="tx1">
                    <a:lumMod val="75000"/>
                    <a:lumOff val="25000"/>
                  </a:schemeClr>
                </a:solidFill>
                <a:latin typeface="+mn-lt"/>
                <a:ea typeface="+mn-ea"/>
                <a:cs typeface="+mn-cs"/>
              </a:defRPr>
            </a:lvl4pPr>
            <a:lvl5pPr marL="1828800" indent="0" algn="l" defTabSz="457200" rtl="0" eaLnBrk="1" latinLnBrk="0" hangingPunct="1">
              <a:spcBef>
                <a:spcPts val="1000"/>
              </a:spcBef>
              <a:spcAft>
                <a:spcPts val="0"/>
              </a:spcAft>
              <a:buClr>
                <a:schemeClr val="accent1">
                  <a:lumMod val="75000"/>
                </a:schemeClr>
              </a:buClr>
              <a:buSzPct val="80000"/>
              <a:buFont typeface="Wingdings 3" charset="2"/>
              <a:buNone/>
              <a:defRPr sz="1600" b="1" kern="1200">
                <a:solidFill>
                  <a:schemeClr val="tx1">
                    <a:lumMod val="75000"/>
                    <a:lumOff val="25000"/>
                  </a:schemeClr>
                </a:solidFill>
                <a:latin typeface="+mn-lt"/>
                <a:ea typeface="+mn-ea"/>
                <a:cs typeface="+mn-cs"/>
              </a:defRPr>
            </a:lvl5pPr>
            <a:lvl6pPr marL="2286000" indent="0" algn="l" defTabSz="457200" rtl="0" eaLnBrk="1" latinLnBrk="0" hangingPunct="1">
              <a:spcBef>
                <a:spcPts val="1000"/>
              </a:spcBef>
              <a:spcAft>
                <a:spcPts val="0"/>
              </a:spcAft>
              <a:buClr>
                <a:schemeClr val="accent1">
                  <a:lumMod val="75000"/>
                </a:schemeClr>
              </a:buClr>
              <a:buSzPct val="80000"/>
              <a:buFont typeface="Wingdings 3" charset="2"/>
              <a:buNone/>
              <a:defRPr sz="1600" b="1" kern="1200">
                <a:solidFill>
                  <a:schemeClr val="tx1">
                    <a:lumMod val="75000"/>
                    <a:lumOff val="25000"/>
                  </a:schemeClr>
                </a:solidFill>
                <a:latin typeface="+mn-lt"/>
                <a:ea typeface="+mn-ea"/>
                <a:cs typeface="+mn-cs"/>
              </a:defRPr>
            </a:lvl6pPr>
            <a:lvl7pPr marL="2743200" indent="0" algn="l" defTabSz="457200" rtl="0" eaLnBrk="1" latinLnBrk="0" hangingPunct="1">
              <a:spcBef>
                <a:spcPts val="1000"/>
              </a:spcBef>
              <a:spcAft>
                <a:spcPts val="0"/>
              </a:spcAft>
              <a:buClr>
                <a:schemeClr val="accent1">
                  <a:lumMod val="75000"/>
                </a:schemeClr>
              </a:buClr>
              <a:buSzPct val="80000"/>
              <a:buFont typeface="Wingdings 3" charset="2"/>
              <a:buNone/>
              <a:defRPr sz="1600" b="1" kern="1200">
                <a:solidFill>
                  <a:schemeClr val="tx1">
                    <a:lumMod val="75000"/>
                    <a:lumOff val="25000"/>
                  </a:schemeClr>
                </a:solidFill>
                <a:latin typeface="+mn-lt"/>
                <a:ea typeface="+mn-ea"/>
                <a:cs typeface="+mn-cs"/>
              </a:defRPr>
            </a:lvl7pPr>
            <a:lvl8pPr marL="3200400" indent="0" algn="l" defTabSz="457200" rtl="0" eaLnBrk="1" latinLnBrk="0" hangingPunct="1">
              <a:spcBef>
                <a:spcPts val="1000"/>
              </a:spcBef>
              <a:spcAft>
                <a:spcPts val="0"/>
              </a:spcAft>
              <a:buClr>
                <a:schemeClr val="accent1">
                  <a:lumMod val="75000"/>
                </a:schemeClr>
              </a:buClr>
              <a:buSzPct val="80000"/>
              <a:buFont typeface="Wingdings 3" charset="2"/>
              <a:buNone/>
              <a:defRPr sz="1600" b="1" kern="1200">
                <a:solidFill>
                  <a:schemeClr val="tx1">
                    <a:lumMod val="75000"/>
                    <a:lumOff val="25000"/>
                  </a:schemeClr>
                </a:solidFill>
                <a:latin typeface="+mn-lt"/>
                <a:ea typeface="+mn-ea"/>
                <a:cs typeface="+mn-cs"/>
              </a:defRPr>
            </a:lvl8pPr>
            <a:lvl9pPr marL="3657600" indent="0" algn="l" defTabSz="457200" rtl="0" eaLnBrk="1" latinLnBrk="0" hangingPunct="1">
              <a:spcBef>
                <a:spcPts val="1000"/>
              </a:spcBef>
              <a:spcAft>
                <a:spcPts val="0"/>
              </a:spcAft>
              <a:buClr>
                <a:schemeClr val="accent1">
                  <a:lumMod val="75000"/>
                </a:schemeClr>
              </a:buClr>
              <a:buSzPct val="80000"/>
              <a:buFont typeface="Wingdings 3" charset="2"/>
              <a:buNone/>
              <a:defRPr sz="1600" b="1" kern="1200">
                <a:solidFill>
                  <a:schemeClr val="tx1">
                    <a:lumMod val="75000"/>
                    <a:lumOff val="25000"/>
                  </a:schemeClr>
                </a:solidFill>
                <a:latin typeface="+mn-lt"/>
                <a:ea typeface="+mn-ea"/>
                <a:cs typeface="+mn-cs"/>
              </a:defRPr>
            </a:lvl9pPr>
          </a:lstStyle>
          <a:p>
            <a:pPr algn="ctr"/>
            <a:r>
              <a:rPr lang="en-US" sz="5400" b="1" dirty="0" err="1">
                <a:latin typeface="NikoshBAN" pitchFamily="2" charset="0"/>
                <a:cs typeface="NikoshBAN" pitchFamily="2" charset="0"/>
              </a:rPr>
              <a:t>পাঠ</a:t>
            </a:r>
            <a:r>
              <a:rPr lang="en-US" sz="5400" b="1" dirty="0">
                <a:latin typeface="NikoshBAN" pitchFamily="2" charset="0"/>
                <a:cs typeface="NikoshBAN" pitchFamily="2" charset="0"/>
              </a:rPr>
              <a:t> </a:t>
            </a:r>
            <a:r>
              <a:rPr lang="en-US" sz="5400" b="1" dirty="0" err="1">
                <a:latin typeface="NikoshBAN" pitchFamily="2" charset="0"/>
                <a:cs typeface="NikoshBAN" pitchFamily="2" charset="0"/>
              </a:rPr>
              <a:t>পরিচিতি</a:t>
            </a:r>
            <a:r>
              <a:rPr lang="en-US" sz="5400" b="1" dirty="0">
                <a:latin typeface="NikoshBAN" pitchFamily="2" charset="0"/>
                <a:cs typeface="NikoshBAN" pitchFamily="2" charset="0"/>
              </a:rPr>
              <a:t> </a:t>
            </a:r>
          </a:p>
        </p:txBody>
      </p:sp>
      <p:sp>
        <p:nvSpPr>
          <p:cNvPr id="6" name="TextBox 5">
            <a:extLst>
              <a:ext uri="{FF2B5EF4-FFF2-40B4-BE49-F238E27FC236}">
                <a16:creationId xmlns:a16="http://schemas.microsoft.com/office/drawing/2014/main" id="{27BFFBD6-82A3-FCAB-183E-D12EEC7C0FFE}"/>
              </a:ext>
            </a:extLst>
          </p:cNvPr>
          <p:cNvSpPr txBox="1"/>
          <p:nvPr/>
        </p:nvSpPr>
        <p:spPr>
          <a:xfrm>
            <a:off x="119743" y="1163865"/>
            <a:ext cx="8407808" cy="5663089"/>
          </a:xfrm>
          <a:prstGeom prst="rect">
            <a:avLst/>
          </a:prstGeom>
          <a:noFill/>
        </p:spPr>
        <p:txBody>
          <a:bodyPr wrap="square">
            <a:spAutoFit/>
          </a:bodyPr>
          <a:lstStyle/>
          <a:p>
            <a:r>
              <a:rPr lang="en-US" sz="4400" b="1" dirty="0" err="1">
                <a:solidFill>
                  <a:schemeClr val="accent1"/>
                </a:solidFill>
                <a:latin typeface="NikoshBAN" pitchFamily="2" charset="0"/>
                <a:cs typeface="NikoshBAN" pitchFamily="2" charset="0"/>
              </a:rPr>
              <a:t>শ্রেণিঃ</a:t>
            </a:r>
            <a:r>
              <a:rPr lang="en-US" sz="4400" b="1" dirty="0">
                <a:solidFill>
                  <a:schemeClr val="accent1"/>
                </a:solidFill>
                <a:latin typeface="NikoshBAN" pitchFamily="2" charset="0"/>
                <a:cs typeface="NikoshBAN" pitchFamily="2" charset="0"/>
              </a:rPr>
              <a:t> </a:t>
            </a:r>
            <a:r>
              <a:rPr lang="en-US" sz="4400" b="1" dirty="0" err="1">
                <a:solidFill>
                  <a:schemeClr val="accent1"/>
                </a:solidFill>
                <a:latin typeface="NikoshBAN" pitchFamily="2" charset="0"/>
                <a:cs typeface="NikoshBAN" pitchFamily="2" charset="0"/>
              </a:rPr>
              <a:t>নবম</a:t>
            </a:r>
            <a:endParaRPr lang="en-US" sz="4400" b="1" dirty="0">
              <a:solidFill>
                <a:schemeClr val="accent1"/>
              </a:solidFill>
              <a:latin typeface="NikoshBAN" pitchFamily="2" charset="0"/>
              <a:cs typeface="NikoshBAN" pitchFamily="2" charset="0"/>
            </a:endParaRPr>
          </a:p>
          <a:p>
            <a:r>
              <a:rPr lang="en-US" sz="4400" b="1" dirty="0" err="1">
                <a:latin typeface="NikoshBAN" pitchFamily="2" charset="0"/>
                <a:cs typeface="NikoshBAN" pitchFamily="2" charset="0"/>
              </a:rPr>
              <a:t>বিষয়ঃ</a:t>
            </a:r>
            <a:r>
              <a:rPr lang="en-US" sz="4400" b="1" dirty="0">
                <a:latin typeface="NikoshBAN" pitchFamily="2" charset="0"/>
                <a:cs typeface="NikoshBAN" pitchFamily="2" charset="0"/>
              </a:rPr>
              <a:t> </a:t>
            </a:r>
            <a:r>
              <a:rPr lang="en-US" sz="4400" b="1" dirty="0" err="1">
                <a:latin typeface="NikoshBAN" pitchFamily="2" charset="0"/>
                <a:cs typeface="NikoshBAN" pitchFamily="2" charset="0"/>
              </a:rPr>
              <a:t>বাংলাদেশ</a:t>
            </a:r>
            <a:r>
              <a:rPr lang="en-US" sz="4400" b="1" dirty="0">
                <a:latin typeface="NikoshBAN" pitchFamily="2" charset="0"/>
                <a:cs typeface="NikoshBAN" pitchFamily="2" charset="0"/>
              </a:rPr>
              <a:t> ও </a:t>
            </a:r>
            <a:r>
              <a:rPr lang="en-US" sz="4400" b="1" dirty="0" err="1">
                <a:latin typeface="NikoshBAN" pitchFamily="2" charset="0"/>
                <a:cs typeface="NikoshBAN" pitchFamily="2" charset="0"/>
              </a:rPr>
              <a:t>বিশ্বপরিচয়</a:t>
            </a:r>
            <a:endParaRPr lang="en-US" sz="4400" b="1" dirty="0">
              <a:latin typeface="NikoshBAN" pitchFamily="2" charset="0"/>
              <a:cs typeface="NikoshBAN" pitchFamily="2" charset="0"/>
            </a:endParaRPr>
          </a:p>
          <a:p>
            <a:r>
              <a:rPr lang="en-US" sz="4400" b="1" dirty="0" err="1">
                <a:latin typeface="NikoshBAN" pitchFamily="2" charset="0"/>
                <a:cs typeface="NikoshBAN" pitchFamily="2" charset="0"/>
              </a:rPr>
              <a:t>অধ্যায়</a:t>
            </a:r>
            <a:r>
              <a:rPr lang="en-US" sz="4400" b="1" dirty="0">
                <a:latin typeface="NikoshBAN" pitchFamily="2" charset="0"/>
                <a:cs typeface="NikoshBAN" pitchFamily="2" charset="0"/>
              </a:rPr>
              <a:t>- </a:t>
            </a:r>
            <a:r>
              <a:rPr lang="en-US" sz="4400" b="1" dirty="0" err="1">
                <a:latin typeface="NikoshBAN" pitchFamily="2" charset="0"/>
                <a:cs typeface="NikoshBAN" pitchFamily="2" charset="0"/>
              </a:rPr>
              <a:t>অষ্টমঃ</a:t>
            </a:r>
            <a:r>
              <a:rPr lang="en-US" sz="4400" b="1" dirty="0">
                <a:latin typeface="NikoshBAN" pitchFamily="2" charset="0"/>
                <a:cs typeface="NikoshBAN" pitchFamily="2" charset="0"/>
              </a:rPr>
              <a:t>- </a:t>
            </a:r>
            <a:r>
              <a:rPr lang="en-US" sz="4400" b="1" dirty="0" err="1">
                <a:latin typeface="NikoshBAN" pitchFamily="2" charset="0"/>
                <a:cs typeface="NikoshBAN" pitchFamily="2" charset="0"/>
              </a:rPr>
              <a:t>বাংলাদেশের</a:t>
            </a:r>
            <a:r>
              <a:rPr lang="en-US" sz="4400" b="1" dirty="0">
                <a:latin typeface="NikoshBAN" pitchFamily="2" charset="0"/>
                <a:cs typeface="NikoshBAN" pitchFamily="2" charset="0"/>
              </a:rPr>
              <a:t> </a:t>
            </a:r>
            <a:r>
              <a:rPr lang="en-US" sz="4400" b="1" dirty="0" err="1">
                <a:latin typeface="NikoshBAN" pitchFamily="2" charset="0"/>
                <a:cs typeface="NikoshBAN" pitchFamily="2" charset="0"/>
              </a:rPr>
              <a:t>গণতন্ত্র</a:t>
            </a:r>
            <a:r>
              <a:rPr lang="en-US" sz="4400" b="1" dirty="0">
                <a:latin typeface="NikoshBAN" pitchFamily="2" charset="0"/>
                <a:cs typeface="NikoshBAN" pitchFamily="2" charset="0"/>
              </a:rPr>
              <a:t> ও </a:t>
            </a:r>
            <a:r>
              <a:rPr lang="en-US" sz="4400" b="1" dirty="0" err="1">
                <a:latin typeface="NikoshBAN" pitchFamily="2" charset="0"/>
                <a:cs typeface="NikoshBAN" pitchFamily="2" charset="0"/>
              </a:rPr>
              <a:t>নির্বাচন</a:t>
            </a:r>
            <a:r>
              <a:rPr lang="en-US" sz="4400" b="1" dirty="0">
                <a:latin typeface="NikoshBAN" pitchFamily="2" charset="0"/>
                <a:cs typeface="NikoshBAN" pitchFamily="2" charset="0"/>
              </a:rPr>
              <a:t> </a:t>
            </a:r>
            <a:r>
              <a:rPr lang="en-US" sz="4400" b="1" dirty="0" err="1">
                <a:latin typeface="NikoshBAN" pitchFamily="2" charset="0"/>
                <a:cs typeface="NikoshBAN" pitchFamily="2" charset="0"/>
              </a:rPr>
              <a:t>ব্যবস্থা</a:t>
            </a:r>
            <a:r>
              <a:rPr lang="en-US" sz="4400" b="1" dirty="0">
                <a:latin typeface="NikoshBAN" pitchFamily="2" charset="0"/>
                <a:cs typeface="NikoshBAN" pitchFamily="2" charset="0"/>
              </a:rPr>
              <a:t> </a:t>
            </a:r>
          </a:p>
          <a:p>
            <a:r>
              <a:rPr lang="en-US" sz="4800" b="1" dirty="0" err="1">
                <a:solidFill>
                  <a:schemeClr val="accent6"/>
                </a:solidFill>
                <a:latin typeface="NikoshBAN" pitchFamily="2" charset="0"/>
                <a:cs typeface="NikoshBAN" pitchFamily="2" charset="0"/>
              </a:rPr>
              <a:t>পাঠ</a:t>
            </a:r>
            <a:r>
              <a:rPr lang="en-US" sz="4800" b="1" dirty="0">
                <a:solidFill>
                  <a:schemeClr val="accent6"/>
                </a:solidFill>
                <a:latin typeface="NikoshBAN" pitchFamily="2" charset="0"/>
                <a:cs typeface="NikoshBAN" pitchFamily="2" charset="0"/>
              </a:rPr>
              <a:t> </a:t>
            </a:r>
            <a:r>
              <a:rPr lang="en-US" sz="4800" b="1" dirty="0" err="1">
                <a:solidFill>
                  <a:schemeClr val="accent6"/>
                </a:solidFill>
                <a:latin typeface="NikoshBAN" pitchFamily="2" charset="0"/>
                <a:cs typeface="NikoshBAN" pitchFamily="2" charset="0"/>
              </a:rPr>
              <a:t>শিরোনামঃ</a:t>
            </a:r>
            <a:r>
              <a:rPr lang="en-US" sz="4800" b="1" dirty="0">
                <a:solidFill>
                  <a:schemeClr val="accent6"/>
                </a:solidFill>
                <a:latin typeface="NikoshBAN" pitchFamily="2" charset="0"/>
                <a:cs typeface="NikoshBAN" pitchFamily="2" charset="0"/>
              </a:rPr>
              <a:t>- </a:t>
            </a:r>
            <a:r>
              <a:rPr lang="en-US" sz="5400" b="1" dirty="0" err="1">
                <a:solidFill>
                  <a:schemeClr val="accent6"/>
                </a:solidFill>
                <a:latin typeface="NikoshBAN" pitchFamily="2" charset="0"/>
                <a:cs typeface="NikoshBAN" pitchFamily="2" charset="0"/>
              </a:rPr>
              <a:t>বাংলাদেশের</a:t>
            </a:r>
            <a:r>
              <a:rPr lang="en-US" sz="5400" b="1" dirty="0">
                <a:solidFill>
                  <a:schemeClr val="accent6"/>
                </a:solidFill>
                <a:latin typeface="NikoshBAN" pitchFamily="2" charset="0"/>
                <a:cs typeface="NikoshBAN" pitchFamily="2" charset="0"/>
              </a:rPr>
              <a:t> </a:t>
            </a:r>
            <a:r>
              <a:rPr lang="en-US" sz="5400" b="1" dirty="0" err="1">
                <a:solidFill>
                  <a:schemeClr val="accent6"/>
                </a:solidFill>
                <a:latin typeface="NikoshBAN" pitchFamily="2" charset="0"/>
                <a:cs typeface="NikoshBAN" pitchFamily="2" charset="0"/>
              </a:rPr>
              <a:t>গণতন্ত্র</a:t>
            </a:r>
            <a:r>
              <a:rPr lang="en-US" sz="5400" b="1" dirty="0">
                <a:solidFill>
                  <a:schemeClr val="accent6"/>
                </a:solidFill>
                <a:latin typeface="NikoshBAN" pitchFamily="2" charset="0"/>
                <a:cs typeface="NikoshBAN" pitchFamily="2" charset="0"/>
              </a:rPr>
              <a:t> </a:t>
            </a:r>
            <a:endParaRPr lang="en-US" sz="4800" b="1" dirty="0">
              <a:solidFill>
                <a:schemeClr val="accent6"/>
              </a:solidFill>
              <a:latin typeface="NikoshBAN" pitchFamily="2" charset="0"/>
              <a:cs typeface="NikoshBAN" pitchFamily="2" charset="0"/>
            </a:endParaRPr>
          </a:p>
          <a:p>
            <a:endParaRPr lang="en-US" sz="4400" b="1" dirty="0">
              <a:solidFill>
                <a:srgbClr val="002060"/>
              </a:solidFill>
              <a:latin typeface="NikoshBAN" pitchFamily="2" charset="0"/>
              <a:cs typeface="NikoshBAN" pitchFamily="2" charset="0"/>
            </a:endParaRPr>
          </a:p>
          <a:p>
            <a:r>
              <a:rPr lang="en-US" sz="4400" b="1" dirty="0" err="1">
                <a:solidFill>
                  <a:srgbClr val="002060"/>
                </a:solidFill>
                <a:latin typeface="NikoshBAN" pitchFamily="2" charset="0"/>
                <a:cs typeface="NikoshBAN" pitchFamily="2" charset="0"/>
              </a:rPr>
              <a:t>সময়ঃ</a:t>
            </a:r>
            <a:r>
              <a:rPr lang="en-US" sz="4400" b="1" dirty="0">
                <a:solidFill>
                  <a:srgbClr val="002060"/>
                </a:solidFill>
                <a:latin typeface="NikoshBAN" pitchFamily="2" charset="0"/>
                <a:cs typeface="NikoshBAN" pitchFamily="2" charset="0"/>
              </a:rPr>
              <a:t> ৫০ </a:t>
            </a:r>
            <a:r>
              <a:rPr lang="en-US" sz="4400" b="1" dirty="0" err="1">
                <a:solidFill>
                  <a:srgbClr val="002060"/>
                </a:solidFill>
                <a:latin typeface="NikoshBAN" pitchFamily="2" charset="0"/>
                <a:cs typeface="NikoshBAN" pitchFamily="2" charset="0"/>
              </a:rPr>
              <a:t>মিনিট</a:t>
            </a:r>
            <a:r>
              <a:rPr lang="en-US" sz="4400" b="1" dirty="0">
                <a:solidFill>
                  <a:srgbClr val="002060"/>
                </a:solidFill>
                <a:latin typeface="NikoshBAN" pitchFamily="2" charset="0"/>
                <a:cs typeface="NikoshBAN" pitchFamily="2" charset="0"/>
              </a:rPr>
              <a:t> </a:t>
            </a:r>
          </a:p>
          <a:p>
            <a:r>
              <a:rPr lang="en-US" sz="4400" b="1" dirty="0" err="1">
                <a:solidFill>
                  <a:srgbClr val="002060"/>
                </a:solidFill>
                <a:latin typeface="NikoshBAN" pitchFamily="2" charset="0"/>
                <a:cs typeface="NikoshBAN" pitchFamily="2" charset="0"/>
              </a:rPr>
              <a:t>তারিখঃ</a:t>
            </a:r>
            <a:r>
              <a:rPr lang="en-US" sz="4400" b="1" dirty="0">
                <a:solidFill>
                  <a:srgbClr val="002060"/>
                </a:solidFill>
                <a:latin typeface="NikoshBAN" pitchFamily="2" charset="0"/>
                <a:cs typeface="NikoshBAN" pitchFamily="2" charset="0"/>
              </a:rPr>
              <a:t> </a:t>
            </a:r>
            <a:r>
              <a:rPr lang="en-US" sz="4400" b="1" dirty="0">
                <a:solidFill>
                  <a:srgbClr val="002060"/>
                </a:solidFill>
                <a:highlight>
                  <a:srgbClr val="FFFF00"/>
                </a:highlight>
                <a:latin typeface="NikoshBAN" pitchFamily="2" charset="0"/>
                <a:cs typeface="NikoshBAN" pitchFamily="2" charset="0"/>
              </a:rPr>
              <a:t>0২/০৯/২০২৬ </a:t>
            </a:r>
            <a:r>
              <a:rPr lang="en-US" sz="4400" b="1" dirty="0" err="1">
                <a:solidFill>
                  <a:srgbClr val="002060"/>
                </a:solidFill>
                <a:highlight>
                  <a:srgbClr val="FFFF00"/>
                </a:highlight>
                <a:latin typeface="NikoshBAN" pitchFamily="2" charset="0"/>
                <a:cs typeface="NikoshBAN" pitchFamily="2" charset="0"/>
              </a:rPr>
              <a:t>খ্রিঃ</a:t>
            </a:r>
            <a:r>
              <a:rPr lang="en-US" sz="4400" b="1" dirty="0">
                <a:solidFill>
                  <a:srgbClr val="002060"/>
                </a:solidFill>
                <a:highlight>
                  <a:srgbClr val="FFFF00"/>
                </a:highlight>
                <a:latin typeface="NikoshBAN" pitchFamily="2" charset="0"/>
                <a:cs typeface="NikoshBAN" pitchFamily="2" charset="0"/>
              </a:rPr>
              <a:t>    </a:t>
            </a:r>
          </a:p>
        </p:txBody>
      </p:sp>
      <p:sp>
        <p:nvSpPr>
          <p:cNvPr id="2" name="Rectangle 1">
            <a:extLst>
              <a:ext uri="{FF2B5EF4-FFF2-40B4-BE49-F238E27FC236}">
                <a16:creationId xmlns:a16="http://schemas.microsoft.com/office/drawing/2014/main" id="{E611E752-A518-13B9-D71B-6A9036907C19}"/>
              </a:ext>
            </a:extLst>
          </p:cNvPr>
          <p:cNvSpPr/>
          <p:nvPr/>
        </p:nvSpPr>
        <p:spPr>
          <a:xfrm>
            <a:off x="1" y="0"/>
            <a:ext cx="12192000" cy="6847113"/>
          </a:xfrm>
          <a:prstGeom prst="rect">
            <a:avLst/>
          </a:prstGeom>
          <a:noFill/>
          <a:ln w="571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dirty="0">
                <a:solidFill>
                  <a:schemeClr val="tx1">
                    <a:lumMod val="95000"/>
                    <a:lumOff val="5000"/>
                  </a:schemeClr>
                </a:solidFill>
                <a:latin typeface="NikoshBAN" panose="02000000000000000000" pitchFamily="2" charset="0"/>
                <a:cs typeface="NikoshBAN" panose="02000000000000000000" pitchFamily="2" charset="0"/>
              </a:rPr>
              <a:t> </a:t>
            </a:r>
          </a:p>
        </p:txBody>
      </p:sp>
      <p:pic>
        <p:nvPicPr>
          <p:cNvPr id="3" name="Picture 2" descr="Screen Clipping">
            <a:extLst>
              <a:ext uri="{FF2B5EF4-FFF2-40B4-BE49-F238E27FC236}">
                <a16:creationId xmlns:a16="http://schemas.microsoft.com/office/drawing/2014/main" id="{428B3BD1-C100-0396-6418-CFFAAB0E7BAC}"/>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8619713" y="1827671"/>
            <a:ext cx="3390899" cy="4845394"/>
          </a:xfrm>
          <a:prstGeom prst="rect">
            <a:avLst/>
          </a:prstGeom>
        </p:spPr>
      </p:pic>
    </p:spTree>
    <p:extLst>
      <p:ext uri="{BB962C8B-B14F-4D97-AF65-F5344CB8AC3E}">
        <p14:creationId xmlns:p14="http://schemas.microsoft.com/office/powerpoint/2010/main" val="856513733"/>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ppt_w</p:attrName>
                                        </p:attrNameLst>
                                      </p:cBhvr>
                                      <p:tavLst>
                                        <p:tav tm="0">
                                          <p:val>
                                            <p:fltVal val="0"/>
                                          </p:val>
                                        </p:tav>
                                        <p:tav tm="100000">
                                          <p:val>
                                            <p:strVal val="#ppt_w"/>
                                          </p:val>
                                        </p:tav>
                                      </p:tavLst>
                                    </p:anim>
                                    <p:anim calcmode="lin" valueType="num">
                                      <p:cBhvr>
                                        <p:cTn id="25" dur="500" fill="hold"/>
                                        <p:tgtEl>
                                          <p:spTgt spid="3"/>
                                        </p:tgtEl>
                                        <p:attrNameLst>
                                          <p:attrName>ppt_h</p:attrName>
                                        </p:attrNameLst>
                                      </p:cBhvr>
                                      <p:tavLst>
                                        <p:tav tm="0">
                                          <p:val>
                                            <p:fltVal val="0"/>
                                          </p:val>
                                        </p:tav>
                                        <p:tav tm="100000">
                                          <p:val>
                                            <p:strVal val="#ppt_h"/>
                                          </p:val>
                                        </p:tav>
                                      </p:tavLst>
                                    </p:anim>
                                    <p:animEffect transition="in" filter="fade">
                                      <p:cBhvr>
                                        <p:cTn id="2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396F0579-EDC1-E53E-FE67-8C2DDB8849DF}"/>
              </a:ext>
            </a:extLst>
          </p:cNvPr>
          <p:cNvSpPr/>
          <p:nvPr/>
        </p:nvSpPr>
        <p:spPr>
          <a:xfrm>
            <a:off x="347609" y="93323"/>
            <a:ext cx="11496782" cy="2057400"/>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4800" b="1" dirty="0" err="1">
                <a:solidFill>
                  <a:schemeClr val="accent4"/>
                </a:solidFill>
                <a:latin typeface=" NikoshBaN"/>
              </a:rPr>
              <a:t>আজকের</a:t>
            </a:r>
            <a:r>
              <a:rPr lang="en-US" sz="4800" b="1" dirty="0">
                <a:solidFill>
                  <a:schemeClr val="accent4"/>
                </a:solidFill>
                <a:latin typeface=" NikoshBaN"/>
              </a:rPr>
              <a:t> </a:t>
            </a:r>
            <a:r>
              <a:rPr lang="en-US" sz="4800" b="1" dirty="0" err="1">
                <a:solidFill>
                  <a:schemeClr val="accent4"/>
                </a:solidFill>
                <a:latin typeface=" NikoshBaN"/>
              </a:rPr>
              <a:t>পাঠ</a:t>
            </a:r>
            <a:r>
              <a:rPr lang="en-US" sz="4800" b="1" dirty="0">
                <a:solidFill>
                  <a:schemeClr val="accent4"/>
                </a:solidFill>
                <a:latin typeface=" NikoshBaN"/>
              </a:rPr>
              <a:t> </a:t>
            </a:r>
            <a:r>
              <a:rPr lang="en-US" sz="4800" b="1" dirty="0" err="1">
                <a:solidFill>
                  <a:schemeClr val="accent4"/>
                </a:solidFill>
                <a:latin typeface=" NikoshBaN"/>
              </a:rPr>
              <a:t>শিরোনাম</a:t>
            </a:r>
            <a:r>
              <a:rPr lang="en-US" sz="4800" b="1" dirty="0">
                <a:solidFill>
                  <a:schemeClr val="accent4"/>
                </a:solidFill>
                <a:latin typeface=" NikoshBaN"/>
              </a:rPr>
              <a:t>-</a:t>
            </a:r>
          </a:p>
        </p:txBody>
      </p:sp>
      <p:sp>
        <p:nvSpPr>
          <p:cNvPr id="5" name="Rectangle: Diagonal Corners Snipped 4">
            <a:extLst>
              <a:ext uri="{FF2B5EF4-FFF2-40B4-BE49-F238E27FC236}">
                <a16:creationId xmlns:a16="http://schemas.microsoft.com/office/drawing/2014/main" id="{31FD12CE-D3B4-9366-1C81-FA33ACC0EC9C}"/>
              </a:ext>
            </a:extLst>
          </p:cNvPr>
          <p:cNvSpPr/>
          <p:nvPr/>
        </p:nvSpPr>
        <p:spPr>
          <a:xfrm>
            <a:off x="804809" y="3698937"/>
            <a:ext cx="10582382" cy="3065740"/>
          </a:xfrm>
          <a:prstGeom prst="snip2Diag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500" b="1" dirty="0" err="1">
                <a:solidFill>
                  <a:srgbClr val="7030A0"/>
                </a:solidFill>
                <a:latin typeface="NikoshBAN" pitchFamily="2" charset="0"/>
                <a:cs typeface="NikoshBAN" pitchFamily="2" charset="0"/>
              </a:rPr>
              <a:t>বাংলাদেশের</a:t>
            </a:r>
            <a:r>
              <a:rPr lang="en-US" sz="11500" b="1" dirty="0">
                <a:solidFill>
                  <a:srgbClr val="7030A0"/>
                </a:solidFill>
                <a:latin typeface="NikoshBAN" pitchFamily="2" charset="0"/>
                <a:cs typeface="NikoshBAN" pitchFamily="2" charset="0"/>
              </a:rPr>
              <a:t> </a:t>
            </a:r>
            <a:r>
              <a:rPr lang="en-US" sz="11500" b="1" dirty="0" err="1">
                <a:solidFill>
                  <a:srgbClr val="002060"/>
                </a:solidFill>
                <a:latin typeface="NikoshBAN" pitchFamily="2" charset="0"/>
                <a:cs typeface="NikoshBAN" pitchFamily="2" charset="0"/>
              </a:rPr>
              <a:t>গণতন্ত্র</a:t>
            </a:r>
            <a:endParaRPr lang="en-US" sz="11500" b="1" dirty="0">
              <a:solidFill>
                <a:srgbClr val="002060"/>
              </a:solidFill>
            </a:endParaRPr>
          </a:p>
        </p:txBody>
      </p:sp>
      <p:sp>
        <p:nvSpPr>
          <p:cNvPr id="2" name="Rectangle 1">
            <a:extLst>
              <a:ext uri="{FF2B5EF4-FFF2-40B4-BE49-F238E27FC236}">
                <a16:creationId xmlns:a16="http://schemas.microsoft.com/office/drawing/2014/main" id="{A9F370A6-62C3-8FD5-3487-D0592E85CD7C}"/>
              </a:ext>
            </a:extLst>
          </p:cNvPr>
          <p:cNvSpPr/>
          <p:nvPr/>
        </p:nvSpPr>
        <p:spPr>
          <a:xfrm>
            <a:off x="1" y="0"/>
            <a:ext cx="12192000" cy="6847113"/>
          </a:xfrm>
          <a:prstGeom prst="rect">
            <a:avLst/>
          </a:prstGeom>
          <a:noFill/>
          <a:ln w="571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dirty="0">
                <a:solidFill>
                  <a:schemeClr val="tx1">
                    <a:lumMod val="95000"/>
                    <a:lumOff val="5000"/>
                  </a:schemeClr>
                </a:solidFill>
                <a:latin typeface="NikoshBAN" panose="02000000000000000000" pitchFamily="2" charset="0"/>
                <a:cs typeface="NikoshBAN" panose="02000000000000000000" pitchFamily="2" charset="0"/>
              </a:rPr>
              <a:t> </a:t>
            </a:r>
          </a:p>
        </p:txBody>
      </p:sp>
    </p:spTree>
    <p:extLst>
      <p:ext uri="{BB962C8B-B14F-4D97-AF65-F5344CB8AC3E}">
        <p14:creationId xmlns:p14="http://schemas.microsoft.com/office/powerpoint/2010/main" val="24053347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500"/>
                                  </p:stCondLst>
                                  <p:childTnLst>
                                    <p:set>
                                      <p:cBhvr>
                                        <p:cTn id="13" dur="1" fill="hold">
                                          <p:stCondLst>
                                            <p:cond delay="0"/>
                                          </p:stCondLst>
                                        </p:cTn>
                                        <p:tgtEl>
                                          <p:spTgt spid="4"/>
                                        </p:tgtEl>
                                        <p:attrNameLst>
                                          <p:attrName>style.visibility</p:attrName>
                                        </p:attrNameLst>
                                      </p:cBhvr>
                                      <p:to>
                                        <p:strVal val="visible"/>
                                      </p:to>
                                    </p:set>
                                    <p:animEffect transition="in" filter="circle(in)">
                                      <p:cBhvr>
                                        <p:cTn id="14" dur="325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 calcmode="lin" valueType="num">
                                      <p:cBhvr>
                                        <p:cTn id="19"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20"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21"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22" dur="1000"/>
                                        <p:tgtEl>
                                          <p:spTgt spid="4">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heel(1)">
                                      <p:cBhvr>
                                        <p:cTn id="27" dur="20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5">
                                            <p:txEl>
                                              <p:pRg st="0" end="0"/>
                                            </p:txEl>
                                          </p:spTgt>
                                        </p:tgtEl>
                                        <p:attrNameLst>
                                          <p:attrName>style.visibility</p:attrName>
                                        </p:attrNameLst>
                                      </p:cBhvr>
                                      <p:to>
                                        <p:strVal val="visible"/>
                                      </p:to>
                                    </p:set>
                                    <p:animEffect transition="in" filter="circle(in)">
                                      <p:cBhvr>
                                        <p:cTn id="32"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own Arrow Callout 1"/>
          <p:cNvSpPr/>
          <p:nvPr/>
        </p:nvSpPr>
        <p:spPr>
          <a:xfrm>
            <a:off x="3657600" y="228600"/>
            <a:ext cx="4953000" cy="1676400"/>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dirty="0" err="1">
                <a:solidFill>
                  <a:schemeClr val="tx1"/>
                </a:solidFill>
                <a:latin typeface=" NikoshBaN"/>
              </a:rPr>
              <a:t>শিক্ষণ</a:t>
            </a:r>
            <a:r>
              <a:rPr lang="en-US" sz="6000" b="1" dirty="0">
                <a:solidFill>
                  <a:schemeClr val="tx1"/>
                </a:solidFill>
                <a:latin typeface=" NikoshBaN"/>
              </a:rPr>
              <a:t> </a:t>
            </a:r>
            <a:r>
              <a:rPr lang="en-US" sz="6000" b="1" dirty="0" err="1">
                <a:solidFill>
                  <a:schemeClr val="tx1"/>
                </a:solidFill>
                <a:latin typeface=" NikoshBaN"/>
              </a:rPr>
              <a:t>ফল</a:t>
            </a:r>
            <a:endParaRPr lang="en-US" sz="6000" b="1" dirty="0">
              <a:solidFill>
                <a:schemeClr val="tx1"/>
              </a:solidFill>
              <a:latin typeface=" NikoshBaN"/>
            </a:endParaRPr>
          </a:p>
        </p:txBody>
      </p:sp>
      <p:sp>
        <p:nvSpPr>
          <p:cNvPr id="3" name="Rectangle 2">
            <a:extLst>
              <a:ext uri="{FF2B5EF4-FFF2-40B4-BE49-F238E27FC236}">
                <a16:creationId xmlns:a16="http://schemas.microsoft.com/office/drawing/2014/main" id="{9BA1C1A1-F79A-0D14-DAA3-E6140A1BC719}"/>
              </a:ext>
            </a:extLst>
          </p:cNvPr>
          <p:cNvSpPr/>
          <p:nvPr/>
        </p:nvSpPr>
        <p:spPr>
          <a:xfrm>
            <a:off x="87087" y="0"/>
            <a:ext cx="12104914" cy="6847113"/>
          </a:xfrm>
          <a:prstGeom prst="rect">
            <a:avLst/>
          </a:prstGeom>
          <a:noFill/>
          <a:ln w="571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dirty="0">
                <a:solidFill>
                  <a:schemeClr val="tx1">
                    <a:lumMod val="95000"/>
                    <a:lumOff val="5000"/>
                  </a:schemeClr>
                </a:solidFill>
                <a:latin typeface="NikoshBAN" panose="02000000000000000000" pitchFamily="2" charset="0"/>
                <a:cs typeface="NikoshBAN" panose="02000000000000000000" pitchFamily="2" charset="0"/>
              </a:rPr>
              <a:t> </a:t>
            </a:r>
          </a:p>
        </p:txBody>
      </p:sp>
      <p:sp>
        <p:nvSpPr>
          <p:cNvPr id="5" name="TextBox 4">
            <a:extLst>
              <a:ext uri="{FF2B5EF4-FFF2-40B4-BE49-F238E27FC236}">
                <a16:creationId xmlns:a16="http://schemas.microsoft.com/office/drawing/2014/main" id="{36886D90-35B6-6D11-F958-675375B247FA}"/>
              </a:ext>
            </a:extLst>
          </p:cNvPr>
          <p:cNvSpPr txBox="1"/>
          <p:nvPr/>
        </p:nvSpPr>
        <p:spPr>
          <a:xfrm>
            <a:off x="184935" y="1458930"/>
            <a:ext cx="12007065" cy="4955203"/>
          </a:xfrm>
          <a:prstGeom prst="rect">
            <a:avLst/>
          </a:prstGeom>
          <a:noFill/>
        </p:spPr>
        <p:txBody>
          <a:bodyPr wrap="square" rtlCol="0">
            <a:spAutoFit/>
          </a:bodyPr>
          <a:lstStyle/>
          <a:p>
            <a:endParaRPr lang="en-US" dirty="0"/>
          </a:p>
          <a:p>
            <a:r>
              <a:rPr lang="en-US" sz="4000" b="1" dirty="0" err="1">
                <a:solidFill>
                  <a:schemeClr val="accent4"/>
                </a:solidFill>
                <a:latin typeface=" NikoshBaN"/>
              </a:rPr>
              <a:t>পাঠ</a:t>
            </a:r>
            <a:r>
              <a:rPr lang="en-US" sz="4000" b="1" dirty="0">
                <a:solidFill>
                  <a:schemeClr val="accent4"/>
                </a:solidFill>
                <a:latin typeface=" NikoshBaN"/>
              </a:rPr>
              <a:t> </a:t>
            </a:r>
            <a:r>
              <a:rPr lang="en-US" sz="4000" b="1" dirty="0" err="1">
                <a:solidFill>
                  <a:schemeClr val="accent4"/>
                </a:solidFill>
                <a:latin typeface=" NikoshBaN"/>
              </a:rPr>
              <a:t>শেষে</a:t>
            </a:r>
            <a:r>
              <a:rPr lang="en-US" sz="4000" b="1" dirty="0">
                <a:solidFill>
                  <a:schemeClr val="accent4"/>
                </a:solidFill>
                <a:latin typeface=" NikoshBaN"/>
              </a:rPr>
              <a:t> </a:t>
            </a:r>
            <a:r>
              <a:rPr lang="en-US" sz="4000" b="1" dirty="0" err="1">
                <a:solidFill>
                  <a:schemeClr val="accent4"/>
                </a:solidFill>
                <a:latin typeface=" NikoshBaN"/>
              </a:rPr>
              <a:t>শিক্ষার্থীরা</a:t>
            </a:r>
            <a:r>
              <a:rPr lang="en-US" sz="4000" b="1" dirty="0">
                <a:solidFill>
                  <a:schemeClr val="accent4"/>
                </a:solidFill>
                <a:latin typeface=" NikoshBaN"/>
              </a:rPr>
              <a:t>- </a:t>
            </a:r>
          </a:p>
          <a:p>
            <a:endParaRPr lang="en-US" sz="4000" b="1" dirty="0">
              <a:solidFill>
                <a:schemeClr val="accent4"/>
              </a:solidFill>
              <a:latin typeface=" NikoshBaN"/>
            </a:endParaRPr>
          </a:p>
          <a:p>
            <a:r>
              <a:rPr lang="en-US" sz="4000" b="1" dirty="0">
                <a:solidFill>
                  <a:srgbClr val="002060"/>
                </a:solidFill>
                <a:latin typeface=" NikoshBaN"/>
              </a:rPr>
              <a:t>১। </a:t>
            </a:r>
            <a:r>
              <a:rPr lang="en-US" sz="4000" b="1" dirty="0" err="1">
                <a:solidFill>
                  <a:srgbClr val="002060"/>
                </a:solidFill>
                <a:latin typeface=" NikoshBaN"/>
              </a:rPr>
              <a:t>গণতন্ত্রের</a:t>
            </a:r>
            <a:r>
              <a:rPr lang="en-US" sz="4000" b="1" dirty="0">
                <a:solidFill>
                  <a:srgbClr val="002060"/>
                </a:solidFill>
                <a:latin typeface=" NikoshBaN"/>
              </a:rPr>
              <a:t> </a:t>
            </a:r>
            <a:r>
              <a:rPr lang="en-US" sz="4000" b="1" dirty="0" err="1">
                <a:solidFill>
                  <a:srgbClr val="002060"/>
                </a:solidFill>
                <a:latin typeface=" NikoshBaN"/>
              </a:rPr>
              <a:t>ধারণা</a:t>
            </a:r>
            <a:r>
              <a:rPr lang="en-US" sz="4000" b="1" dirty="0">
                <a:solidFill>
                  <a:srgbClr val="002060"/>
                </a:solidFill>
                <a:latin typeface=" NikoshBaN"/>
              </a:rPr>
              <a:t> </a:t>
            </a:r>
            <a:r>
              <a:rPr lang="en-US" sz="4000" b="1" dirty="0" err="1">
                <a:solidFill>
                  <a:srgbClr val="002060"/>
                </a:solidFill>
                <a:latin typeface=" NikoshBaN"/>
              </a:rPr>
              <a:t>ব্যাখ্যা</a:t>
            </a:r>
            <a:r>
              <a:rPr lang="en-US" sz="4000" b="1" dirty="0">
                <a:solidFill>
                  <a:srgbClr val="002060"/>
                </a:solidFill>
                <a:latin typeface=" NikoshBaN"/>
              </a:rPr>
              <a:t> </a:t>
            </a:r>
            <a:r>
              <a:rPr lang="en-US" sz="4000" b="1" dirty="0" err="1">
                <a:solidFill>
                  <a:srgbClr val="002060"/>
                </a:solidFill>
                <a:latin typeface=" NikoshBaN"/>
              </a:rPr>
              <a:t>করতে</a:t>
            </a:r>
            <a:r>
              <a:rPr lang="en-US" sz="4000" b="1" dirty="0">
                <a:solidFill>
                  <a:srgbClr val="002060"/>
                </a:solidFill>
                <a:latin typeface=" NikoshBaN"/>
              </a:rPr>
              <a:t> </a:t>
            </a:r>
            <a:r>
              <a:rPr lang="en-US" sz="4000" b="1" dirty="0" err="1">
                <a:solidFill>
                  <a:srgbClr val="002060"/>
                </a:solidFill>
                <a:latin typeface=" NikoshBaN"/>
              </a:rPr>
              <a:t>পারবে</a:t>
            </a:r>
            <a:r>
              <a:rPr lang="en-US" sz="4000" b="1" dirty="0">
                <a:solidFill>
                  <a:srgbClr val="002060"/>
                </a:solidFill>
                <a:latin typeface=" NikoshBaN"/>
              </a:rPr>
              <a:t>;</a:t>
            </a:r>
          </a:p>
          <a:p>
            <a:r>
              <a:rPr lang="en-US" sz="4000" b="1" dirty="0">
                <a:solidFill>
                  <a:srgbClr val="C00000"/>
                </a:solidFill>
                <a:latin typeface=" NikoshBaN"/>
              </a:rPr>
              <a:t>২। </a:t>
            </a:r>
            <a:r>
              <a:rPr lang="en-US" sz="4000" b="1" dirty="0" err="1">
                <a:solidFill>
                  <a:srgbClr val="C00000"/>
                </a:solidFill>
                <a:latin typeface=" NikoshBaN"/>
              </a:rPr>
              <a:t>গণতান্ত্রিক</a:t>
            </a:r>
            <a:r>
              <a:rPr lang="en-US" sz="4000" b="1" dirty="0">
                <a:solidFill>
                  <a:srgbClr val="C00000"/>
                </a:solidFill>
                <a:latin typeface=" NikoshBaN"/>
              </a:rPr>
              <a:t> </a:t>
            </a:r>
            <a:r>
              <a:rPr lang="en-US" sz="4000" b="1" dirty="0" err="1">
                <a:solidFill>
                  <a:srgbClr val="C00000"/>
                </a:solidFill>
                <a:latin typeface=" NikoshBaN"/>
              </a:rPr>
              <a:t>প্রক্রিয়া</a:t>
            </a:r>
            <a:r>
              <a:rPr lang="en-US" sz="4000" b="1" dirty="0">
                <a:solidFill>
                  <a:srgbClr val="C00000"/>
                </a:solidFill>
                <a:latin typeface=" NikoshBaN"/>
              </a:rPr>
              <a:t> </a:t>
            </a:r>
            <a:r>
              <a:rPr lang="en-US" sz="4000" b="1" dirty="0" err="1">
                <a:solidFill>
                  <a:srgbClr val="C00000"/>
                </a:solidFill>
                <a:latin typeface=" NikoshBaN"/>
              </a:rPr>
              <a:t>ব্যাখ্যা</a:t>
            </a:r>
            <a:r>
              <a:rPr lang="en-US" sz="4000" b="1" dirty="0">
                <a:solidFill>
                  <a:srgbClr val="C00000"/>
                </a:solidFill>
                <a:latin typeface=" NikoshBaN"/>
              </a:rPr>
              <a:t> </a:t>
            </a:r>
            <a:r>
              <a:rPr lang="en-US" sz="4000" b="1" dirty="0" err="1">
                <a:solidFill>
                  <a:srgbClr val="C00000"/>
                </a:solidFill>
                <a:latin typeface=" NikoshBaN"/>
              </a:rPr>
              <a:t>করতে</a:t>
            </a:r>
            <a:r>
              <a:rPr lang="en-US" sz="4000" b="1" dirty="0">
                <a:solidFill>
                  <a:srgbClr val="C00000"/>
                </a:solidFill>
                <a:latin typeface=" NikoshBaN"/>
              </a:rPr>
              <a:t> </a:t>
            </a:r>
            <a:r>
              <a:rPr lang="en-US" sz="4000" b="1" dirty="0" err="1">
                <a:solidFill>
                  <a:srgbClr val="C00000"/>
                </a:solidFill>
                <a:latin typeface=" NikoshBaN"/>
              </a:rPr>
              <a:t>পারবে</a:t>
            </a:r>
            <a:r>
              <a:rPr lang="en-US" sz="4000" b="1" dirty="0">
                <a:solidFill>
                  <a:srgbClr val="C00000"/>
                </a:solidFill>
                <a:latin typeface=" NikoshBaN"/>
              </a:rPr>
              <a:t>;</a:t>
            </a:r>
          </a:p>
          <a:p>
            <a:r>
              <a:rPr lang="en-US" sz="4000" b="1" dirty="0">
                <a:solidFill>
                  <a:schemeClr val="accent4">
                    <a:lumMod val="50000"/>
                  </a:schemeClr>
                </a:solidFill>
                <a:latin typeface=" NikoshBaN"/>
              </a:rPr>
              <a:t>৩। </a:t>
            </a:r>
            <a:r>
              <a:rPr lang="en-US" sz="4000" b="1" dirty="0" err="1">
                <a:solidFill>
                  <a:schemeClr val="accent4">
                    <a:lumMod val="50000"/>
                  </a:schemeClr>
                </a:solidFill>
                <a:latin typeface=" NikoshBaN"/>
              </a:rPr>
              <a:t>গণতন্ত্র</a:t>
            </a:r>
            <a:r>
              <a:rPr lang="en-US" sz="4000" b="1" dirty="0">
                <a:solidFill>
                  <a:schemeClr val="accent4">
                    <a:lumMod val="50000"/>
                  </a:schemeClr>
                </a:solidFill>
                <a:latin typeface=" NikoshBaN"/>
              </a:rPr>
              <a:t> ও </a:t>
            </a:r>
            <a:r>
              <a:rPr lang="en-US" sz="4000" b="1" dirty="0" err="1">
                <a:solidFill>
                  <a:schemeClr val="accent4">
                    <a:lumMod val="50000"/>
                  </a:schemeClr>
                </a:solidFill>
                <a:latin typeface=" NikoshBaN"/>
              </a:rPr>
              <a:t>নির্বাচনের</a:t>
            </a:r>
            <a:r>
              <a:rPr lang="en-US" sz="4000" b="1" dirty="0">
                <a:solidFill>
                  <a:schemeClr val="accent4">
                    <a:lumMod val="50000"/>
                  </a:schemeClr>
                </a:solidFill>
                <a:latin typeface=" NikoshBaN"/>
              </a:rPr>
              <a:t> </a:t>
            </a:r>
            <a:r>
              <a:rPr lang="en-US" sz="4000" b="1" dirty="0" err="1">
                <a:solidFill>
                  <a:schemeClr val="accent4">
                    <a:lumMod val="50000"/>
                  </a:schemeClr>
                </a:solidFill>
                <a:latin typeface=" NikoshBaN"/>
              </a:rPr>
              <a:t>সম্পর্ক</a:t>
            </a:r>
            <a:r>
              <a:rPr lang="en-US" sz="4000" b="1" dirty="0">
                <a:solidFill>
                  <a:schemeClr val="accent4">
                    <a:lumMod val="50000"/>
                  </a:schemeClr>
                </a:solidFill>
                <a:latin typeface=" NikoshBaN"/>
              </a:rPr>
              <a:t> </a:t>
            </a:r>
            <a:r>
              <a:rPr lang="en-US" sz="4000" b="1" dirty="0" err="1">
                <a:solidFill>
                  <a:schemeClr val="accent4">
                    <a:lumMod val="50000"/>
                  </a:schemeClr>
                </a:solidFill>
                <a:latin typeface=" NikoshBaN"/>
              </a:rPr>
              <a:t>বর্ণনা</a:t>
            </a:r>
            <a:r>
              <a:rPr lang="en-US" sz="4000" b="1" dirty="0">
                <a:solidFill>
                  <a:schemeClr val="accent4">
                    <a:lumMod val="50000"/>
                  </a:schemeClr>
                </a:solidFill>
                <a:latin typeface=" NikoshBaN"/>
              </a:rPr>
              <a:t> </a:t>
            </a:r>
            <a:r>
              <a:rPr lang="en-US" sz="4000" b="1" dirty="0" err="1">
                <a:solidFill>
                  <a:schemeClr val="accent4">
                    <a:lumMod val="50000"/>
                  </a:schemeClr>
                </a:solidFill>
                <a:latin typeface=" NikoshBaN"/>
              </a:rPr>
              <a:t>করতে</a:t>
            </a:r>
            <a:r>
              <a:rPr lang="en-US" sz="4000" b="1" dirty="0">
                <a:solidFill>
                  <a:schemeClr val="accent4">
                    <a:lumMod val="50000"/>
                  </a:schemeClr>
                </a:solidFill>
                <a:latin typeface=" NikoshBaN"/>
              </a:rPr>
              <a:t> </a:t>
            </a:r>
            <a:r>
              <a:rPr lang="en-US" sz="4000" b="1" dirty="0" err="1">
                <a:solidFill>
                  <a:schemeClr val="accent4">
                    <a:lumMod val="50000"/>
                  </a:schemeClr>
                </a:solidFill>
                <a:latin typeface=" NikoshBaN"/>
              </a:rPr>
              <a:t>পারবে</a:t>
            </a:r>
            <a:r>
              <a:rPr lang="en-US" sz="4000" b="1" dirty="0">
                <a:solidFill>
                  <a:schemeClr val="accent4">
                    <a:lumMod val="50000"/>
                  </a:schemeClr>
                </a:solidFill>
                <a:latin typeface=" NikoshBaN"/>
              </a:rPr>
              <a:t>;</a:t>
            </a:r>
          </a:p>
          <a:p>
            <a:r>
              <a:rPr lang="en-US" sz="4000" b="1" dirty="0">
                <a:solidFill>
                  <a:srgbClr val="7030A0"/>
                </a:solidFill>
                <a:latin typeface=" NikoshBaN"/>
              </a:rPr>
              <a:t>৪। </a:t>
            </a:r>
            <a:r>
              <a:rPr lang="en-US" sz="4000" b="1" dirty="0" err="1">
                <a:solidFill>
                  <a:srgbClr val="7030A0"/>
                </a:solidFill>
                <a:latin typeface=" NikoshBaN"/>
              </a:rPr>
              <a:t>বাংলাদেশের</a:t>
            </a:r>
            <a:r>
              <a:rPr lang="en-US" sz="4000" b="1" dirty="0">
                <a:solidFill>
                  <a:srgbClr val="7030A0"/>
                </a:solidFill>
                <a:latin typeface=" NikoshBaN"/>
              </a:rPr>
              <a:t> </a:t>
            </a:r>
            <a:r>
              <a:rPr lang="en-US" sz="4000" b="1" dirty="0" err="1">
                <a:solidFill>
                  <a:srgbClr val="7030A0"/>
                </a:solidFill>
                <a:latin typeface=" NikoshBaN"/>
              </a:rPr>
              <a:t>জাতীয়</a:t>
            </a:r>
            <a:r>
              <a:rPr lang="en-US" sz="4000" b="1" dirty="0">
                <a:solidFill>
                  <a:srgbClr val="7030A0"/>
                </a:solidFill>
                <a:latin typeface=" NikoshBaN"/>
              </a:rPr>
              <a:t> </a:t>
            </a:r>
            <a:r>
              <a:rPr lang="en-US" sz="4000" b="1" dirty="0" err="1">
                <a:solidFill>
                  <a:srgbClr val="7030A0"/>
                </a:solidFill>
                <a:latin typeface=" NikoshBaN"/>
              </a:rPr>
              <a:t>সংসদ</a:t>
            </a:r>
            <a:r>
              <a:rPr lang="en-US" sz="4000" b="1" dirty="0">
                <a:solidFill>
                  <a:srgbClr val="7030A0"/>
                </a:solidFill>
                <a:latin typeface=" NikoshBaN"/>
              </a:rPr>
              <a:t> </a:t>
            </a:r>
            <a:r>
              <a:rPr lang="en-US" sz="4000" b="1" dirty="0" err="1">
                <a:solidFill>
                  <a:srgbClr val="7030A0"/>
                </a:solidFill>
                <a:latin typeface=" NikoshBaN"/>
              </a:rPr>
              <a:t>নির্বাচন</a:t>
            </a:r>
            <a:r>
              <a:rPr lang="en-US" sz="4000" b="1" dirty="0">
                <a:solidFill>
                  <a:srgbClr val="7030A0"/>
                </a:solidFill>
                <a:latin typeface=" NikoshBaN"/>
              </a:rPr>
              <a:t> </a:t>
            </a:r>
            <a:r>
              <a:rPr lang="en-US" sz="4000" b="1" dirty="0" err="1">
                <a:solidFill>
                  <a:srgbClr val="7030A0"/>
                </a:solidFill>
                <a:latin typeface=" NikoshBaN"/>
              </a:rPr>
              <a:t>প্রক্রিয়া</a:t>
            </a:r>
            <a:r>
              <a:rPr lang="en-US" sz="4000" b="1" dirty="0">
                <a:solidFill>
                  <a:srgbClr val="7030A0"/>
                </a:solidFill>
                <a:latin typeface=" NikoshBaN"/>
              </a:rPr>
              <a:t> </a:t>
            </a:r>
            <a:r>
              <a:rPr lang="en-US" sz="4000" b="1" dirty="0" err="1">
                <a:solidFill>
                  <a:srgbClr val="7030A0"/>
                </a:solidFill>
                <a:latin typeface=" NikoshBaN"/>
              </a:rPr>
              <a:t>ব্যাখ্যা</a:t>
            </a:r>
            <a:r>
              <a:rPr lang="en-US" sz="4000" b="1" dirty="0">
                <a:solidFill>
                  <a:srgbClr val="7030A0"/>
                </a:solidFill>
                <a:latin typeface=" NikoshBaN"/>
              </a:rPr>
              <a:t> </a:t>
            </a:r>
            <a:r>
              <a:rPr lang="en-US" sz="4000" b="1" dirty="0" err="1">
                <a:solidFill>
                  <a:srgbClr val="7030A0"/>
                </a:solidFill>
                <a:latin typeface=" NikoshBaN"/>
              </a:rPr>
              <a:t>করতে</a:t>
            </a:r>
            <a:r>
              <a:rPr lang="en-US" sz="4000" b="1" dirty="0">
                <a:solidFill>
                  <a:srgbClr val="7030A0"/>
                </a:solidFill>
                <a:latin typeface=" NikoshBaN"/>
              </a:rPr>
              <a:t> </a:t>
            </a:r>
            <a:r>
              <a:rPr lang="en-US" sz="4000" b="1" dirty="0" err="1">
                <a:solidFill>
                  <a:srgbClr val="7030A0"/>
                </a:solidFill>
                <a:latin typeface=" NikoshBaN"/>
              </a:rPr>
              <a:t>পারবে</a:t>
            </a:r>
            <a:r>
              <a:rPr lang="en-US" sz="4000" b="1" dirty="0">
                <a:solidFill>
                  <a:srgbClr val="7030A0"/>
                </a:solidFill>
                <a:latin typeface=" NikoshBaN"/>
              </a:rPr>
              <a:t>;</a:t>
            </a:r>
          </a:p>
          <a:p>
            <a:endParaRPr lang="en-US" dirty="0"/>
          </a:p>
        </p:txBody>
      </p:sp>
    </p:spTree>
    <p:extLst>
      <p:ext uri="{BB962C8B-B14F-4D97-AF65-F5344CB8AC3E}">
        <p14:creationId xmlns:p14="http://schemas.microsoft.com/office/powerpoint/2010/main" val="21112624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7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80">
                                          <p:stCondLst>
                                            <p:cond delay="0"/>
                                          </p:stCondLst>
                                        </p:cTn>
                                        <p:tgtEl>
                                          <p:spTgt spid="2"/>
                                        </p:tgtEl>
                                      </p:cBhvr>
                                    </p:animEffect>
                                    <p:anim calcmode="lin" valueType="num">
                                      <p:cBhvr>
                                        <p:cTn id="13"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8" dur="26">
                                          <p:stCondLst>
                                            <p:cond delay="650"/>
                                          </p:stCondLst>
                                        </p:cTn>
                                        <p:tgtEl>
                                          <p:spTgt spid="2"/>
                                        </p:tgtEl>
                                      </p:cBhvr>
                                      <p:to x="100000" y="60000"/>
                                    </p:animScale>
                                    <p:animScale>
                                      <p:cBhvr>
                                        <p:cTn id="19" dur="166" decel="50000">
                                          <p:stCondLst>
                                            <p:cond delay="676"/>
                                          </p:stCondLst>
                                        </p:cTn>
                                        <p:tgtEl>
                                          <p:spTgt spid="2"/>
                                        </p:tgtEl>
                                      </p:cBhvr>
                                      <p:to x="100000" y="100000"/>
                                    </p:animScale>
                                    <p:animScale>
                                      <p:cBhvr>
                                        <p:cTn id="20" dur="26">
                                          <p:stCondLst>
                                            <p:cond delay="1312"/>
                                          </p:stCondLst>
                                        </p:cTn>
                                        <p:tgtEl>
                                          <p:spTgt spid="2"/>
                                        </p:tgtEl>
                                      </p:cBhvr>
                                      <p:to x="100000" y="80000"/>
                                    </p:animScale>
                                    <p:animScale>
                                      <p:cBhvr>
                                        <p:cTn id="21" dur="166" decel="50000">
                                          <p:stCondLst>
                                            <p:cond delay="1338"/>
                                          </p:stCondLst>
                                        </p:cTn>
                                        <p:tgtEl>
                                          <p:spTgt spid="2"/>
                                        </p:tgtEl>
                                      </p:cBhvr>
                                      <p:to x="100000" y="100000"/>
                                    </p:animScale>
                                    <p:animScale>
                                      <p:cBhvr>
                                        <p:cTn id="22" dur="26">
                                          <p:stCondLst>
                                            <p:cond delay="1642"/>
                                          </p:stCondLst>
                                        </p:cTn>
                                        <p:tgtEl>
                                          <p:spTgt spid="2"/>
                                        </p:tgtEl>
                                      </p:cBhvr>
                                      <p:to x="100000" y="90000"/>
                                    </p:animScale>
                                    <p:animScale>
                                      <p:cBhvr>
                                        <p:cTn id="23" dur="166" decel="50000">
                                          <p:stCondLst>
                                            <p:cond delay="1668"/>
                                          </p:stCondLst>
                                        </p:cTn>
                                        <p:tgtEl>
                                          <p:spTgt spid="2"/>
                                        </p:tgtEl>
                                      </p:cBhvr>
                                      <p:to x="100000" y="100000"/>
                                    </p:animScale>
                                    <p:animScale>
                                      <p:cBhvr>
                                        <p:cTn id="24" dur="26">
                                          <p:stCondLst>
                                            <p:cond delay="1808"/>
                                          </p:stCondLst>
                                        </p:cTn>
                                        <p:tgtEl>
                                          <p:spTgt spid="2"/>
                                        </p:tgtEl>
                                      </p:cBhvr>
                                      <p:to x="100000" y="95000"/>
                                    </p:animScale>
                                    <p:animScale>
                                      <p:cBhvr>
                                        <p:cTn id="25" dur="166" decel="50000">
                                          <p:stCondLst>
                                            <p:cond delay="1834"/>
                                          </p:stCondLst>
                                        </p:cTn>
                                        <p:tgtEl>
                                          <p:spTgt spid="2"/>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nodeType="clickEffect">
                                  <p:stCondLst>
                                    <p:cond delay="0"/>
                                  </p:stCondLst>
                                  <p:childTnLst>
                                    <p:set>
                                      <p:cBhvr>
                                        <p:cTn id="29" dur="1" fill="hold">
                                          <p:stCondLst>
                                            <p:cond delay="0"/>
                                          </p:stCondLst>
                                        </p:cTn>
                                        <p:tgtEl>
                                          <p:spTgt spid="2">
                                            <p:txEl>
                                              <p:pRg st="0" end="0"/>
                                            </p:txEl>
                                          </p:spTgt>
                                        </p:tgtEl>
                                        <p:attrNameLst>
                                          <p:attrName>style.visibility</p:attrName>
                                        </p:attrNameLst>
                                      </p:cBhvr>
                                      <p:to>
                                        <p:strVal val="visible"/>
                                      </p:to>
                                    </p:set>
                                    <p:anim calcmode="lin" valueType="num">
                                      <p:cBhvr>
                                        <p:cTn id="30"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31"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32" dur="500"/>
                                        <p:tgtEl>
                                          <p:spTgt spid="2">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5">
                                            <p:txEl>
                                              <p:pRg st="1" end="1"/>
                                            </p:txEl>
                                          </p:spTgt>
                                        </p:tgtEl>
                                        <p:attrNameLst>
                                          <p:attrName>style.visibility</p:attrName>
                                        </p:attrNameLst>
                                      </p:cBhvr>
                                      <p:to>
                                        <p:strVal val="visible"/>
                                      </p:to>
                                    </p:set>
                                    <p:animEffect transition="in" filter="circle(in)">
                                      <p:cBhvr>
                                        <p:cTn id="37" dur="2000"/>
                                        <p:tgtEl>
                                          <p:spTgt spid="5">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3" end="3"/>
                                            </p:txEl>
                                          </p:spTgt>
                                        </p:tgtEl>
                                        <p:attrNameLst>
                                          <p:attrName>style.visibility</p:attrName>
                                        </p:attrNameLst>
                                      </p:cBhvr>
                                      <p:to>
                                        <p:strVal val="visible"/>
                                      </p:to>
                                    </p:set>
                                    <p:anim calcmode="lin" valueType="num">
                                      <p:cBhvr>
                                        <p:cTn id="42"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44" dur="500"/>
                                        <p:tgtEl>
                                          <p:spTgt spid="5">
                                            <p:txEl>
                                              <p:pRg st="3" end="3"/>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45" presetClass="entr" presetSubtype="0" fill="hold" nodeType="clickEffect">
                                  <p:stCondLst>
                                    <p:cond delay="0"/>
                                  </p:stCondLst>
                                  <p:childTnLst>
                                    <p:set>
                                      <p:cBhvr>
                                        <p:cTn id="48" dur="1" fill="hold">
                                          <p:stCondLst>
                                            <p:cond delay="0"/>
                                          </p:stCondLst>
                                        </p:cTn>
                                        <p:tgtEl>
                                          <p:spTgt spid="5">
                                            <p:txEl>
                                              <p:pRg st="4" end="4"/>
                                            </p:txEl>
                                          </p:spTgt>
                                        </p:tgtEl>
                                        <p:attrNameLst>
                                          <p:attrName>style.visibility</p:attrName>
                                        </p:attrNameLst>
                                      </p:cBhvr>
                                      <p:to>
                                        <p:strVal val="visible"/>
                                      </p:to>
                                    </p:set>
                                    <p:animEffect transition="in" filter="fade">
                                      <p:cBhvr>
                                        <p:cTn id="49" dur="2000"/>
                                        <p:tgtEl>
                                          <p:spTgt spid="5">
                                            <p:txEl>
                                              <p:pRg st="4" end="4"/>
                                            </p:txEl>
                                          </p:spTgt>
                                        </p:tgtEl>
                                      </p:cBhvr>
                                    </p:animEffect>
                                    <p:anim calcmode="lin" valueType="num">
                                      <p:cBhvr>
                                        <p:cTn id="50" dur="2000" fill="hold"/>
                                        <p:tgtEl>
                                          <p:spTgt spid="5">
                                            <p:txEl>
                                              <p:pRg st="4" end="4"/>
                                            </p:txEl>
                                          </p:spTgt>
                                        </p:tgtEl>
                                        <p:attrNameLst>
                                          <p:attrName>ppt_w</p:attrName>
                                        </p:attrNameLst>
                                      </p:cBhvr>
                                      <p:tavLst>
                                        <p:tav tm="0" fmla="#ppt_w*sin(2.5*pi*$)">
                                          <p:val>
                                            <p:fltVal val="0"/>
                                          </p:val>
                                        </p:tav>
                                        <p:tav tm="100000">
                                          <p:val>
                                            <p:fltVal val="1"/>
                                          </p:val>
                                        </p:tav>
                                      </p:tavLst>
                                    </p:anim>
                                    <p:anim calcmode="lin" valueType="num">
                                      <p:cBhvr>
                                        <p:cTn id="51" dur="2000" fill="hold"/>
                                        <p:tgtEl>
                                          <p:spTgt spid="5">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52" fill="hold">
                      <p:stCondLst>
                        <p:cond delay="indefinite"/>
                      </p:stCondLst>
                      <p:childTnLst>
                        <p:par>
                          <p:cTn id="53" fill="hold">
                            <p:stCondLst>
                              <p:cond delay="0"/>
                            </p:stCondLst>
                            <p:childTnLst>
                              <p:par>
                                <p:cTn id="54" presetID="26" presetClass="entr" presetSubtype="0" fill="hold" nodeType="clickEffect">
                                  <p:stCondLst>
                                    <p:cond delay="0"/>
                                  </p:stCondLst>
                                  <p:childTnLst>
                                    <p:set>
                                      <p:cBhvr>
                                        <p:cTn id="55" dur="1" fill="hold">
                                          <p:stCondLst>
                                            <p:cond delay="0"/>
                                          </p:stCondLst>
                                        </p:cTn>
                                        <p:tgtEl>
                                          <p:spTgt spid="5">
                                            <p:txEl>
                                              <p:pRg st="5" end="5"/>
                                            </p:txEl>
                                          </p:spTgt>
                                        </p:tgtEl>
                                        <p:attrNameLst>
                                          <p:attrName>style.visibility</p:attrName>
                                        </p:attrNameLst>
                                      </p:cBhvr>
                                      <p:to>
                                        <p:strVal val="visible"/>
                                      </p:to>
                                    </p:set>
                                    <p:animEffect transition="in" filter="wipe(down)">
                                      <p:cBhvr>
                                        <p:cTn id="56" dur="580">
                                          <p:stCondLst>
                                            <p:cond delay="0"/>
                                          </p:stCondLst>
                                        </p:cTn>
                                        <p:tgtEl>
                                          <p:spTgt spid="5">
                                            <p:txEl>
                                              <p:pRg st="5" end="5"/>
                                            </p:txEl>
                                          </p:spTgt>
                                        </p:tgtEl>
                                      </p:cBhvr>
                                    </p:animEffect>
                                    <p:anim calcmode="lin" valueType="num">
                                      <p:cBhvr>
                                        <p:cTn id="57" dur="1822" tmFilter="0,0; 0.14,0.36; 0.43,0.73; 0.71,0.91; 1.0,1.0">
                                          <p:stCondLst>
                                            <p:cond delay="0"/>
                                          </p:stCondLst>
                                        </p:cTn>
                                        <p:tgtEl>
                                          <p:spTgt spid="5">
                                            <p:txEl>
                                              <p:pRg st="5" end="5"/>
                                            </p:txEl>
                                          </p:spTgt>
                                        </p:tgtEl>
                                        <p:attrNameLst>
                                          <p:attrName>ppt_x</p:attrName>
                                        </p:attrNameLst>
                                      </p:cBhvr>
                                      <p:tavLst>
                                        <p:tav tm="0">
                                          <p:val>
                                            <p:strVal val="#ppt_x-0.25"/>
                                          </p:val>
                                        </p:tav>
                                        <p:tav tm="100000">
                                          <p:val>
                                            <p:strVal val="#ppt_x"/>
                                          </p:val>
                                        </p:tav>
                                      </p:tavLst>
                                    </p:anim>
                                    <p:anim calcmode="lin" valueType="num">
                                      <p:cBhvr>
                                        <p:cTn id="58" dur="664" tmFilter="0.0,0.0; 0.25,0.07; 0.50,0.2; 0.75,0.467; 1.0,1.0">
                                          <p:stCondLst>
                                            <p:cond delay="0"/>
                                          </p:stCondLst>
                                        </p:cTn>
                                        <p:tgtEl>
                                          <p:spTgt spid="5">
                                            <p:txEl>
                                              <p:pRg st="5" end="5"/>
                                            </p:txEl>
                                          </p:spTgt>
                                        </p:tgtEl>
                                        <p:attrNameLst>
                                          <p:attrName>ppt_y</p:attrName>
                                        </p:attrNameLst>
                                      </p:cBhvr>
                                      <p:tavLst>
                                        <p:tav tm="0" fmla="#ppt_y-sin(pi*$)/3">
                                          <p:val>
                                            <p:fltVal val="0.5"/>
                                          </p:val>
                                        </p:tav>
                                        <p:tav tm="100000">
                                          <p:val>
                                            <p:fltVal val="1"/>
                                          </p:val>
                                        </p:tav>
                                      </p:tavLst>
                                    </p:anim>
                                    <p:anim calcmode="lin" valueType="num">
                                      <p:cBhvr>
                                        <p:cTn id="59" dur="664" tmFilter="0, 0; 0.125,0.2665; 0.25,0.4; 0.375,0.465; 0.5,0.5;  0.625,0.535; 0.75,0.6; 0.875,0.7335; 1,1">
                                          <p:stCondLst>
                                            <p:cond delay="664"/>
                                          </p:stCondLst>
                                        </p:cTn>
                                        <p:tgtEl>
                                          <p:spTgt spid="5">
                                            <p:txEl>
                                              <p:pRg st="5" end="5"/>
                                            </p:txEl>
                                          </p:spTgt>
                                        </p:tgtEl>
                                        <p:attrNameLst>
                                          <p:attrName>ppt_y</p:attrName>
                                        </p:attrNameLst>
                                      </p:cBhvr>
                                      <p:tavLst>
                                        <p:tav tm="0" fmla="#ppt_y-sin(pi*$)/9">
                                          <p:val>
                                            <p:fltVal val="0"/>
                                          </p:val>
                                        </p:tav>
                                        <p:tav tm="100000">
                                          <p:val>
                                            <p:fltVal val="1"/>
                                          </p:val>
                                        </p:tav>
                                      </p:tavLst>
                                    </p:anim>
                                    <p:anim calcmode="lin" valueType="num">
                                      <p:cBhvr>
                                        <p:cTn id="60" dur="332" tmFilter="0, 0; 0.125,0.2665; 0.25,0.4; 0.375,0.465; 0.5,0.5;  0.625,0.535; 0.75,0.6; 0.875,0.7335; 1,1">
                                          <p:stCondLst>
                                            <p:cond delay="1324"/>
                                          </p:stCondLst>
                                        </p:cTn>
                                        <p:tgtEl>
                                          <p:spTgt spid="5">
                                            <p:txEl>
                                              <p:pRg st="5" end="5"/>
                                            </p:txEl>
                                          </p:spTgt>
                                        </p:tgtEl>
                                        <p:attrNameLst>
                                          <p:attrName>ppt_y</p:attrName>
                                        </p:attrNameLst>
                                      </p:cBhvr>
                                      <p:tavLst>
                                        <p:tav tm="0" fmla="#ppt_y-sin(pi*$)/27">
                                          <p:val>
                                            <p:fltVal val="0"/>
                                          </p:val>
                                        </p:tav>
                                        <p:tav tm="100000">
                                          <p:val>
                                            <p:fltVal val="1"/>
                                          </p:val>
                                        </p:tav>
                                      </p:tavLst>
                                    </p:anim>
                                    <p:anim calcmode="lin" valueType="num">
                                      <p:cBhvr>
                                        <p:cTn id="61" dur="164" tmFilter="0, 0; 0.125,0.2665; 0.25,0.4; 0.375,0.465; 0.5,0.5;  0.625,0.535; 0.75,0.6; 0.875,0.7335; 1,1">
                                          <p:stCondLst>
                                            <p:cond delay="1656"/>
                                          </p:stCondLst>
                                        </p:cTn>
                                        <p:tgtEl>
                                          <p:spTgt spid="5">
                                            <p:txEl>
                                              <p:pRg st="5" end="5"/>
                                            </p:txEl>
                                          </p:spTgt>
                                        </p:tgtEl>
                                        <p:attrNameLst>
                                          <p:attrName>ppt_y</p:attrName>
                                        </p:attrNameLst>
                                      </p:cBhvr>
                                      <p:tavLst>
                                        <p:tav tm="0" fmla="#ppt_y-sin(pi*$)/81">
                                          <p:val>
                                            <p:fltVal val="0"/>
                                          </p:val>
                                        </p:tav>
                                        <p:tav tm="100000">
                                          <p:val>
                                            <p:fltVal val="1"/>
                                          </p:val>
                                        </p:tav>
                                      </p:tavLst>
                                    </p:anim>
                                    <p:animScale>
                                      <p:cBhvr>
                                        <p:cTn id="62" dur="26">
                                          <p:stCondLst>
                                            <p:cond delay="650"/>
                                          </p:stCondLst>
                                        </p:cTn>
                                        <p:tgtEl>
                                          <p:spTgt spid="5">
                                            <p:txEl>
                                              <p:pRg st="5" end="5"/>
                                            </p:txEl>
                                          </p:spTgt>
                                        </p:tgtEl>
                                      </p:cBhvr>
                                      <p:to x="100000" y="60000"/>
                                    </p:animScale>
                                    <p:animScale>
                                      <p:cBhvr>
                                        <p:cTn id="63" dur="166" decel="50000">
                                          <p:stCondLst>
                                            <p:cond delay="676"/>
                                          </p:stCondLst>
                                        </p:cTn>
                                        <p:tgtEl>
                                          <p:spTgt spid="5">
                                            <p:txEl>
                                              <p:pRg st="5" end="5"/>
                                            </p:txEl>
                                          </p:spTgt>
                                        </p:tgtEl>
                                      </p:cBhvr>
                                      <p:to x="100000" y="100000"/>
                                    </p:animScale>
                                    <p:animScale>
                                      <p:cBhvr>
                                        <p:cTn id="64" dur="26">
                                          <p:stCondLst>
                                            <p:cond delay="1312"/>
                                          </p:stCondLst>
                                        </p:cTn>
                                        <p:tgtEl>
                                          <p:spTgt spid="5">
                                            <p:txEl>
                                              <p:pRg st="5" end="5"/>
                                            </p:txEl>
                                          </p:spTgt>
                                        </p:tgtEl>
                                      </p:cBhvr>
                                      <p:to x="100000" y="80000"/>
                                    </p:animScale>
                                    <p:animScale>
                                      <p:cBhvr>
                                        <p:cTn id="65" dur="166" decel="50000">
                                          <p:stCondLst>
                                            <p:cond delay="1338"/>
                                          </p:stCondLst>
                                        </p:cTn>
                                        <p:tgtEl>
                                          <p:spTgt spid="5">
                                            <p:txEl>
                                              <p:pRg st="5" end="5"/>
                                            </p:txEl>
                                          </p:spTgt>
                                        </p:tgtEl>
                                      </p:cBhvr>
                                      <p:to x="100000" y="100000"/>
                                    </p:animScale>
                                    <p:animScale>
                                      <p:cBhvr>
                                        <p:cTn id="66" dur="26">
                                          <p:stCondLst>
                                            <p:cond delay="1642"/>
                                          </p:stCondLst>
                                        </p:cTn>
                                        <p:tgtEl>
                                          <p:spTgt spid="5">
                                            <p:txEl>
                                              <p:pRg st="5" end="5"/>
                                            </p:txEl>
                                          </p:spTgt>
                                        </p:tgtEl>
                                      </p:cBhvr>
                                      <p:to x="100000" y="90000"/>
                                    </p:animScale>
                                    <p:animScale>
                                      <p:cBhvr>
                                        <p:cTn id="67" dur="166" decel="50000">
                                          <p:stCondLst>
                                            <p:cond delay="1668"/>
                                          </p:stCondLst>
                                        </p:cTn>
                                        <p:tgtEl>
                                          <p:spTgt spid="5">
                                            <p:txEl>
                                              <p:pRg st="5" end="5"/>
                                            </p:txEl>
                                          </p:spTgt>
                                        </p:tgtEl>
                                      </p:cBhvr>
                                      <p:to x="100000" y="100000"/>
                                    </p:animScale>
                                    <p:animScale>
                                      <p:cBhvr>
                                        <p:cTn id="68" dur="26">
                                          <p:stCondLst>
                                            <p:cond delay="1808"/>
                                          </p:stCondLst>
                                        </p:cTn>
                                        <p:tgtEl>
                                          <p:spTgt spid="5">
                                            <p:txEl>
                                              <p:pRg st="5" end="5"/>
                                            </p:txEl>
                                          </p:spTgt>
                                        </p:tgtEl>
                                      </p:cBhvr>
                                      <p:to x="100000" y="95000"/>
                                    </p:animScale>
                                    <p:animScale>
                                      <p:cBhvr>
                                        <p:cTn id="69" dur="166" decel="50000">
                                          <p:stCondLst>
                                            <p:cond delay="1834"/>
                                          </p:stCondLst>
                                        </p:cTn>
                                        <p:tgtEl>
                                          <p:spTgt spid="5">
                                            <p:txEl>
                                              <p:pRg st="5" end="5"/>
                                            </p:txEl>
                                          </p:spTgt>
                                        </p:tgtEl>
                                      </p:cBhvr>
                                      <p:to x="100000" y="100000"/>
                                    </p:animScale>
                                  </p:childTnLst>
                                </p:cTn>
                              </p:par>
                            </p:childTnLst>
                          </p:cTn>
                        </p:par>
                      </p:childTnLst>
                    </p:cTn>
                  </p:par>
                  <p:par>
                    <p:cTn id="70" fill="hold">
                      <p:stCondLst>
                        <p:cond delay="indefinite"/>
                      </p:stCondLst>
                      <p:childTnLst>
                        <p:par>
                          <p:cTn id="71" fill="hold">
                            <p:stCondLst>
                              <p:cond delay="0"/>
                            </p:stCondLst>
                            <p:childTnLst>
                              <p:par>
                                <p:cTn id="72" presetID="31" presetClass="entr" presetSubtype="0" fill="hold" nodeType="clickEffect">
                                  <p:stCondLst>
                                    <p:cond delay="0"/>
                                  </p:stCondLst>
                                  <p:childTnLst>
                                    <p:set>
                                      <p:cBhvr>
                                        <p:cTn id="73" dur="1" fill="hold">
                                          <p:stCondLst>
                                            <p:cond delay="0"/>
                                          </p:stCondLst>
                                        </p:cTn>
                                        <p:tgtEl>
                                          <p:spTgt spid="5">
                                            <p:txEl>
                                              <p:pRg st="6" end="6"/>
                                            </p:txEl>
                                          </p:spTgt>
                                        </p:tgtEl>
                                        <p:attrNameLst>
                                          <p:attrName>style.visibility</p:attrName>
                                        </p:attrNameLst>
                                      </p:cBhvr>
                                      <p:to>
                                        <p:strVal val="visible"/>
                                      </p:to>
                                    </p:set>
                                    <p:anim calcmode="lin" valueType="num">
                                      <p:cBhvr>
                                        <p:cTn id="74" dur="1000" fill="hold"/>
                                        <p:tgtEl>
                                          <p:spTgt spid="5">
                                            <p:txEl>
                                              <p:pRg st="6" end="6"/>
                                            </p:txEl>
                                          </p:spTgt>
                                        </p:tgtEl>
                                        <p:attrNameLst>
                                          <p:attrName>ppt_w</p:attrName>
                                        </p:attrNameLst>
                                      </p:cBhvr>
                                      <p:tavLst>
                                        <p:tav tm="0">
                                          <p:val>
                                            <p:fltVal val="0"/>
                                          </p:val>
                                        </p:tav>
                                        <p:tav tm="100000">
                                          <p:val>
                                            <p:strVal val="#ppt_w"/>
                                          </p:val>
                                        </p:tav>
                                      </p:tavLst>
                                    </p:anim>
                                    <p:anim calcmode="lin" valueType="num">
                                      <p:cBhvr>
                                        <p:cTn id="75" dur="1000" fill="hold"/>
                                        <p:tgtEl>
                                          <p:spTgt spid="5">
                                            <p:txEl>
                                              <p:pRg st="6" end="6"/>
                                            </p:txEl>
                                          </p:spTgt>
                                        </p:tgtEl>
                                        <p:attrNameLst>
                                          <p:attrName>ppt_h</p:attrName>
                                        </p:attrNameLst>
                                      </p:cBhvr>
                                      <p:tavLst>
                                        <p:tav tm="0">
                                          <p:val>
                                            <p:fltVal val="0"/>
                                          </p:val>
                                        </p:tav>
                                        <p:tav tm="100000">
                                          <p:val>
                                            <p:strVal val="#ppt_h"/>
                                          </p:val>
                                        </p:tav>
                                      </p:tavLst>
                                    </p:anim>
                                    <p:anim calcmode="lin" valueType="num">
                                      <p:cBhvr>
                                        <p:cTn id="76" dur="1000" fill="hold"/>
                                        <p:tgtEl>
                                          <p:spTgt spid="5">
                                            <p:txEl>
                                              <p:pRg st="6" end="6"/>
                                            </p:txEl>
                                          </p:spTgt>
                                        </p:tgtEl>
                                        <p:attrNameLst>
                                          <p:attrName>style.rotation</p:attrName>
                                        </p:attrNameLst>
                                      </p:cBhvr>
                                      <p:tavLst>
                                        <p:tav tm="0">
                                          <p:val>
                                            <p:fltVal val="90"/>
                                          </p:val>
                                        </p:tav>
                                        <p:tav tm="100000">
                                          <p:val>
                                            <p:fltVal val="0"/>
                                          </p:val>
                                        </p:tav>
                                      </p:tavLst>
                                    </p:anim>
                                    <p:animEffect transition="in" filter="fade">
                                      <p:cBhvr>
                                        <p:cTn id="77" dur="10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ame 1">
            <a:extLst>
              <a:ext uri="{FF2B5EF4-FFF2-40B4-BE49-F238E27FC236}">
                <a16:creationId xmlns:a16="http://schemas.microsoft.com/office/drawing/2014/main" id="{94A4E7C7-96EE-3049-6751-30C944BDB52A}"/>
              </a:ext>
            </a:extLst>
          </p:cNvPr>
          <p:cNvSpPr/>
          <p:nvPr/>
        </p:nvSpPr>
        <p:spPr>
          <a:xfrm>
            <a:off x="3374571" y="293914"/>
            <a:ext cx="5290457" cy="1796143"/>
          </a:xfrm>
          <a:prstGeom prst="fram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TextBox 2">
            <a:extLst>
              <a:ext uri="{FF2B5EF4-FFF2-40B4-BE49-F238E27FC236}">
                <a16:creationId xmlns:a16="http://schemas.microsoft.com/office/drawing/2014/main" id="{7283A0BF-2CB7-7BB7-46C5-63C4FF7B027E}"/>
              </a:ext>
            </a:extLst>
          </p:cNvPr>
          <p:cNvSpPr txBox="1"/>
          <p:nvPr/>
        </p:nvSpPr>
        <p:spPr>
          <a:xfrm>
            <a:off x="3483429" y="407155"/>
            <a:ext cx="4953000" cy="1569660"/>
          </a:xfrm>
          <a:prstGeom prst="rect">
            <a:avLst/>
          </a:prstGeom>
          <a:noFill/>
        </p:spPr>
        <p:txBody>
          <a:bodyPr wrap="square" rtlCol="0">
            <a:spAutoFit/>
          </a:bodyPr>
          <a:lstStyle/>
          <a:p>
            <a:r>
              <a:rPr lang="en-US" sz="9600" b="1" dirty="0">
                <a:latin typeface=" NikoshBaN"/>
              </a:rPr>
              <a:t>  </a:t>
            </a:r>
            <a:r>
              <a:rPr lang="en-US" sz="9600" b="1" dirty="0" err="1">
                <a:latin typeface=" NikoshBaN"/>
              </a:rPr>
              <a:t>গণতন্ত্র</a:t>
            </a:r>
            <a:endParaRPr lang="en-US" sz="9600" b="1" dirty="0">
              <a:latin typeface=" NikoshBaN"/>
            </a:endParaRPr>
          </a:p>
        </p:txBody>
      </p:sp>
      <p:sp>
        <p:nvSpPr>
          <p:cNvPr id="5" name="Rectangle 4">
            <a:extLst>
              <a:ext uri="{FF2B5EF4-FFF2-40B4-BE49-F238E27FC236}">
                <a16:creationId xmlns:a16="http://schemas.microsoft.com/office/drawing/2014/main" id="{AF3EAB2A-DDF0-ADD4-F18C-9FD1970E1507}"/>
              </a:ext>
            </a:extLst>
          </p:cNvPr>
          <p:cNvSpPr/>
          <p:nvPr/>
        </p:nvSpPr>
        <p:spPr>
          <a:xfrm>
            <a:off x="76201" y="0"/>
            <a:ext cx="12115800" cy="6847113"/>
          </a:xfrm>
          <a:prstGeom prst="rect">
            <a:avLst/>
          </a:prstGeom>
          <a:noFill/>
          <a:ln w="571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dirty="0">
                <a:solidFill>
                  <a:schemeClr val="tx1">
                    <a:lumMod val="95000"/>
                    <a:lumOff val="5000"/>
                  </a:schemeClr>
                </a:solidFill>
                <a:latin typeface="NikoshBAN" panose="02000000000000000000" pitchFamily="2" charset="0"/>
                <a:cs typeface="NikoshBAN" panose="02000000000000000000" pitchFamily="2" charset="0"/>
              </a:rPr>
              <a:t> </a:t>
            </a:r>
          </a:p>
        </p:txBody>
      </p:sp>
      <p:sp>
        <p:nvSpPr>
          <p:cNvPr id="6" name="TextBox 5">
            <a:extLst>
              <a:ext uri="{FF2B5EF4-FFF2-40B4-BE49-F238E27FC236}">
                <a16:creationId xmlns:a16="http://schemas.microsoft.com/office/drawing/2014/main" id="{B7A09F32-B6FC-13F2-2E78-95FF9D0C2BBA}"/>
              </a:ext>
            </a:extLst>
          </p:cNvPr>
          <p:cNvSpPr txBox="1"/>
          <p:nvPr/>
        </p:nvSpPr>
        <p:spPr>
          <a:xfrm>
            <a:off x="76201" y="2255214"/>
            <a:ext cx="12115799" cy="4308872"/>
          </a:xfrm>
          <a:prstGeom prst="rect">
            <a:avLst/>
          </a:prstGeom>
          <a:noFill/>
        </p:spPr>
        <p:txBody>
          <a:bodyPr wrap="square" rtlCol="0">
            <a:spAutoFit/>
          </a:bodyPr>
          <a:lstStyle/>
          <a:p>
            <a:pPr lvl="0" algn="just" eaLnBrk="0" fontAlgn="base" hangingPunct="0">
              <a:spcBef>
                <a:spcPct val="0"/>
              </a:spcBef>
              <a:spcAft>
                <a:spcPct val="0"/>
              </a:spcAft>
            </a:pPr>
            <a:r>
              <a:rPr lang="bn-IN" altLang="en-US" sz="3200" dirty="0">
                <a:latin typeface=" NikoshBaN"/>
              </a:rPr>
              <a:t>গণতন্ত্র হলো এমন একটি শাসনব্যবস্থা যেখানে ক্ষমতা জনগণের হাতে থাকে এবং সরকার জনগণের ইচ্ছার ভিত্তিতে নির্বাচিত হয়</a:t>
            </a:r>
            <a:r>
              <a:rPr lang="en-US" altLang="en-US" sz="3200" dirty="0">
                <a:latin typeface=" NikoshBaN"/>
                <a:cs typeface="Vrinda" panose="020B0502040204020203" pitchFamily="34" charset="0"/>
              </a:rPr>
              <a:t>, </a:t>
            </a:r>
            <a:r>
              <a:rPr lang="bn-IN" altLang="en-US" sz="3200" dirty="0">
                <a:latin typeface=" NikoshBaN"/>
              </a:rPr>
              <a:t>যেখানে নাগরিকদের সমান ভোটাধিকার ও স্বাধীনতা নিশ্চিত করা হয়।</a:t>
            </a:r>
            <a:r>
              <a:rPr lang="en-US" altLang="en-US" sz="3200" dirty="0">
                <a:latin typeface=" NikoshBaN"/>
              </a:rPr>
              <a:t> </a:t>
            </a:r>
            <a:r>
              <a:rPr lang="bn-IN" altLang="en-US" sz="3200" dirty="0">
                <a:latin typeface=" NikoshBaN"/>
              </a:rPr>
              <a:t>সহজভাবে</a:t>
            </a:r>
            <a:r>
              <a:rPr lang="en-US" altLang="en-US" sz="3200" dirty="0">
                <a:latin typeface=" NikoshBaN"/>
                <a:cs typeface="Vrinda" panose="020B0502040204020203" pitchFamily="34" charset="0"/>
              </a:rPr>
              <a:t>, </a:t>
            </a:r>
            <a:r>
              <a:rPr lang="bn-IN" altLang="en-US" sz="3200" dirty="0">
                <a:latin typeface=" NikoshBaN"/>
              </a:rPr>
              <a:t>এটি </a:t>
            </a:r>
            <a:r>
              <a:rPr lang="en-US" altLang="en-US" sz="3200" dirty="0">
                <a:latin typeface=" NikoshBaN"/>
                <a:cs typeface="Vrinda" panose="020B0502040204020203" pitchFamily="34" charset="0"/>
              </a:rPr>
              <a:t>'</a:t>
            </a:r>
            <a:r>
              <a:rPr lang="bn-IN" altLang="en-US" sz="3200" dirty="0">
                <a:latin typeface=" NikoshBaN"/>
              </a:rPr>
              <a:t>জনগণের শাসন</a:t>
            </a:r>
            <a:r>
              <a:rPr lang="en-US" altLang="en-US" sz="3200" dirty="0">
                <a:latin typeface=" NikoshBaN"/>
                <a:cs typeface="Vrinda" panose="020B0502040204020203" pitchFamily="34" charset="0"/>
              </a:rPr>
              <a:t>' </a:t>
            </a:r>
            <a:r>
              <a:rPr lang="bn-IN" altLang="en-US" sz="3200" dirty="0">
                <a:latin typeface=" NikoshBaN"/>
              </a:rPr>
              <a:t>এবং এটি নির্বাচন প্রক্রিয়ার পাশাপাশি মানবাধিকার ও স্বাধীনতা নিশ্চিত করার মাধ্যমে পরিচালিত হয়।</a:t>
            </a:r>
            <a:r>
              <a:rPr lang="en-US" altLang="en-US" sz="3200" dirty="0">
                <a:latin typeface=" NikoshBaN"/>
              </a:rPr>
              <a:t>  </a:t>
            </a:r>
          </a:p>
          <a:p>
            <a:pPr lvl="0" algn="just" eaLnBrk="0" fontAlgn="base" hangingPunct="0">
              <a:spcBef>
                <a:spcPct val="0"/>
              </a:spcBef>
              <a:spcAft>
                <a:spcPct val="0"/>
              </a:spcAft>
            </a:pPr>
            <a:endParaRPr lang="en-US" altLang="en-US" sz="3200" dirty="0">
              <a:latin typeface=" NikoshBaN"/>
            </a:endParaRPr>
          </a:p>
          <a:p>
            <a:pPr lvl="0" algn="just" eaLnBrk="0" fontAlgn="base" hangingPunct="0">
              <a:spcBef>
                <a:spcPct val="0"/>
              </a:spcBef>
              <a:spcAft>
                <a:spcPct val="0"/>
              </a:spcAft>
            </a:pPr>
            <a:r>
              <a:rPr lang="en-US" altLang="en-US" sz="3200" dirty="0">
                <a:solidFill>
                  <a:srgbClr val="7030A0"/>
                </a:solidFill>
                <a:latin typeface=" NikoshBaN"/>
              </a:rPr>
              <a:t>'</a:t>
            </a:r>
            <a:r>
              <a:rPr lang="bn-IN" altLang="en-US" sz="3200" dirty="0">
                <a:solidFill>
                  <a:srgbClr val="7030A0"/>
                </a:solidFill>
                <a:latin typeface=" NikoshBaN"/>
              </a:rPr>
              <a:t>গণতন্ত্র</a:t>
            </a:r>
            <a:r>
              <a:rPr lang="en-US" altLang="en-US" sz="3200" dirty="0">
                <a:solidFill>
                  <a:srgbClr val="7030A0"/>
                </a:solidFill>
                <a:latin typeface=" NikoshBaN"/>
              </a:rPr>
              <a:t>' (Democracy) </a:t>
            </a:r>
            <a:r>
              <a:rPr lang="bn-IN" altLang="en-US" sz="3200" dirty="0">
                <a:solidFill>
                  <a:srgbClr val="7030A0"/>
                </a:solidFill>
                <a:latin typeface=" NikoshBaN"/>
              </a:rPr>
              <a:t>শব্দটি </a:t>
            </a:r>
            <a:r>
              <a:rPr lang="bn-IN" altLang="en-US" sz="3200" dirty="0">
                <a:solidFill>
                  <a:srgbClr val="7030A0"/>
                </a:solidFill>
                <a:highlight>
                  <a:srgbClr val="FFFF00"/>
                </a:highlight>
                <a:latin typeface=" NikoshBaN"/>
              </a:rPr>
              <a:t>গ্রিক শব্দ </a:t>
            </a:r>
            <a:r>
              <a:rPr lang="en-US" altLang="en-US" sz="3200" dirty="0">
                <a:solidFill>
                  <a:srgbClr val="7030A0"/>
                </a:solidFill>
                <a:highlight>
                  <a:srgbClr val="FFFF00"/>
                </a:highlight>
                <a:latin typeface=" NikoshBaN"/>
              </a:rPr>
              <a:t> </a:t>
            </a:r>
            <a:r>
              <a:rPr lang="en-US" altLang="en-US" sz="3200" dirty="0">
                <a:solidFill>
                  <a:srgbClr val="7030A0"/>
                </a:solidFill>
                <a:latin typeface=" NikoshBaN"/>
              </a:rPr>
              <a:t>'</a:t>
            </a:r>
            <a:r>
              <a:rPr lang="bn-IN" altLang="en-US" sz="3200" dirty="0">
                <a:solidFill>
                  <a:srgbClr val="7030A0"/>
                </a:solidFill>
                <a:latin typeface=" NikoshBaN"/>
              </a:rPr>
              <a:t>ডেমোস</a:t>
            </a:r>
            <a:r>
              <a:rPr lang="en-US" altLang="en-US" sz="3200" dirty="0">
                <a:solidFill>
                  <a:srgbClr val="7030A0"/>
                </a:solidFill>
                <a:latin typeface=" NikoshBaN"/>
              </a:rPr>
              <a:t>' (Demos) </a:t>
            </a:r>
            <a:r>
              <a:rPr lang="bn-IN" altLang="en-US" sz="3200" dirty="0">
                <a:solidFill>
                  <a:srgbClr val="7030A0"/>
                </a:solidFill>
                <a:latin typeface=" NikoshBaN"/>
              </a:rPr>
              <a:t>ও </a:t>
            </a:r>
            <a:r>
              <a:rPr lang="en-US" altLang="en-US" sz="3200" dirty="0">
                <a:solidFill>
                  <a:srgbClr val="7030A0"/>
                </a:solidFill>
                <a:latin typeface=" NikoshBaN"/>
              </a:rPr>
              <a:t>'</a:t>
            </a:r>
            <a:r>
              <a:rPr lang="bn-IN" altLang="en-US" sz="3200" dirty="0">
                <a:solidFill>
                  <a:srgbClr val="7030A0"/>
                </a:solidFill>
                <a:latin typeface=" NikoshBaN"/>
              </a:rPr>
              <a:t>ক্রাটোস</a:t>
            </a:r>
            <a:r>
              <a:rPr lang="en-US" altLang="en-US" sz="3200" dirty="0">
                <a:solidFill>
                  <a:srgbClr val="7030A0"/>
                </a:solidFill>
                <a:latin typeface=" NikoshBaN"/>
              </a:rPr>
              <a:t>' (Kratos) </a:t>
            </a:r>
            <a:r>
              <a:rPr lang="bn-IN" altLang="en-US" sz="3200" dirty="0">
                <a:solidFill>
                  <a:srgbClr val="7030A0"/>
                </a:solidFill>
                <a:latin typeface=" NikoshBaN"/>
              </a:rPr>
              <a:t>থেকে এসেছে</a:t>
            </a:r>
            <a:r>
              <a:rPr lang="en-US" altLang="en-US" sz="3200" dirty="0">
                <a:solidFill>
                  <a:srgbClr val="7030A0"/>
                </a:solidFill>
                <a:latin typeface=" NikoshBaN"/>
              </a:rPr>
              <a:t>, </a:t>
            </a:r>
            <a:r>
              <a:rPr lang="bn-IN" altLang="en-US" sz="3200" dirty="0">
                <a:solidFill>
                  <a:srgbClr val="7030A0"/>
                </a:solidFill>
                <a:latin typeface=" NikoshBaN"/>
              </a:rPr>
              <a:t>যার অর্থ </a:t>
            </a:r>
            <a:r>
              <a:rPr lang="en-US" altLang="en-US" sz="3200" dirty="0">
                <a:solidFill>
                  <a:srgbClr val="7030A0"/>
                </a:solidFill>
                <a:latin typeface=" NikoshBaN"/>
              </a:rPr>
              <a:t>'</a:t>
            </a:r>
            <a:r>
              <a:rPr lang="bn-IN" altLang="en-US" sz="3200" dirty="0">
                <a:solidFill>
                  <a:srgbClr val="7030A0"/>
                </a:solidFill>
                <a:latin typeface=" NikoshBaN"/>
              </a:rPr>
              <a:t>জনগণের ক্ষমতা</a:t>
            </a:r>
            <a:r>
              <a:rPr lang="en-US" altLang="en-US" sz="3200" dirty="0">
                <a:solidFill>
                  <a:srgbClr val="7030A0"/>
                </a:solidFill>
                <a:latin typeface=" NikoshBaN"/>
              </a:rPr>
              <a:t>'</a:t>
            </a:r>
            <a:r>
              <a:rPr lang="bn-IN" altLang="en-US" sz="3200" dirty="0">
                <a:solidFill>
                  <a:srgbClr val="7030A0"/>
                </a:solidFill>
                <a:latin typeface=" NikoshBaN"/>
              </a:rPr>
              <a:t>।</a:t>
            </a:r>
            <a:r>
              <a:rPr lang="en-US" altLang="en-US" sz="3200" dirty="0">
                <a:solidFill>
                  <a:srgbClr val="7030A0"/>
                </a:solidFill>
                <a:latin typeface=" NikoshBaN"/>
              </a:rPr>
              <a:t> </a:t>
            </a:r>
          </a:p>
          <a:p>
            <a:endParaRPr lang="en-US" dirty="0"/>
          </a:p>
        </p:txBody>
      </p:sp>
    </p:spTree>
    <p:extLst>
      <p:ext uri="{BB962C8B-B14F-4D97-AF65-F5344CB8AC3E}">
        <p14:creationId xmlns:p14="http://schemas.microsoft.com/office/powerpoint/2010/main" val="6274229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ppt_w</p:attrName>
                                        </p:attrNameLst>
                                      </p:cBhvr>
                                      <p:tavLst>
                                        <p:tav tm="0">
                                          <p:val>
                                            <p:fltVal val="0"/>
                                          </p:val>
                                        </p:tav>
                                        <p:tav tm="100000">
                                          <p:val>
                                            <p:strVal val="#ppt_w"/>
                                          </p:val>
                                        </p:tav>
                                      </p:tavLst>
                                    </p:anim>
                                    <p:anim calcmode="lin" valueType="num">
                                      <p:cBhvr>
                                        <p:cTn id="15" dur="1000" fill="hold"/>
                                        <p:tgtEl>
                                          <p:spTgt spid="2"/>
                                        </p:tgtEl>
                                        <p:attrNameLst>
                                          <p:attrName>ppt_h</p:attrName>
                                        </p:attrNameLst>
                                      </p:cBhvr>
                                      <p:tavLst>
                                        <p:tav tm="0">
                                          <p:val>
                                            <p:fltVal val="0"/>
                                          </p:val>
                                        </p:tav>
                                        <p:tav tm="100000">
                                          <p:val>
                                            <p:strVal val="#ppt_h"/>
                                          </p:val>
                                        </p:tav>
                                      </p:tavLst>
                                    </p:anim>
                                    <p:anim calcmode="lin" valueType="num">
                                      <p:cBhvr>
                                        <p:cTn id="16" dur="1000" fill="hold"/>
                                        <p:tgtEl>
                                          <p:spTgt spid="2"/>
                                        </p:tgtEl>
                                        <p:attrNameLst>
                                          <p:attrName>style.rotation</p:attrName>
                                        </p:attrNameLst>
                                      </p:cBhvr>
                                      <p:tavLst>
                                        <p:tav tm="0">
                                          <p:val>
                                            <p:fltVal val="90"/>
                                          </p:val>
                                        </p:tav>
                                        <p:tav tm="100000">
                                          <p:val>
                                            <p:fltVal val="0"/>
                                          </p:val>
                                        </p:tav>
                                      </p:tavLst>
                                    </p:anim>
                                    <p:animEffect transition="in" filter="fade">
                                      <p:cBhvr>
                                        <p:cTn id="17" dur="10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500"/>
                                  </p:stCondLst>
                                  <p:childTnLst>
                                    <p:set>
                                      <p:cBhvr>
                                        <p:cTn id="21" dur="1" fill="hold">
                                          <p:stCondLst>
                                            <p:cond delay="0"/>
                                          </p:stCondLst>
                                        </p:cTn>
                                        <p:tgtEl>
                                          <p:spTgt spid="3">
                                            <p:txEl>
                                              <p:pRg st="0" end="0"/>
                                            </p:txEl>
                                          </p:spTgt>
                                        </p:tgtEl>
                                        <p:attrNameLst>
                                          <p:attrName>style.visibility</p:attrName>
                                        </p:attrNameLst>
                                      </p:cBhvr>
                                      <p:to>
                                        <p:strVal val="visible"/>
                                      </p:to>
                                    </p:set>
                                    <p:anim calcmode="lin" valueType="num">
                                      <p:cBhvr>
                                        <p:cTn id="22" dur="2250" fill="hold"/>
                                        <p:tgtEl>
                                          <p:spTgt spid="3">
                                            <p:txEl>
                                              <p:pRg st="0" end="0"/>
                                            </p:txEl>
                                          </p:spTgt>
                                        </p:tgtEl>
                                        <p:attrNameLst>
                                          <p:attrName>ppt_w</p:attrName>
                                        </p:attrNameLst>
                                      </p:cBhvr>
                                      <p:tavLst>
                                        <p:tav tm="0">
                                          <p:val>
                                            <p:fltVal val="0"/>
                                          </p:val>
                                        </p:tav>
                                        <p:tav tm="100000">
                                          <p:val>
                                            <p:strVal val="#ppt_w"/>
                                          </p:val>
                                        </p:tav>
                                      </p:tavLst>
                                    </p:anim>
                                    <p:anim calcmode="lin" valueType="num">
                                      <p:cBhvr>
                                        <p:cTn id="23" dur="225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24" dur="2250"/>
                                        <p:tgtEl>
                                          <p:spTgt spid="3">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nodeType="clickEffect">
                                  <p:stCondLst>
                                    <p:cond delay="0"/>
                                  </p:stCondLst>
                                  <p:childTnLst>
                                    <p:set>
                                      <p:cBhvr>
                                        <p:cTn id="28" dur="1" fill="hold">
                                          <p:stCondLst>
                                            <p:cond delay="0"/>
                                          </p:stCondLst>
                                        </p:cTn>
                                        <p:tgtEl>
                                          <p:spTgt spid="6">
                                            <p:txEl>
                                              <p:pRg st="0" end="0"/>
                                            </p:txEl>
                                          </p:spTgt>
                                        </p:tgtEl>
                                        <p:attrNameLst>
                                          <p:attrName>style.visibility</p:attrName>
                                        </p:attrNameLst>
                                      </p:cBhvr>
                                      <p:to>
                                        <p:strVal val="visible"/>
                                      </p:to>
                                    </p:set>
                                    <p:animEffect transition="in" filter="circle(in)">
                                      <p:cBhvr>
                                        <p:cTn id="29" dur="2000"/>
                                        <p:tgtEl>
                                          <p:spTgt spid="6">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nodeType="clickEffect">
                                  <p:stCondLst>
                                    <p:cond delay="250"/>
                                  </p:stCondLst>
                                  <p:childTnLst>
                                    <p:set>
                                      <p:cBhvr>
                                        <p:cTn id="33" dur="1" fill="hold">
                                          <p:stCondLst>
                                            <p:cond delay="0"/>
                                          </p:stCondLst>
                                        </p:cTn>
                                        <p:tgtEl>
                                          <p:spTgt spid="6">
                                            <p:txEl>
                                              <p:pRg st="2" end="2"/>
                                            </p:txEl>
                                          </p:spTgt>
                                        </p:tgtEl>
                                        <p:attrNameLst>
                                          <p:attrName>style.visibility</p:attrName>
                                        </p:attrNameLst>
                                      </p:cBhvr>
                                      <p:to>
                                        <p:strVal val="visible"/>
                                      </p:to>
                                    </p:set>
                                    <p:anim calcmode="lin" valueType="num">
                                      <p:cBhvr>
                                        <p:cTn id="34" dur="2500" fill="hold"/>
                                        <p:tgtEl>
                                          <p:spTgt spid="6">
                                            <p:txEl>
                                              <p:pRg st="2" end="2"/>
                                            </p:txEl>
                                          </p:spTgt>
                                        </p:tgtEl>
                                        <p:attrNameLst>
                                          <p:attrName>ppt_w</p:attrName>
                                        </p:attrNameLst>
                                      </p:cBhvr>
                                      <p:tavLst>
                                        <p:tav tm="0">
                                          <p:val>
                                            <p:fltVal val="0"/>
                                          </p:val>
                                        </p:tav>
                                        <p:tav tm="100000">
                                          <p:val>
                                            <p:strVal val="#ppt_w"/>
                                          </p:val>
                                        </p:tav>
                                      </p:tavLst>
                                    </p:anim>
                                    <p:anim calcmode="lin" valueType="num">
                                      <p:cBhvr>
                                        <p:cTn id="35" dur="2500" fill="hold"/>
                                        <p:tgtEl>
                                          <p:spTgt spid="6">
                                            <p:txEl>
                                              <p:pRg st="2" end="2"/>
                                            </p:txEl>
                                          </p:spTgt>
                                        </p:tgtEl>
                                        <p:attrNameLst>
                                          <p:attrName>ppt_h</p:attrName>
                                        </p:attrNameLst>
                                      </p:cBhvr>
                                      <p:tavLst>
                                        <p:tav tm="0">
                                          <p:val>
                                            <p:fltVal val="0"/>
                                          </p:val>
                                        </p:tav>
                                        <p:tav tm="100000">
                                          <p:val>
                                            <p:strVal val="#ppt_h"/>
                                          </p:val>
                                        </p:tav>
                                      </p:tavLst>
                                    </p:anim>
                                    <p:animEffect transition="in" filter="fade">
                                      <p:cBhvr>
                                        <p:cTn id="36" dur="2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ylinder 1">
            <a:extLst>
              <a:ext uri="{FF2B5EF4-FFF2-40B4-BE49-F238E27FC236}">
                <a16:creationId xmlns:a16="http://schemas.microsoft.com/office/drawing/2014/main" id="{F74DC049-06BF-7A38-573C-72179451C653}"/>
              </a:ext>
            </a:extLst>
          </p:cNvPr>
          <p:cNvSpPr/>
          <p:nvPr/>
        </p:nvSpPr>
        <p:spPr>
          <a:xfrm>
            <a:off x="3233057" y="0"/>
            <a:ext cx="4898572" cy="1328057"/>
          </a:xfrm>
          <a:prstGeom prst="can">
            <a:avLst>
              <a:gd name="adj" fmla="val 50000"/>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bn-IN" altLang="en-US" sz="4000" b="1" dirty="0">
                <a:solidFill>
                  <a:srgbClr val="001D35"/>
                </a:solidFill>
                <a:latin typeface=" NikoshBaN"/>
              </a:rPr>
              <a:t>আব্রাহাম লিংকনের গণতন্ত্রের সংজ্ঞা</a:t>
            </a:r>
            <a:r>
              <a:rPr lang="en-US" altLang="en-US" sz="4000" b="1" dirty="0">
                <a:solidFill>
                  <a:srgbClr val="001D35"/>
                </a:solidFill>
                <a:latin typeface=" NikoshBaN"/>
              </a:rPr>
              <a:t>-</a:t>
            </a:r>
            <a:endParaRPr lang="en-US" sz="4000" b="1" dirty="0">
              <a:latin typeface=" NikoshBaN"/>
            </a:endParaRPr>
          </a:p>
        </p:txBody>
      </p:sp>
      <p:sp>
        <p:nvSpPr>
          <p:cNvPr id="3" name="Rectangle 2">
            <a:extLst>
              <a:ext uri="{FF2B5EF4-FFF2-40B4-BE49-F238E27FC236}">
                <a16:creationId xmlns:a16="http://schemas.microsoft.com/office/drawing/2014/main" id="{359A2E7A-D196-4ADE-13C7-75E21DBD08FC}"/>
              </a:ext>
            </a:extLst>
          </p:cNvPr>
          <p:cNvSpPr/>
          <p:nvPr/>
        </p:nvSpPr>
        <p:spPr>
          <a:xfrm>
            <a:off x="1" y="0"/>
            <a:ext cx="12192000" cy="6847113"/>
          </a:xfrm>
          <a:prstGeom prst="rect">
            <a:avLst/>
          </a:prstGeom>
          <a:noFill/>
          <a:ln w="571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dirty="0">
                <a:solidFill>
                  <a:schemeClr val="tx1">
                    <a:lumMod val="95000"/>
                    <a:lumOff val="5000"/>
                  </a:schemeClr>
                </a:solidFill>
                <a:latin typeface="NikoshBAN" panose="02000000000000000000" pitchFamily="2" charset="0"/>
                <a:cs typeface="NikoshBAN" panose="02000000000000000000" pitchFamily="2" charset="0"/>
              </a:rPr>
              <a:t> </a:t>
            </a:r>
          </a:p>
        </p:txBody>
      </p:sp>
      <p:sp>
        <p:nvSpPr>
          <p:cNvPr id="4" name="TextBox 3">
            <a:extLst>
              <a:ext uri="{FF2B5EF4-FFF2-40B4-BE49-F238E27FC236}">
                <a16:creationId xmlns:a16="http://schemas.microsoft.com/office/drawing/2014/main" id="{37D35A2F-28A6-1F15-7B9C-806D38E3B930}"/>
              </a:ext>
            </a:extLst>
          </p:cNvPr>
          <p:cNvSpPr txBox="1"/>
          <p:nvPr/>
        </p:nvSpPr>
        <p:spPr>
          <a:xfrm>
            <a:off x="0" y="1328057"/>
            <a:ext cx="12191999" cy="5786199"/>
          </a:xfrm>
          <a:prstGeom prst="rect">
            <a:avLst/>
          </a:prstGeom>
          <a:noFill/>
        </p:spPr>
        <p:txBody>
          <a:bodyPr wrap="square" rtlCol="0">
            <a:spAutoFit/>
          </a:bodyPr>
          <a:lstStyle/>
          <a:p>
            <a:pPr lvl="0" algn="just" eaLnBrk="0" fontAlgn="base" hangingPunct="0">
              <a:spcBef>
                <a:spcPct val="0"/>
              </a:spcBef>
              <a:spcAft>
                <a:spcPct val="0"/>
              </a:spcAft>
            </a:pPr>
            <a:r>
              <a:rPr lang="bn-IN" altLang="en-US" sz="3200" b="1" dirty="0">
                <a:solidFill>
                  <a:srgbClr val="001D35"/>
                </a:solidFill>
                <a:latin typeface="Google Sans"/>
              </a:rPr>
              <a:t>আব্রাহাম লিংকনের গণতন্ত্রের সংজ্ঞা হলো</a:t>
            </a:r>
            <a:r>
              <a:rPr lang="en-US" altLang="en-US" sz="3200" b="1" dirty="0">
                <a:solidFill>
                  <a:srgbClr val="001D35"/>
                </a:solidFill>
                <a:latin typeface="Google Sans"/>
                <a:cs typeface="Vrinda" panose="020B0502040204020203" pitchFamily="34" charset="0"/>
              </a:rPr>
              <a:t>—"</a:t>
            </a:r>
            <a:r>
              <a:rPr lang="bn-IN" altLang="en-US" sz="3200" b="1" dirty="0">
                <a:solidFill>
                  <a:srgbClr val="001D35"/>
                </a:solidFill>
                <a:latin typeface="Google Sans"/>
              </a:rPr>
              <a:t>জনগণের</a:t>
            </a:r>
            <a:r>
              <a:rPr lang="en-US" altLang="en-US" sz="3200" b="1" dirty="0">
                <a:solidFill>
                  <a:srgbClr val="001D35"/>
                </a:solidFill>
                <a:latin typeface="Google Sans"/>
                <a:cs typeface="Vrinda" panose="020B0502040204020203" pitchFamily="34" charset="0"/>
              </a:rPr>
              <a:t>, </a:t>
            </a:r>
            <a:r>
              <a:rPr lang="bn-IN" altLang="en-US" sz="3200" b="1" dirty="0">
                <a:solidFill>
                  <a:srgbClr val="001D35"/>
                </a:solidFill>
                <a:latin typeface="Google Sans"/>
              </a:rPr>
              <a:t>জনগণের দ্বারা</a:t>
            </a:r>
            <a:r>
              <a:rPr lang="en-US" altLang="en-US" sz="3200" b="1" dirty="0">
                <a:solidFill>
                  <a:srgbClr val="001D35"/>
                </a:solidFill>
                <a:latin typeface="Google Sans"/>
                <a:cs typeface="Vrinda" panose="020B0502040204020203" pitchFamily="34" charset="0"/>
              </a:rPr>
              <a:t>, </a:t>
            </a:r>
            <a:r>
              <a:rPr lang="bn-IN" altLang="en-US" sz="3200" b="1" dirty="0">
                <a:solidFill>
                  <a:srgbClr val="001D35"/>
                </a:solidFill>
                <a:latin typeface="Google Sans"/>
              </a:rPr>
              <a:t>এবং জনগণের জন্য একটি সরকার</a:t>
            </a:r>
            <a:r>
              <a:rPr lang="en-US" altLang="en-US" sz="3200" b="1" dirty="0">
                <a:solidFill>
                  <a:srgbClr val="001D35"/>
                </a:solidFill>
                <a:latin typeface="Google Sans"/>
                <a:cs typeface="Vrinda" panose="020B0502040204020203" pitchFamily="34" charset="0"/>
              </a:rPr>
              <a:t>" (Government of the people, by the people, for the people)</a:t>
            </a:r>
            <a:r>
              <a:rPr lang="hi-IN" altLang="en-US" sz="3200" b="1" dirty="0">
                <a:solidFill>
                  <a:srgbClr val="001D35"/>
                </a:solidFill>
                <a:latin typeface="Google Sans"/>
                <a:cs typeface="Vrinda" panose="020B0502040204020203" pitchFamily="34" charset="0"/>
              </a:rPr>
              <a:t>। </a:t>
            </a:r>
            <a:r>
              <a:rPr lang="bn-IN" altLang="en-US" sz="3200" b="1" dirty="0">
                <a:solidFill>
                  <a:srgbClr val="001D35"/>
                </a:solidFill>
                <a:latin typeface="Google Sans"/>
              </a:rPr>
              <a:t>এই উক্তিটি তিনি </a:t>
            </a:r>
            <a:r>
              <a:rPr lang="bn-IN" altLang="en-US" sz="3200" b="1" dirty="0">
                <a:solidFill>
                  <a:srgbClr val="C00000"/>
                </a:solidFill>
                <a:latin typeface="Google Sans"/>
              </a:rPr>
              <a:t>১৮৬৩ </a:t>
            </a:r>
            <a:r>
              <a:rPr lang="bn-IN" altLang="en-US" sz="3200" b="1" dirty="0">
                <a:solidFill>
                  <a:srgbClr val="001D35"/>
                </a:solidFill>
                <a:latin typeface="Google Sans"/>
              </a:rPr>
              <a:t>সালে গেটিসবার্গ বক্তৃতায় দিয়েছিলেন এবং এটি গণতন্ত্রের মূল ধারণা</a:t>
            </a:r>
            <a:r>
              <a:rPr lang="en-US" altLang="en-US" sz="3200" b="1" dirty="0">
                <a:solidFill>
                  <a:srgbClr val="001D35"/>
                </a:solidFill>
                <a:latin typeface="Google Sans"/>
                <a:cs typeface="Vrinda" panose="020B0502040204020203" pitchFamily="34" charset="0"/>
              </a:rPr>
              <a:t>—</a:t>
            </a:r>
            <a:r>
              <a:rPr lang="bn-IN" altLang="en-US" sz="3200" b="1" dirty="0">
                <a:solidFill>
                  <a:srgbClr val="001D35"/>
                </a:solidFill>
                <a:latin typeface="Google Sans"/>
              </a:rPr>
              <a:t>অর্থাৎ</a:t>
            </a:r>
            <a:r>
              <a:rPr lang="en-US" altLang="en-US" sz="3200" b="1" dirty="0">
                <a:solidFill>
                  <a:srgbClr val="001D35"/>
                </a:solidFill>
                <a:latin typeface="Google Sans"/>
                <a:cs typeface="Vrinda" panose="020B0502040204020203" pitchFamily="34" charset="0"/>
              </a:rPr>
              <a:t>, </a:t>
            </a:r>
            <a:r>
              <a:rPr lang="bn-IN" altLang="en-US" sz="3200" b="1" dirty="0">
                <a:solidFill>
                  <a:srgbClr val="001D35"/>
                </a:solidFill>
                <a:latin typeface="Google Sans"/>
              </a:rPr>
              <a:t>জনগণের শাসন</a:t>
            </a:r>
            <a:r>
              <a:rPr lang="en-US" altLang="en-US" sz="3200" b="1" dirty="0">
                <a:solidFill>
                  <a:srgbClr val="001D35"/>
                </a:solidFill>
                <a:latin typeface="Google Sans"/>
                <a:cs typeface="Vrinda" panose="020B0502040204020203" pitchFamily="34" charset="0"/>
              </a:rPr>
              <a:t>—</a:t>
            </a:r>
            <a:r>
              <a:rPr lang="bn-IN" altLang="en-US" sz="3200" b="1" dirty="0">
                <a:solidFill>
                  <a:srgbClr val="001D35"/>
                </a:solidFill>
                <a:latin typeface="Google Sans"/>
              </a:rPr>
              <a:t>স্পষ্টভাবে তুলে ধরেছে।</a:t>
            </a:r>
            <a:r>
              <a:rPr lang="en-US" altLang="en-US" sz="3200" b="1" dirty="0">
                <a:solidFill>
                  <a:srgbClr val="001D35"/>
                </a:solidFill>
                <a:latin typeface="Google Sans"/>
              </a:rPr>
              <a:t> </a:t>
            </a:r>
            <a:endParaRPr lang="en-US" altLang="en-US" sz="1200" b="1" dirty="0"/>
          </a:p>
          <a:p>
            <a:pPr lvl="0" algn="just" eaLnBrk="0" fontAlgn="base" hangingPunct="0">
              <a:spcBef>
                <a:spcPct val="0"/>
              </a:spcBef>
              <a:spcAft>
                <a:spcPct val="0"/>
              </a:spcAft>
            </a:pPr>
            <a:endParaRPr lang="en-US" altLang="en-US" sz="2400" dirty="0">
              <a:solidFill>
                <a:srgbClr val="C00000"/>
              </a:solidFill>
              <a:latin typeface=" NikoshBaN"/>
            </a:endParaRPr>
          </a:p>
          <a:p>
            <a:pPr lvl="0" algn="just" eaLnBrk="0" fontAlgn="base" hangingPunct="0">
              <a:spcBef>
                <a:spcPct val="0"/>
              </a:spcBef>
              <a:spcAft>
                <a:spcPct val="0"/>
              </a:spcAft>
            </a:pPr>
            <a:r>
              <a:rPr lang="bn-IN" altLang="en-US" sz="2400" dirty="0">
                <a:solidFill>
                  <a:srgbClr val="7030A0"/>
                </a:solidFill>
                <a:latin typeface=" NikoshBaN"/>
              </a:rPr>
              <a:t>সংজ্ঞাটির মূল উপাদান</a:t>
            </a:r>
            <a:r>
              <a:rPr lang="en-US" altLang="en-US" sz="2400" dirty="0">
                <a:solidFill>
                  <a:srgbClr val="7030A0"/>
                </a:solidFill>
                <a:latin typeface=" NikoshBaN"/>
                <a:cs typeface="Vrinda" panose="020B0502040204020203" pitchFamily="34" charset="0"/>
              </a:rPr>
              <a:t>:</a:t>
            </a:r>
            <a:endParaRPr lang="en-US" altLang="en-US" sz="1400" dirty="0">
              <a:solidFill>
                <a:srgbClr val="7030A0"/>
              </a:solidFill>
              <a:latin typeface=" NikoshBaN"/>
            </a:endParaRPr>
          </a:p>
          <a:p>
            <a:pPr lvl="0" algn="just" eaLnBrk="0" fontAlgn="base" hangingPunct="0">
              <a:spcBef>
                <a:spcPct val="0"/>
              </a:spcBef>
              <a:spcAft>
                <a:spcPct val="0"/>
              </a:spcAft>
              <a:buFontTx/>
              <a:buChar char="•"/>
            </a:pPr>
            <a:r>
              <a:rPr lang="bn-IN" altLang="en-US" sz="2400" dirty="0">
                <a:solidFill>
                  <a:srgbClr val="00B050"/>
                </a:solidFill>
                <a:latin typeface=" NikoshBaN"/>
              </a:rPr>
              <a:t>জনগণের </a:t>
            </a:r>
            <a:r>
              <a:rPr lang="en-US" altLang="en-US" sz="2400" dirty="0">
                <a:solidFill>
                  <a:srgbClr val="00B050"/>
                </a:solidFill>
                <a:latin typeface=" NikoshBaN"/>
                <a:cs typeface="Vrinda" panose="020B0502040204020203" pitchFamily="34" charset="0"/>
              </a:rPr>
              <a:t>(Of the people):</a:t>
            </a:r>
            <a:r>
              <a:rPr lang="bn-IN" altLang="en-US" sz="2400" dirty="0">
                <a:solidFill>
                  <a:srgbClr val="00B050"/>
                </a:solidFill>
                <a:latin typeface=" NikoshBaN"/>
              </a:rPr>
              <a:t>সরকার জনগণের অন্তর্গত এবং জনগণের স্বার্থে পরিচালিত হয়।</a:t>
            </a:r>
            <a:r>
              <a:rPr lang="en-US" altLang="en-US" sz="2400" dirty="0">
                <a:solidFill>
                  <a:srgbClr val="00B050"/>
                </a:solidFill>
                <a:latin typeface=" NikoshBaN"/>
              </a:rPr>
              <a:t> </a:t>
            </a:r>
          </a:p>
          <a:p>
            <a:pPr lvl="0" algn="just" eaLnBrk="0" fontAlgn="base" hangingPunct="0">
              <a:spcBef>
                <a:spcPct val="0"/>
              </a:spcBef>
              <a:spcAft>
                <a:spcPct val="0"/>
              </a:spcAft>
              <a:buFontTx/>
              <a:buChar char="•"/>
            </a:pPr>
            <a:r>
              <a:rPr lang="bn-IN" altLang="en-US" sz="2400" dirty="0">
                <a:solidFill>
                  <a:srgbClr val="00B050"/>
                </a:solidFill>
                <a:latin typeface=" NikoshBaN"/>
              </a:rPr>
              <a:t>জনগণের দ্বারা </a:t>
            </a:r>
            <a:r>
              <a:rPr lang="en-US" altLang="en-US" sz="2400" dirty="0">
                <a:solidFill>
                  <a:srgbClr val="00B050"/>
                </a:solidFill>
                <a:latin typeface=" NikoshBaN"/>
                <a:cs typeface="Vrinda" panose="020B0502040204020203" pitchFamily="34" charset="0"/>
              </a:rPr>
              <a:t>(By the people):</a:t>
            </a:r>
            <a:r>
              <a:rPr lang="bn-IN" altLang="en-US" sz="2400" dirty="0">
                <a:solidFill>
                  <a:srgbClr val="00B050"/>
                </a:solidFill>
                <a:latin typeface=" NikoshBaN"/>
              </a:rPr>
              <a:t>সরকার জনগণের অংশগ্রহণের মাধ্যমে গঠিত ও পরিচালিত হয়</a:t>
            </a:r>
            <a:r>
              <a:rPr lang="en-US" altLang="en-US" sz="2400" dirty="0">
                <a:solidFill>
                  <a:srgbClr val="00B050"/>
                </a:solidFill>
                <a:latin typeface=" NikoshBaN"/>
                <a:cs typeface="Vrinda" panose="020B0502040204020203" pitchFamily="34" charset="0"/>
              </a:rPr>
              <a:t>, </a:t>
            </a:r>
            <a:r>
              <a:rPr lang="bn-IN" altLang="en-US" sz="2400" dirty="0">
                <a:solidFill>
                  <a:srgbClr val="00B050"/>
                </a:solidFill>
                <a:latin typeface=" NikoshBaN"/>
              </a:rPr>
              <a:t>জনগণই এই সরকারের মূল চালিকাশক্তি।</a:t>
            </a:r>
            <a:r>
              <a:rPr lang="en-US" altLang="en-US" sz="2400" dirty="0">
                <a:solidFill>
                  <a:srgbClr val="00B050"/>
                </a:solidFill>
                <a:latin typeface=" NikoshBaN"/>
              </a:rPr>
              <a:t> </a:t>
            </a:r>
          </a:p>
          <a:p>
            <a:pPr lvl="0" algn="just" eaLnBrk="0" fontAlgn="base" hangingPunct="0">
              <a:spcBef>
                <a:spcPct val="0"/>
              </a:spcBef>
              <a:spcAft>
                <a:spcPct val="0"/>
              </a:spcAft>
              <a:buFontTx/>
              <a:buChar char="•"/>
            </a:pPr>
            <a:r>
              <a:rPr lang="bn-IN" altLang="en-US" sz="2400" dirty="0">
                <a:solidFill>
                  <a:srgbClr val="00B050"/>
                </a:solidFill>
                <a:latin typeface=" NikoshBaN"/>
              </a:rPr>
              <a:t>জনগণের জন্য </a:t>
            </a:r>
            <a:r>
              <a:rPr lang="en-US" altLang="en-US" sz="2400" dirty="0">
                <a:solidFill>
                  <a:srgbClr val="00B050"/>
                </a:solidFill>
                <a:latin typeface=" NikoshBaN"/>
                <a:cs typeface="Vrinda" panose="020B0502040204020203" pitchFamily="34" charset="0"/>
              </a:rPr>
              <a:t>(For the people):</a:t>
            </a:r>
            <a:r>
              <a:rPr lang="bn-IN" altLang="en-US" sz="2400" dirty="0">
                <a:solidFill>
                  <a:srgbClr val="00B050"/>
                </a:solidFill>
                <a:latin typeface=" NikoshBaN"/>
              </a:rPr>
              <a:t>সরকারের মূল উদ্দেশ্য হলো জনগণের কল্যাণ ও সেবা করা।</a:t>
            </a:r>
            <a:r>
              <a:rPr lang="en-US" altLang="en-US" sz="2400" dirty="0">
                <a:solidFill>
                  <a:srgbClr val="00B050"/>
                </a:solidFill>
                <a:latin typeface=" NikoshBaN"/>
              </a:rPr>
              <a:t> </a:t>
            </a:r>
          </a:p>
          <a:p>
            <a:pPr lvl="0" algn="just" eaLnBrk="0" fontAlgn="base" hangingPunct="0">
              <a:spcBef>
                <a:spcPct val="0"/>
              </a:spcBef>
              <a:spcAft>
                <a:spcPct val="0"/>
              </a:spcAft>
            </a:pPr>
            <a:r>
              <a:rPr lang="bn-IN" altLang="en-US" sz="2400" dirty="0">
                <a:solidFill>
                  <a:srgbClr val="00B050"/>
                </a:solidFill>
                <a:latin typeface=" NikoshBaN"/>
              </a:rPr>
              <a:t>এই সংজ্ঞাটি গণতন্ত্রের এমন একটি রূপকে বোঝায় যেখানে জনগণের ক্ষমতা</a:t>
            </a:r>
            <a:r>
              <a:rPr lang="en-US" altLang="en-US" sz="2400" dirty="0">
                <a:solidFill>
                  <a:srgbClr val="00B050"/>
                </a:solidFill>
                <a:latin typeface=" NikoshBaN"/>
                <a:cs typeface="Vrinda" panose="020B0502040204020203" pitchFamily="34" charset="0"/>
              </a:rPr>
              <a:t>, </a:t>
            </a:r>
            <a:r>
              <a:rPr lang="bn-IN" altLang="en-US" sz="2400" dirty="0">
                <a:solidFill>
                  <a:srgbClr val="00B050"/>
                </a:solidFill>
                <a:latin typeface=" NikoshBaN"/>
              </a:rPr>
              <a:t>অংশগ্রহণ এবং স্বার্থই সবচেয়ে গুরুত্বপূর্ণ।</a:t>
            </a:r>
            <a:r>
              <a:rPr lang="en-US" altLang="en-US" sz="2400" dirty="0">
                <a:solidFill>
                  <a:srgbClr val="00B050"/>
                </a:solidFill>
                <a:latin typeface=" NikoshBaN"/>
              </a:rPr>
              <a:t> </a:t>
            </a:r>
            <a:endParaRPr lang="en-US" altLang="en-US" sz="3600" dirty="0">
              <a:solidFill>
                <a:srgbClr val="00B050"/>
              </a:solidFill>
              <a:latin typeface=" NikoshBaN"/>
            </a:endParaRPr>
          </a:p>
          <a:p>
            <a:pPr algn="just"/>
            <a:endParaRPr lang="en-US" dirty="0"/>
          </a:p>
        </p:txBody>
      </p:sp>
    </p:spTree>
    <p:extLst>
      <p:ext uri="{BB962C8B-B14F-4D97-AF65-F5344CB8AC3E}">
        <p14:creationId xmlns:p14="http://schemas.microsoft.com/office/powerpoint/2010/main" val="5537248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ppt_x"/>
                                          </p:val>
                                        </p:tav>
                                        <p:tav tm="100000">
                                          <p:val>
                                            <p:strVal val="#ppt_x"/>
                                          </p:val>
                                        </p:tav>
                                      </p:tavLst>
                                    </p:anim>
                                    <p:anim calcmode="lin" valueType="num">
                                      <p:cBhvr additive="base">
                                        <p:cTn id="15"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nodeType="clickEffect">
                                  <p:stCondLst>
                                    <p:cond delay="0"/>
                                  </p:stCondLst>
                                  <p:childTnLst>
                                    <p:set>
                                      <p:cBhvr>
                                        <p:cTn id="19" dur="1" fill="hold">
                                          <p:stCondLst>
                                            <p:cond delay="0"/>
                                          </p:stCondLst>
                                        </p:cTn>
                                        <p:tgtEl>
                                          <p:spTgt spid="2">
                                            <p:txEl>
                                              <p:pRg st="0" end="0"/>
                                            </p:txEl>
                                          </p:spTgt>
                                        </p:tgtEl>
                                        <p:attrNameLst>
                                          <p:attrName>style.visibility</p:attrName>
                                        </p:attrNameLst>
                                      </p:cBhvr>
                                      <p:to>
                                        <p:strVal val="visible"/>
                                      </p:to>
                                    </p:set>
                                    <p:anim calcmode="lin" valueType="num">
                                      <p:cBhvr>
                                        <p:cTn id="20"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21"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22"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23" dur="1000"/>
                                        <p:tgtEl>
                                          <p:spTgt spid="2">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nodeType="clickEffect">
                                  <p:stCondLst>
                                    <p:cond delay="0"/>
                                  </p:stCondLst>
                                  <p:childTnLst>
                                    <p:set>
                                      <p:cBhvr>
                                        <p:cTn id="27" dur="1" fill="hold">
                                          <p:stCondLst>
                                            <p:cond delay="0"/>
                                          </p:stCondLst>
                                        </p:cTn>
                                        <p:tgtEl>
                                          <p:spTgt spid="4">
                                            <p:txEl>
                                              <p:pRg st="0" end="0"/>
                                            </p:txEl>
                                          </p:spTgt>
                                        </p:tgtEl>
                                        <p:attrNameLst>
                                          <p:attrName>style.visibility</p:attrName>
                                        </p:attrNameLst>
                                      </p:cBhvr>
                                      <p:to>
                                        <p:strVal val="visible"/>
                                      </p:to>
                                    </p:set>
                                    <p:anim calcmode="lin" valueType="num">
                                      <p:cBhvr>
                                        <p:cTn id="28"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29"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30"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31" dur="1000"/>
                                        <p:tgtEl>
                                          <p:spTgt spid="4">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6" presetClass="entr" presetSubtype="0" fill="hold" nodeType="clickEffect">
                                  <p:stCondLst>
                                    <p:cond delay="0"/>
                                  </p:stCondLst>
                                  <p:childTnLst>
                                    <p:set>
                                      <p:cBhvr>
                                        <p:cTn id="35" dur="1" fill="hold">
                                          <p:stCondLst>
                                            <p:cond delay="0"/>
                                          </p:stCondLst>
                                        </p:cTn>
                                        <p:tgtEl>
                                          <p:spTgt spid="4">
                                            <p:txEl>
                                              <p:pRg st="2" end="2"/>
                                            </p:txEl>
                                          </p:spTgt>
                                        </p:tgtEl>
                                        <p:attrNameLst>
                                          <p:attrName>style.visibility</p:attrName>
                                        </p:attrNameLst>
                                      </p:cBhvr>
                                      <p:to>
                                        <p:strVal val="visible"/>
                                      </p:to>
                                    </p:set>
                                    <p:animEffect transition="in" filter="wipe(down)">
                                      <p:cBhvr>
                                        <p:cTn id="36" dur="580">
                                          <p:stCondLst>
                                            <p:cond delay="0"/>
                                          </p:stCondLst>
                                        </p:cTn>
                                        <p:tgtEl>
                                          <p:spTgt spid="4">
                                            <p:txEl>
                                              <p:pRg st="2" end="2"/>
                                            </p:txEl>
                                          </p:spTgt>
                                        </p:tgtEl>
                                      </p:cBhvr>
                                    </p:animEffect>
                                    <p:anim calcmode="lin" valueType="num">
                                      <p:cBhvr>
                                        <p:cTn id="37" dur="1822" tmFilter="0,0; 0.14,0.36; 0.43,0.73; 0.71,0.91; 1.0,1.0">
                                          <p:stCondLst>
                                            <p:cond delay="0"/>
                                          </p:stCondLst>
                                        </p:cTn>
                                        <p:tgtEl>
                                          <p:spTgt spid="4">
                                            <p:txEl>
                                              <p:pRg st="2" end="2"/>
                                            </p:txEl>
                                          </p:spTgt>
                                        </p:tgtEl>
                                        <p:attrNameLst>
                                          <p:attrName>ppt_x</p:attrName>
                                        </p:attrNameLst>
                                      </p:cBhvr>
                                      <p:tavLst>
                                        <p:tav tm="0">
                                          <p:val>
                                            <p:strVal val="#ppt_x-0.25"/>
                                          </p:val>
                                        </p:tav>
                                        <p:tav tm="100000">
                                          <p:val>
                                            <p:strVal val="#ppt_x"/>
                                          </p:val>
                                        </p:tav>
                                      </p:tavLst>
                                    </p:anim>
                                    <p:anim calcmode="lin" valueType="num">
                                      <p:cBhvr>
                                        <p:cTn id="38" dur="664" tmFilter="0.0,0.0; 0.25,0.07; 0.50,0.2; 0.75,0.467; 1.0,1.0">
                                          <p:stCondLst>
                                            <p:cond delay="0"/>
                                          </p:stCondLst>
                                        </p:cTn>
                                        <p:tgtEl>
                                          <p:spTgt spid="4">
                                            <p:txEl>
                                              <p:pRg st="2" end="2"/>
                                            </p:txEl>
                                          </p:spTgt>
                                        </p:tgtEl>
                                        <p:attrNameLst>
                                          <p:attrName>ppt_y</p:attrName>
                                        </p:attrNameLst>
                                      </p:cBhvr>
                                      <p:tavLst>
                                        <p:tav tm="0" fmla="#ppt_y-sin(pi*$)/3">
                                          <p:val>
                                            <p:fltVal val="0.5"/>
                                          </p:val>
                                        </p:tav>
                                        <p:tav tm="100000">
                                          <p:val>
                                            <p:fltVal val="1"/>
                                          </p:val>
                                        </p:tav>
                                      </p:tavLst>
                                    </p:anim>
                                    <p:anim calcmode="lin" valueType="num">
                                      <p:cBhvr>
                                        <p:cTn id="39" dur="664" tmFilter="0, 0; 0.125,0.2665; 0.25,0.4; 0.375,0.465; 0.5,0.5;  0.625,0.535; 0.75,0.6; 0.875,0.7335; 1,1">
                                          <p:stCondLst>
                                            <p:cond delay="664"/>
                                          </p:stCondLst>
                                        </p:cTn>
                                        <p:tgtEl>
                                          <p:spTgt spid="4">
                                            <p:txEl>
                                              <p:pRg st="2" end="2"/>
                                            </p:txEl>
                                          </p:spTgt>
                                        </p:tgtEl>
                                        <p:attrNameLst>
                                          <p:attrName>ppt_y</p:attrName>
                                        </p:attrNameLst>
                                      </p:cBhvr>
                                      <p:tavLst>
                                        <p:tav tm="0" fmla="#ppt_y-sin(pi*$)/9">
                                          <p:val>
                                            <p:fltVal val="0"/>
                                          </p:val>
                                        </p:tav>
                                        <p:tav tm="100000">
                                          <p:val>
                                            <p:fltVal val="1"/>
                                          </p:val>
                                        </p:tav>
                                      </p:tavLst>
                                    </p:anim>
                                    <p:anim calcmode="lin" valueType="num">
                                      <p:cBhvr>
                                        <p:cTn id="40" dur="332" tmFilter="0, 0; 0.125,0.2665; 0.25,0.4; 0.375,0.465; 0.5,0.5;  0.625,0.535; 0.75,0.6; 0.875,0.7335; 1,1">
                                          <p:stCondLst>
                                            <p:cond delay="1324"/>
                                          </p:stCondLst>
                                        </p:cTn>
                                        <p:tgtEl>
                                          <p:spTgt spid="4">
                                            <p:txEl>
                                              <p:pRg st="2" end="2"/>
                                            </p:txEl>
                                          </p:spTgt>
                                        </p:tgtEl>
                                        <p:attrNameLst>
                                          <p:attrName>ppt_y</p:attrName>
                                        </p:attrNameLst>
                                      </p:cBhvr>
                                      <p:tavLst>
                                        <p:tav tm="0" fmla="#ppt_y-sin(pi*$)/27">
                                          <p:val>
                                            <p:fltVal val="0"/>
                                          </p:val>
                                        </p:tav>
                                        <p:tav tm="100000">
                                          <p:val>
                                            <p:fltVal val="1"/>
                                          </p:val>
                                        </p:tav>
                                      </p:tavLst>
                                    </p:anim>
                                    <p:anim calcmode="lin" valueType="num">
                                      <p:cBhvr>
                                        <p:cTn id="41" dur="164" tmFilter="0, 0; 0.125,0.2665; 0.25,0.4; 0.375,0.465; 0.5,0.5;  0.625,0.535; 0.75,0.6; 0.875,0.7335; 1,1">
                                          <p:stCondLst>
                                            <p:cond delay="1656"/>
                                          </p:stCondLst>
                                        </p:cTn>
                                        <p:tgtEl>
                                          <p:spTgt spid="4">
                                            <p:txEl>
                                              <p:pRg st="2" end="2"/>
                                            </p:txEl>
                                          </p:spTgt>
                                        </p:tgtEl>
                                        <p:attrNameLst>
                                          <p:attrName>ppt_y</p:attrName>
                                        </p:attrNameLst>
                                      </p:cBhvr>
                                      <p:tavLst>
                                        <p:tav tm="0" fmla="#ppt_y-sin(pi*$)/81">
                                          <p:val>
                                            <p:fltVal val="0"/>
                                          </p:val>
                                        </p:tav>
                                        <p:tav tm="100000">
                                          <p:val>
                                            <p:fltVal val="1"/>
                                          </p:val>
                                        </p:tav>
                                      </p:tavLst>
                                    </p:anim>
                                    <p:animScale>
                                      <p:cBhvr>
                                        <p:cTn id="42" dur="26">
                                          <p:stCondLst>
                                            <p:cond delay="650"/>
                                          </p:stCondLst>
                                        </p:cTn>
                                        <p:tgtEl>
                                          <p:spTgt spid="4">
                                            <p:txEl>
                                              <p:pRg st="2" end="2"/>
                                            </p:txEl>
                                          </p:spTgt>
                                        </p:tgtEl>
                                      </p:cBhvr>
                                      <p:to x="100000" y="60000"/>
                                    </p:animScale>
                                    <p:animScale>
                                      <p:cBhvr>
                                        <p:cTn id="43" dur="166" decel="50000">
                                          <p:stCondLst>
                                            <p:cond delay="676"/>
                                          </p:stCondLst>
                                        </p:cTn>
                                        <p:tgtEl>
                                          <p:spTgt spid="4">
                                            <p:txEl>
                                              <p:pRg st="2" end="2"/>
                                            </p:txEl>
                                          </p:spTgt>
                                        </p:tgtEl>
                                      </p:cBhvr>
                                      <p:to x="100000" y="100000"/>
                                    </p:animScale>
                                    <p:animScale>
                                      <p:cBhvr>
                                        <p:cTn id="44" dur="26">
                                          <p:stCondLst>
                                            <p:cond delay="1312"/>
                                          </p:stCondLst>
                                        </p:cTn>
                                        <p:tgtEl>
                                          <p:spTgt spid="4">
                                            <p:txEl>
                                              <p:pRg st="2" end="2"/>
                                            </p:txEl>
                                          </p:spTgt>
                                        </p:tgtEl>
                                      </p:cBhvr>
                                      <p:to x="100000" y="80000"/>
                                    </p:animScale>
                                    <p:animScale>
                                      <p:cBhvr>
                                        <p:cTn id="45" dur="166" decel="50000">
                                          <p:stCondLst>
                                            <p:cond delay="1338"/>
                                          </p:stCondLst>
                                        </p:cTn>
                                        <p:tgtEl>
                                          <p:spTgt spid="4">
                                            <p:txEl>
                                              <p:pRg st="2" end="2"/>
                                            </p:txEl>
                                          </p:spTgt>
                                        </p:tgtEl>
                                      </p:cBhvr>
                                      <p:to x="100000" y="100000"/>
                                    </p:animScale>
                                    <p:animScale>
                                      <p:cBhvr>
                                        <p:cTn id="46" dur="26">
                                          <p:stCondLst>
                                            <p:cond delay="1642"/>
                                          </p:stCondLst>
                                        </p:cTn>
                                        <p:tgtEl>
                                          <p:spTgt spid="4">
                                            <p:txEl>
                                              <p:pRg st="2" end="2"/>
                                            </p:txEl>
                                          </p:spTgt>
                                        </p:tgtEl>
                                      </p:cBhvr>
                                      <p:to x="100000" y="90000"/>
                                    </p:animScale>
                                    <p:animScale>
                                      <p:cBhvr>
                                        <p:cTn id="47" dur="166" decel="50000">
                                          <p:stCondLst>
                                            <p:cond delay="1668"/>
                                          </p:stCondLst>
                                        </p:cTn>
                                        <p:tgtEl>
                                          <p:spTgt spid="4">
                                            <p:txEl>
                                              <p:pRg st="2" end="2"/>
                                            </p:txEl>
                                          </p:spTgt>
                                        </p:tgtEl>
                                      </p:cBhvr>
                                      <p:to x="100000" y="100000"/>
                                    </p:animScale>
                                    <p:animScale>
                                      <p:cBhvr>
                                        <p:cTn id="48" dur="26">
                                          <p:stCondLst>
                                            <p:cond delay="1808"/>
                                          </p:stCondLst>
                                        </p:cTn>
                                        <p:tgtEl>
                                          <p:spTgt spid="4">
                                            <p:txEl>
                                              <p:pRg st="2" end="2"/>
                                            </p:txEl>
                                          </p:spTgt>
                                        </p:tgtEl>
                                      </p:cBhvr>
                                      <p:to x="100000" y="95000"/>
                                    </p:animScale>
                                    <p:animScale>
                                      <p:cBhvr>
                                        <p:cTn id="49" dur="166" decel="50000">
                                          <p:stCondLst>
                                            <p:cond delay="1834"/>
                                          </p:stCondLst>
                                        </p:cTn>
                                        <p:tgtEl>
                                          <p:spTgt spid="4">
                                            <p:txEl>
                                              <p:pRg st="2" end="2"/>
                                            </p:txEl>
                                          </p:spTgt>
                                        </p:tgtEl>
                                      </p:cBhvr>
                                      <p:to x="100000" y="100000"/>
                                    </p:animScale>
                                  </p:childTnLst>
                                </p:cTn>
                              </p:par>
                            </p:childTnLst>
                          </p:cTn>
                        </p:par>
                      </p:childTnLst>
                    </p:cTn>
                  </p:par>
                  <p:par>
                    <p:cTn id="50" fill="hold">
                      <p:stCondLst>
                        <p:cond delay="indefinite"/>
                      </p:stCondLst>
                      <p:childTnLst>
                        <p:par>
                          <p:cTn id="51" fill="hold">
                            <p:stCondLst>
                              <p:cond delay="0"/>
                            </p:stCondLst>
                            <p:childTnLst>
                              <p:par>
                                <p:cTn id="52" presetID="45" presetClass="entr" presetSubtype="0" fill="hold" nodeType="clickEffect">
                                  <p:stCondLst>
                                    <p:cond delay="0"/>
                                  </p:stCondLst>
                                  <p:childTnLst>
                                    <p:set>
                                      <p:cBhvr>
                                        <p:cTn id="53" dur="1" fill="hold">
                                          <p:stCondLst>
                                            <p:cond delay="0"/>
                                          </p:stCondLst>
                                        </p:cTn>
                                        <p:tgtEl>
                                          <p:spTgt spid="4">
                                            <p:txEl>
                                              <p:pRg st="3" end="3"/>
                                            </p:txEl>
                                          </p:spTgt>
                                        </p:tgtEl>
                                        <p:attrNameLst>
                                          <p:attrName>style.visibility</p:attrName>
                                        </p:attrNameLst>
                                      </p:cBhvr>
                                      <p:to>
                                        <p:strVal val="visible"/>
                                      </p:to>
                                    </p:set>
                                    <p:animEffect transition="in" filter="fade">
                                      <p:cBhvr>
                                        <p:cTn id="54" dur="2000"/>
                                        <p:tgtEl>
                                          <p:spTgt spid="4">
                                            <p:txEl>
                                              <p:pRg st="3" end="3"/>
                                            </p:txEl>
                                          </p:spTgt>
                                        </p:tgtEl>
                                      </p:cBhvr>
                                    </p:animEffect>
                                    <p:anim calcmode="lin" valueType="num">
                                      <p:cBhvr>
                                        <p:cTn id="55" dur="2000" fill="hold"/>
                                        <p:tgtEl>
                                          <p:spTgt spid="4">
                                            <p:txEl>
                                              <p:pRg st="3" end="3"/>
                                            </p:txEl>
                                          </p:spTgt>
                                        </p:tgtEl>
                                        <p:attrNameLst>
                                          <p:attrName>ppt_w</p:attrName>
                                        </p:attrNameLst>
                                      </p:cBhvr>
                                      <p:tavLst>
                                        <p:tav tm="0" fmla="#ppt_w*sin(2.5*pi*$)">
                                          <p:val>
                                            <p:fltVal val="0"/>
                                          </p:val>
                                        </p:tav>
                                        <p:tav tm="100000">
                                          <p:val>
                                            <p:fltVal val="1"/>
                                          </p:val>
                                        </p:tav>
                                      </p:tavLst>
                                    </p:anim>
                                    <p:anim calcmode="lin" valueType="num">
                                      <p:cBhvr>
                                        <p:cTn id="56" dur="2000" fill="hold"/>
                                        <p:tgtEl>
                                          <p:spTgt spid="4">
                                            <p:txEl>
                                              <p:pRg st="3" end="3"/>
                                            </p:txEl>
                                          </p:spTgt>
                                        </p:tgtEl>
                                        <p:attrNameLst>
                                          <p:attrName>ppt_h</p:attrName>
                                        </p:attrNameLst>
                                      </p:cBhvr>
                                      <p:tavLst>
                                        <p:tav tm="0">
                                          <p:val>
                                            <p:strVal val="#ppt_h"/>
                                          </p:val>
                                        </p:tav>
                                        <p:tav tm="100000">
                                          <p:val>
                                            <p:strVal val="#ppt_h"/>
                                          </p:val>
                                        </p:tav>
                                      </p:tavLst>
                                    </p:anim>
                                  </p:childTnLst>
                                </p:cTn>
                              </p:par>
                              <p:par>
                                <p:cTn id="57" presetID="45" presetClass="entr" presetSubtype="0" fill="hold" nodeType="withEffect">
                                  <p:stCondLst>
                                    <p:cond delay="0"/>
                                  </p:stCondLst>
                                  <p:childTnLst>
                                    <p:set>
                                      <p:cBhvr>
                                        <p:cTn id="58" dur="1" fill="hold">
                                          <p:stCondLst>
                                            <p:cond delay="0"/>
                                          </p:stCondLst>
                                        </p:cTn>
                                        <p:tgtEl>
                                          <p:spTgt spid="4">
                                            <p:txEl>
                                              <p:pRg st="4" end="4"/>
                                            </p:txEl>
                                          </p:spTgt>
                                        </p:tgtEl>
                                        <p:attrNameLst>
                                          <p:attrName>style.visibility</p:attrName>
                                        </p:attrNameLst>
                                      </p:cBhvr>
                                      <p:to>
                                        <p:strVal val="visible"/>
                                      </p:to>
                                    </p:set>
                                    <p:animEffect transition="in" filter="fade">
                                      <p:cBhvr>
                                        <p:cTn id="59" dur="2000"/>
                                        <p:tgtEl>
                                          <p:spTgt spid="4">
                                            <p:txEl>
                                              <p:pRg st="4" end="4"/>
                                            </p:txEl>
                                          </p:spTgt>
                                        </p:tgtEl>
                                      </p:cBhvr>
                                    </p:animEffect>
                                    <p:anim calcmode="lin" valueType="num">
                                      <p:cBhvr>
                                        <p:cTn id="60" dur="2000" fill="hold"/>
                                        <p:tgtEl>
                                          <p:spTgt spid="4">
                                            <p:txEl>
                                              <p:pRg st="4" end="4"/>
                                            </p:txEl>
                                          </p:spTgt>
                                        </p:tgtEl>
                                        <p:attrNameLst>
                                          <p:attrName>ppt_w</p:attrName>
                                        </p:attrNameLst>
                                      </p:cBhvr>
                                      <p:tavLst>
                                        <p:tav tm="0" fmla="#ppt_w*sin(2.5*pi*$)">
                                          <p:val>
                                            <p:fltVal val="0"/>
                                          </p:val>
                                        </p:tav>
                                        <p:tav tm="100000">
                                          <p:val>
                                            <p:fltVal val="1"/>
                                          </p:val>
                                        </p:tav>
                                      </p:tavLst>
                                    </p:anim>
                                    <p:anim calcmode="lin" valueType="num">
                                      <p:cBhvr>
                                        <p:cTn id="61" dur="2000" fill="hold"/>
                                        <p:tgtEl>
                                          <p:spTgt spid="4">
                                            <p:txEl>
                                              <p:pRg st="4" end="4"/>
                                            </p:txEl>
                                          </p:spTgt>
                                        </p:tgtEl>
                                        <p:attrNameLst>
                                          <p:attrName>ppt_h</p:attrName>
                                        </p:attrNameLst>
                                      </p:cBhvr>
                                      <p:tavLst>
                                        <p:tav tm="0">
                                          <p:val>
                                            <p:strVal val="#ppt_h"/>
                                          </p:val>
                                        </p:tav>
                                        <p:tav tm="100000">
                                          <p:val>
                                            <p:strVal val="#ppt_h"/>
                                          </p:val>
                                        </p:tav>
                                      </p:tavLst>
                                    </p:anim>
                                  </p:childTnLst>
                                </p:cTn>
                              </p:par>
                              <p:par>
                                <p:cTn id="62" presetID="45" presetClass="entr" presetSubtype="0" fill="hold" nodeType="withEffect">
                                  <p:stCondLst>
                                    <p:cond delay="0"/>
                                  </p:stCondLst>
                                  <p:childTnLst>
                                    <p:set>
                                      <p:cBhvr>
                                        <p:cTn id="63" dur="1" fill="hold">
                                          <p:stCondLst>
                                            <p:cond delay="0"/>
                                          </p:stCondLst>
                                        </p:cTn>
                                        <p:tgtEl>
                                          <p:spTgt spid="4">
                                            <p:txEl>
                                              <p:pRg st="5" end="5"/>
                                            </p:txEl>
                                          </p:spTgt>
                                        </p:tgtEl>
                                        <p:attrNameLst>
                                          <p:attrName>style.visibility</p:attrName>
                                        </p:attrNameLst>
                                      </p:cBhvr>
                                      <p:to>
                                        <p:strVal val="visible"/>
                                      </p:to>
                                    </p:set>
                                    <p:animEffect transition="in" filter="fade">
                                      <p:cBhvr>
                                        <p:cTn id="64" dur="2000"/>
                                        <p:tgtEl>
                                          <p:spTgt spid="4">
                                            <p:txEl>
                                              <p:pRg st="5" end="5"/>
                                            </p:txEl>
                                          </p:spTgt>
                                        </p:tgtEl>
                                      </p:cBhvr>
                                    </p:animEffect>
                                    <p:anim calcmode="lin" valueType="num">
                                      <p:cBhvr>
                                        <p:cTn id="65" dur="2000" fill="hold"/>
                                        <p:tgtEl>
                                          <p:spTgt spid="4">
                                            <p:txEl>
                                              <p:pRg st="5" end="5"/>
                                            </p:txEl>
                                          </p:spTgt>
                                        </p:tgtEl>
                                        <p:attrNameLst>
                                          <p:attrName>ppt_w</p:attrName>
                                        </p:attrNameLst>
                                      </p:cBhvr>
                                      <p:tavLst>
                                        <p:tav tm="0" fmla="#ppt_w*sin(2.5*pi*$)">
                                          <p:val>
                                            <p:fltVal val="0"/>
                                          </p:val>
                                        </p:tav>
                                        <p:tav tm="100000">
                                          <p:val>
                                            <p:fltVal val="1"/>
                                          </p:val>
                                        </p:tav>
                                      </p:tavLst>
                                    </p:anim>
                                    <p:anim calcmode="lin" valueType="num">
                                      <p:cBhvr>
                                        <p:cTn id="66" dur="2000" fill="hold"/>
                                        <p:tgtEl>
                                          <p:spTgt spid="4">
                                            <p:txEl>
                                              <p:pRg st="5" end="5"/>
                                            </p:txEl>
                                          </p:spTgt>
                                        </p:tgtEl>
                                        <p:attrNameLst>
                                          <p:attrName>ppt_h</p:attrName>
                                        </p:attrNameLst>
                                      </p:cBhvr>
                                      <p:tavLst>
                                        <p:tav tm="0">
                                          <p:val>
                                            <p:strVal val="#ppt_h"/>
                                          </p:val>
                                        </p:tav>
                                        <p:tav tm="100000">
                                          <p:val>
                                            <p:strVal val="#ppt_h"/>
                                          </p:val>
                                        </p:tav>
                                      </p:tavLst>
                                    </p:anim>
                                  </p:childTnLst>
                                </p:cTn>
                              </p:par>
                              <p:par>
                                <p:cTn id="67" presetID="45" presetClass="entr" presetSubtype="0" fill="hold" nodeType="withEffect">
                                  <p:stCondLst>
                                    <p:cond delay="0"/>
                                  </p:stCondLst>
                                  <p:childTnLst>
                                    <p:set>
                                      <p:cBhvr>
                                        <p:cTn id="68" dur="1" fill="hold">
                                          <p:stCondLst>
                                            <p:cond delay="0"/>
                                          </p:stCondLst>
                                        </p:cTn>
                                        <p:tgtEl>
                                          <p:spTgt spid="4">
                                            <p:txEl>
                                              <p:pRg st="6" end="6"/>
                                            </p:txEl>
                                          </p:spTgt>
                                        </p:tgtEl>
                                        <p:attrNameLst>
                                          <p:attrName>style.visibility</p:attrName>
                                        </p:attrNameLst>
                                      </p:cBhvr>
                                      <p:to>
                                        <p:strVal val="visible"/>
                                      </p:to>
                                    </p:set>
                                    <p:animEffect transition="in" filter="fade">
                                      <p:cBhvr>
                                        <p:cTn id="69" dur="2000"/>
                                        <p:tgtEl>
                                          <p:spTgt spid="4">
                                            <p:txEl>
                                              <p:pRg st="6" end="6"/>
                                            </p:txEl>
                                          </p:spTgt>
                                        </p:tgtEl>
                                      </p:cBhvr>
                                    </p:animEffect>
                                    <p:anim calcmode="lin" valueType="num">
                                      <p:cBhvr>
                                        <p:cTn id="70" dur="2000" fill="hold"/>
                                        <p:tgtEl>
                                          <p:spTgt spid="4">
                                            <p:txEl>
                                              <p:pRg st="6" end="6"/>
                                            </p:txEl>
                                          </p:spTgt>
                                        </p:tgtEl>
                                        <p:attrNameLst>
                                          <p:attrName>ppt_w</p:attrName>
                                        </p:attrNameLst>
                                      </p:cBhvr>
                                      <p:tavLst>
                                        <p:tav tm="0" fmla="#ppt_w*sin(2.5*pi*$)">
                                          <p:val>
                                            <p:fltVal val="0"/>
                                          </p:val>
                                        </p:tav>
                                        <p:tav tm="100000">
                                          <p:val>
                                            <p:fltVal val="1"/>
                                          </p:val>
                                        </p:tav>
                                      </p:tavLst>
                                    </p:anim>
                                    <p:anim calcmode="lin" valueType="num">
                                      <p:cBhvr>
                                        <p:cTn id="71" dur="2000" fill="hold"/>
                                        <p:tgtEl>
                                          <p:spTgt spid="4">
                                            <p:txEl>
                                              <p:pRg st="6" end="6"/>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A9A9CFF7-A856-0DA1-AF94-0587A27E3D4F}"/>
              </a:ext>
            </a:extLst>
          </p:cNvPr>
          <p:cNvSpPr/>
          <p:nvPr/>
        </p:nvSpPr>
        <p:spPr>
          <a:xfrm>
            <a:off x="2968483" y="65315"/>
            <a:ext cx="6183086" cy="1665514"/>
          </a:xfrm>
          <a:prstGeom prst="ellipse">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err="1">
                <a:solidFill>
                  <a:schemeClr val="accent2"/>
                </a:solidFill>
                <a:latin typeface=" NikoshBaN"/>
              </a:rPr>
              <a:t>গণতন্ত্রের</a:t>
            </a:r>
            <a:r>
              <a:rPr lang="en-US" sz="4000" dirty="0">
                <a:solidFill>
                  <a:schemeClr val="accent2"/>
                </a:solidFill>
                <a:latin typeface=" NikoshBaN"/>
              </a:rPr>
              <a:t> </a:t>
            </a:r>
            <a:r>
              <a:rPr lang="en-US" sz="4000" dirty="0" err="1">
                <a:solidFill>
                  <a:schemeClr val="accent2"/>
                </a:solidFill>
                <a:latin typeface=" NikoshBaN"/>
              </a:rPr>
              <a:t>প্রক্রিয়া</a:t>
            </a:r>
            <a:r>
              <a:rPr lang="en-US" sz="4000" dirty="0">
                <a:solidFill>
                  <a:schemeClr val="accent2"/>
                </a:solidFill>
                <a:latin typeface=" NikoshBaN"/>
              </a:rPr>
              <a:t>/</a:t>
            </a:r>
            <a:r>
              <a:rPr lang="en-US" sz="4000" dirty="0" err="1">
                <a:solidFill>
                  <a:schemeClr val="accent2"/>
                </a:solidFill>
                <a:latin typeface=" NikoshBaN"/>
              </a:rPr>
              <a:t>প্রকারভেদ</a:t>
            </a:r>
            <a:r>
              <a:rPr lang="en-US" sz="4000" dirty="0">
                <a:solidFill>
                  <a:schemeClr val="accent2"/>
                </a:solidFill>
                <a:latin typeface=" NikoshBaN"/>
              </a:rPr>
              <a:t>:</a:t>
            </a:r>
          </a:p>
        </p:txBody>
      </p:sp>
      <p:sp>
        <p:nvSpPr>
          <p:cNvPr id="5" name="Callout: Left-Right Arrow 4">
            <a:extLst>
              <a:ext uri="{FF2B5EF4-FFF2-40B4-BE49-F238E27FC236}">
                <a16:creationId xmlns:a16="http://schemas.microsoft.com/office/drawing/2014/main" id="{8A5AE0EA-9A4D-0AEE-64FC-B3B389176E47}"/>
              </a:ext>
            </a:extLst>
          </p:cNvPr>
          <p:cNvSpPr/>
          <p:nvPr/>
        </p:nvSpPr>
        <p:spPr>
          <a:xfrm>
            <a:off x="3247308" y="1730829"/>
            <a:ext cx="5904262" cy="2449286"/>
          </a:xfrm>
          <a:prstGeom prst="leftRightArrow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800" b="1" dirty="0" err="1">
                <a:solidFill>
                  <a:schemeClr val="tx1"/>
                </a:solidFill>
                <a:latin typeface=" NikoshBaN"/>
              </a:rPr>
              <a:t>গণতন্ত্র</a:t>
            </a:r>
            <a:endParaRPr lang="en-US" sz="4800" b="1" dirty="0">
              <a:solidFill>
                <a:schemeClr val="tx1"/>
              </a:solidFill>
            </a:endParaRPr>
          </a:p>
        </p:txBody>
      </p:sp>
      <p:sp>
        <p:nvSpPr>
          <p:cNvPr id="6" name="Oval 5">
            <a:extLst>
              <a:ext uri="{FF2B5EF4-FFF2-40B4-BE49-F238E27FC236}">
                <a16:creationId xmlns:a16="http://schemas.microsoft.com/office/drawing/2014/main" id="{6BBC569A-4D66-6106-FC19-B1DDCF8E8227}"/>
              </a:ext>
            </a:extLst>
          </p:cNvPr>
          <p:cNvSpPr/>
          <p:nvPr/>
        </p:nvSpPr>
        <p:spPr>
          <a:xfrm>
            <a:off x="232775" y="2568470"/>
            <a:ext cx="3014532" cy="855086"/>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3200" dirty="0">
                <a:latin typeface=" NikoshBaN"/>
              </a:rPr>
              <a:t>১। </a:t>
            </a:r>
            <a:r>
              <a:rPr lang="en-US" sz="3200" dirty="0" err="1">
                <a:latin typeface=" NikoshBaN"/>
              </a:rPr>
              <a:t>প্রত্যক্ষ</a:t>
            </a:r>
            <a:r>
              <a:rPr lang="en-US" sz="3200" dirty="0">
                <a:latin typeface=" NikoshBaN"/>
              </a:rPr>
              <a:t> </a:t>
            </a:r>
          </a:p>
        </p:txBody>
      </p:sp>
      <p:sp>
        <p:nvSpPr>
          <p:cNvPr id="7" name="Oval 6">
            <a:extLst>
              <a:ext uri="{FF2B5EF4-FFF2-40B4-BE49-F238E27FC236}">
                <a16:creationId xmlns:a16="http://schemas.microsoft.com/office/drawing/2014/main" id="{281DE2E1-B399-C756-C2DE-CE98D373BF0A}"/>
              </a:ext>
            </a:extLst>
          </p:cNvPr>
          <p:cNvSpPr/>
          <p:nvPr/>
        </p:nvSpPr>
        <p:spPr>
          <a:xfrm>
            <a:off x="9151569" y="2426046"/>
            <a:ext cx="3040431" cy="970297"/>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3200" dirty="0"/>
              <a:t>২। </a:t>
            </a:r>
            <a:r>
              <a:rPr lang="en-US" sz="3200" dirty="0" err="1"/>
              <a:t>পরোক্ষ</a:t>
            </a:r>
            <a:endParaRPr lang="en-US" sz="3200" dirty="0"/>
          </a:p>
        </p:txBody>
      </p:sp>
      <p:sp>
        <p:nvSpPr>
          <p:cNvPr id="2" name="Rectangle 1">
            <a:extLst>
              <a:ext uri="{FF2B5EF4-FFF2-40B4-BE49-F238E27FC236}">
                <a16:creationId xmlns:a16="http://schemas.microsoft.com/office/drawing/2014/main" id="{CE7E9A41-7917-6F70-C685-4CCB39093F3D}"/>
              </a:ext>
            </a:extLst>
          </p:cNvPr>
          <p:cNvSpPr/>
          <p:nvPr/>
        </p:nvSpPr>
        <p:spPr>
          <a:xfrm>
            <a:off x="212271" y="0"/>
            <a:ext cx="11979729" cy="6847113"/>
          </a:xfrm>
          <a:prstGeom prst="rect">
            <a:avLst/>
          </a:prstGeom>
          <a:noFill/>
          <a:ln w="571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dirty="0">
                <a:solidFill>
                  <a:schemeClr val="tx1">
                    <a:lumMod val="95000"/>
                    <a:lumOff val="5000"/>
                  </a:schemeClr>
                </a:solidFill>
                <a:latin typeface="NikoshBAN" panose="02000000000000000000" pitchFamily="2" charset="0"/>
                <a:cs typeface="NikoshBAN" panose="02000000000000000000" pitchFamily="2" charset="0"/>
              </a:rPr>
              <a:t> </a:t>
            </a:r>
          </a:p>
        </p:txBody>
      </p:sp>
    </p:spTree>
    <p:extLst>
      <p:ext uri="{BB962C8B-B14F-4D97-AF65-F5344CB8AC3E}">
        <p14:creationId xmlns:p14="http://schemas.microsoft.com/office/powerpoint/2010/main" val="38645609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fltVal val="0"/>
                                          </p:val>
                                        </p:tav>
                                        <p:tav tm="100000">
                                          <p:val>
                                            <p:strVal val="#ppt_w"/>
                                          </p:val>
                                        </p:tav>
                                      </p:tavLst>
                                    </p:anim>
                                    <p:anim calcmode="lin" valueType="num">
                                      <p:cBhvr>
                                        <p:cTn id="15" dur="1000" fill="hold"/>
                                        <p:tgtEl>
                                          <p:spTgt spid="4"/>
                                        </p:tgtEl>
                                        <p:attrNameLst>
                                          <p:attrName>ppt_h</p:attrName>
                                        </p:attrNameLst>
                                      </p:cBhvr>
                                      <p:tavLst>
                                        <p:tav tm="0">
                                          <p:val>
                                            <p:fltVal val="0"/>
                                          </p:val>
                                        </p:tav>
                                        <p:tav tm="100000">
                                          <p:val>
                                            <p:strVal val="#ppt_h"/>
                                          </p:val>
                                        </p:tav>
                                      </p:tavLst>
                                    </p:anim>
                                    <p:anim calcmode="lin" valueType="num">
                                      <p:cBhvr>
                                        <p:cTn id="16" dur="1000" fill="hold"/>
                                        <p:tgtEl>
                                          <p:spTgt spid="4"/>
                                        </p:tgtEl>
                                        <p:attrNameLst>
                                          <p:attrName>style.rotation</p:attrName>
                                        </p:attrNameLst>
                                      </p:cBhvr>
                                      <p:tavLst>
                                        <p:tav tm="0">
                                          <p:val>
                                            <p:fltVal val="90"/>
                                          </p:val>
                                        </p:tav>
                                        <p:tav tm="100000">
                                          <p:val>
                                            <p:fltVal val="0"/>
                                          </p:val>
                                        </p:tav>
                                      </p:tavLst>
                                    </p:anim>
                                    <p:animEffect transition="in" filter="fade">
                                      <p:cBhvr>
                                        <p:cTn id="17" dur="1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45" presetClass="entr" presetSubtype="0" fill="hold" nodeType="click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animEffect transition="in" filter="fade">
                                      <p:cBhvr>
                                        <p:cTn id="22" dur="2000"/>
                                        <p:tgtEl>
                                          <p:spTgt spid="4">
                                            <p:txEl>
                                              <p:pRg st="0" end="0"/>
                                            </p:txEl>
                                          </p:spTgt>
                                        </p:tgtEl>
                                      </p:cBhvr>
                                    </p:animEffect>
                                    <p:anim calcmode="lin" valueType="num">
                                      <p:cBhvr>
                                        <p:cTn id="23" dur="2000" fill="hold"/>
                                        <p:tgtEl>
                                          <p:spTgt spid="4">
                                            <p:txEl>
                                              <p:pRg st="0" end="0"/>
                                            </p:txEl>
                                          </p:spTgt>
                                        </p:tgtEl>
                                        <p:attrNameLst>
                                          <p:attrName>ppt_w</p:attrName>
                                        </p:attrNameLst>
                                      </p:cBhvr>
                                      <p:tavLst>
                                        <p:tav tm="0" fmla="#ppt_w*sin(2.5*pi*$)">
                                          <p:val>
                                            <p:fltVal val="0"/>
                                          </p:val>
                                        </p:tav>
                                        <p:tav tm="100000">
                                          <p:val>
                                            <p:fltVal val="1"/>
                                          </p:val>
                                        </p:tav>
                                      </p:tavLst>
                                    </p:anim>
                                    <p:anim calcmode="lin" valueType="num">
                                      <p:cBhvr>
                                        <p:cTn id="24" dur="2000" fill="hold"/>
                                        <p:tgtEl>
                                          <p:spTgt spid="4">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grpId="0" nodeType="clickEffect">
                                  <p:stCondLst>
                                    <p:cond delay="0"/>
                                  </p:stCondLst>
                                  <p:childTnLst>
                                    <p:set>
                                      <p:cBhvr>
                                        <p:cTn id="28" dur="1" fill="hold">
                                          <p:stCondLst>
                                            <p:cond delay="0"/>
                                          </p:stCondLst>
                                        </p:cTn>
                                        <p:tgtEl>
                                          <p:spTgt spid="5">
                                            <p:bg/>
                                          </p:spTgt>
                                        </p:tgtEl>
                                        <p:attrNameLst>
                                          <p:attrName>style.visibility</p:attrName>
                                        </p:attrNameLst>
                                      </p:cBhvr>
                                      <p:to>
                                        <p:strVal val="visible"/>
                                      </p:to>
                                    </p:set>
                                    <p:anim calcmode="lin" valueType="num">
                                      <p:cBhvr>
                                        <p:cTn id="29" dur="1000" fill="hold"/>
                                        <p:tgtEl>
                                          <p:spTgt spid="5">
                                            <p:bg/>
                                          </p:spTgt>
                                        </p:tgtEl>
                                        <p:attrNameLst>
                                          <p:attrName>ppt_w</p:attrName>
                                        </p:attrNameLst>
                                      </p:cBhvr>
                                      <p:tavLst>
                                        <p:tav tm="0">
                                          <p:val>
                                            <p:fltVal val="0"/>
                                          </p:val>
                                        </p:tav>
                                        <p:tav tm="100000">
                                          <p:val>
                                            <p:strVal val="#ppt_w"/>
                                          </p:val>
                                        </p:tav>
                                      </p:tavLst>
                                    </p:anim>
                                    <p:anim calcmode="lin" valueType="num">
                                      <p:cBhvr>
                                        <p:cTn id="30" dur="1000" fill="hold"/>
                                        <p:tgtEl>
                                          <p:spTgt spid="5">
                                            <p:bg/>
                                          </p:spTgt>
                                        </p:tgtEl>
                                        <p:attrNameLst>
                                          <p:attrName>ppt_h</p:attrName>
                                        </p:attrNameLst>
                                      </p:cBhvr>
                                      <p:tavLst>
                                        <p:tav tm="0">
                                          <p:val>
                                            <p:fltVal val="0"/>
                                          </p:val>
                                        </p:tav>
                                        <p:tav tm="100000">
                                          <p:val>
                                            <p:strVal val="#ppt_h"/>
                                          </p:val>
                                        </p:tav>
                                      </p:tavLst>
                                    </p:anim>
                                    <p:anim calcmode="lin" valueType="num">
                                      <p:cBhvr>
                                        <p:cTn id="31" dur="1000" fill="hold"/>
                                        <p:tgtEl>
                                          <p:spTgt spid="5">
                                            <p:bg/>
                                          </p:spTgt>
                                        </p:tgtEl>
                                        <p:attrNameLst>
                                          <p:attrName>style.rotation</p:attrName>
                                        </p:attrNameLst>
                                      </p:cBhvr>
                                      <p:tavLst>
                                        <p:tav tm="0">
                                          <p:val>
                                            <p:fltVal val="90"/>
                                          </p:val>
                                        </p:tav>
                                        <p:tav tm="100000">
                                          <p:val>
                                            <p:fltVal val="0"/>
                                          </p:val>
                                        </p:tav>
                                      </p:tavLst>
                                    </p:anim>
                                    <p:animEffect transition="in" filter="fade">
                                      <p:cBhvr>
                                        <p:cTn id="32" dur="1000"/>
                                        <p:tgtEl>
                                          <p:spTgt spid="5">
                                            <p:bg/>
                                          </p:spTgt>
                                        </p:tgtEl>
                                      </p:cBhvr>
                                    </p:animEffect>
                                  </p:childTnLst>
                                </p:cTn>
                              </p:par>
                              <p:par>
                                <p:cTn id="33" presetID="21" presetClass="entr" presetSubtype="1" fill="hold" grpId="0" nodeType="withEffect">
                                  <p:stCondLst>
                                    <p:cond delay="0"/>
                                  </p:stCondLst>
                                  <p:childTnLst>
                                    <p:set>
                                      <p:cBhvr>
                                        <p:cTn id="34" dur="1" fill="hold">
                                          <p:stCondLst>
                                            <p:cond delay="0"/>
                                          </p:stCondLst>
                                        </p:cTn>
                                        <p:tgtEl>
                                          <p:spTgt spid="5">
                                            <p:txEl>
                                              <p:pRg st="0" end="0"/>
                                            </p:txEl>
                                          </p:spTgt>
                                        </p:tgtEl>
                                        <p:attrNameLst>
                                          <p:attrName>style.visibility</p:attrName>
                                        </p:attrNameLst>
                                      </p:cBhvr>
                                      <p:to>
                                        <p:strVal val="visible"/>
                                      </p:to>
                                    </p:set>
                                    <p:animEffect transition="in" filter="wheel(1)">
                                      <p:cBhvr>
                                        <p:cTn id="35" dur="2000"/>
                                        <p:tgtEl>
                                          <p:spTgt spid="5">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250"/>
                                  </p:stCondLst>
                                  <p:childTnLst>
                                    <p:set>
                                      <p:cBhvr>
                                        <p:cTn id="39" dur="1" fill="hold">
                                          <p:stCondLst>
                                            <p:cond delay="0"/>
                                          </p:stCondLst>
                                        </p:cTn>
                                        <p:tgtEl>
                                          <p:spTgt spid="6"/>
                                        </p:tgtEl>
                                        <p:attrNameLst>
                                          <p:attrName>style.visibility</p:attrName>
                                        </p:attrNameLst>
                                      </p:cBhvr>
                                      <p:to>
                                        <p:strVal val="visible"/>
                                      </p:to>
                                    </p:set>
                                    <p:anim calcmode="lin" valueType="num">
                                      <p:cBhvr>
                                        <p:cTn id="40" dur="2750" fill="hold"/>
                                        <p:tgtEl>
                                          <p:spTgt spid="6"/>
                                        </p:tgtEl>
                                        <p:attrNameLst>
                                          <p:attrName>ppt_w</p:attrName>
                                        </p:attrNameLst>
                                      </p:cBhvr>
                                      <p:tavLst>
                                        <p:tav tm="0">
                                          <p:val>
                                            <p:fltVal val="0"/>
                                          </p:val>
                                        </p:tav>
                                        <p:tav tm="100000">
                                          <p:val>
                                            <p:strVal val="#ppt_w"/>
                                          </p:val>
                                        </p:tav>
                                      </p:tavLst>
                                    </p:anim>
                                    <p:anim calcmode="lin" valueType="num">
                                      <p:cBhvr>
                                        <p:cTn id="41" dur="2750" fill="hold"/>
                                        <p:tgtEl>
                                          <p:spTgt spid="6"/>
                                        </p:tgtEl>
                                        <p:attrNameLst>
                                          <p:attrName>ppt_h</p:attrName>
                                        </p:attrNameLst>
                                      </p:cBhvr>
                                      <p:tavLst>
                                        <p:tav tm="0">
                                          <p:val>
                                            <p:fltVal val="0"/>
                                          </p:val>
                                        </p:tav>
                                        <p:tav tm="100000">
                                          <p:val>
                                            <p:strVal val="#ppt_h"/>
                                          </p:val>
                                        </p:tav>
                                      </p:tavLst>
                                    </p:anim>
                                    <p:animEffect transition="in" filter="fade">
                                      <p:cBhvr>
                                        <p:cTn id="42" dur="2750"/>
                                        <p:tgtEl>
                                          <p:spTgt spid="6"/>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500"/>
                                  </p:stCondLst>
                                  <p:childTnLst>
                                    <p:set>
                                      <p:cBhvr>
                                        <p:cTn id="46" dur="1" fill="hold">
                                          <p:stCondLst>
                                            <p:cond delay="0"/>
                                          </p:stCondLst>
                                        </p:cTn>
                                        <p:tgtEl>
                                          <p:spTgt spid="7"/>
                                        </p:tgtEl>
                                        <p:attrNameLst>
                                          <p:attrName>style.visibility</p:attrName>
                                        </p:attrNameLst>
                                      </p:cBhvr>
                                      <p:to>
                                        <p:strVal val="visible"/>
                                      </p:to>
                                    </p:set>
                                    <p:anim calcmode="lin" valueType="num">
                                      <p:cBhvr>
                                        <p:cTn id="47" dur="2500" fill="hold"/>
                                        <p:tgtEl>
                                          <p:spTgt spid="7"/>
                                        </p:tgtEl>
                                        <p:attrNameLst>
                                          <p:attrName>ppt_w</p:attrName>
                                        </p:attrNameLst>
                                      </p:cBhvr>
                                      <p:tavLst>
                                        <p:tav tm="0">
                                          <p:val>
                                            <p:fltVal val="0"/>
                                          </p:val>
                                        </p:tav>
                                        <p:tav tm="100000">
                                          <p:val>
                                            <p:strVal val="#ppt_w"/>
                                          </p:val>
                                        </p:tav>
                                      </p:tavLst>
                                    </p:anim>
                                    <p:anim calcmode="lin" valueType="num">
                                      <p:cBhvr>
                                        <p:cTn id="48" dur="2500" fill="hold"/>
                                        <p:tgtEl>
                                          <p:spTgt spid="7"/>
                                        </p:tgtEl>
                                        <p:attrNameLst>
                                          <p:attrName>ppt_h</p:attrName>
                                        </p:attrNameLst>
                                      </p:cBhvr>
                                      <p:tavLst>
                                        <p:tav tm="0">
                                          <p:val>
                                            <p:fltVal val="0"/>
                                          </p:val>
                                        </p:tav>
                                        <p:tav tm="100000">
                                          <p:val>
                                            <p:strVal val="#ppt_h"/>
                                          </p:val>
                                        </p:tav>
                                      </p:tavLst>
                                    </p:anim>
                                    <p:animEffect transition="in" filter="fade">
                                      <p:cBhvr>
                                        <p:cTn id="49" dur="2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uild="allAtOnce" animBg="1"/>
      <p:bldP spid="6" grpId="0" animBg="1"/>
      <p:bldP spid="7" grpId="0" animBg="1"/>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Top Corners Snipped 3">
            <a:extLst>
              <a:ext uri="{FF2B5EF4-FFF2-40B4-BE49-F238E27FC236}">
                <a16:creationId xmlns:a16="http://schemas.microsoft.com/office/drawing/2014/main" id="{3706D119-4C99-707D-5F1F-43EC53929A4E}"/>
              </a:ext>
            </a:extLst>
          </p:cNvPr>
          <p:cNvSpPr/>
          <p:nvPr/>
        </p:nvSpPr>
        <p:spPr>
          <a:xfrm>
            <a:off x="3222170" y="1"/>
            <a:ext cx="5780315" cy="1534886"/>
          </a:xfrm>
          <a:prstGeom prst="snip2SameRect">
            <a:avLst/>
          </a:prstGeom>
          <a:solidFill>
            <a:schemeClr val="tx1">
              <a:lumMod val="65000"/>
              <a:lumOff val="3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err="1">
                <a:solidFill>
                  <a:schemeClr val="accent4"/>
                </a:solidFill>
                <a:latin typeface=" NikoshBaN"/>
              </a:rPr>
              <a:t>গণতন্ত্র</a:t>
            </a:r>
            <a:r>
              <a:rPr lang="en-US" sz="3200" b="1" dirty="0">
                <a:solidFill>
                  <a:schemeClr val="accent4"/>
                </a:solidFill>
                <a:latin typeface=" NikoshBaN"/>
              </a:rPr>
              <a:t> ও </a:t>
            </a:r>
            <a:r>
              <a:rPr lang="en-US" sz="3200" b="1" dirty="0" err="1">
                <a:solidFill>
                  <a:schemeClr val="accent4"/>
                </a:solidFill>
                <a:latin typeface=" NikoshBaN"/>
              </a:rPr>
              <a:t>নির্বাচনের</a:t>
            </a:r>
            <a:r>
              <a:rPr lang="en-US" sz="3200" b="1" dirty="0">
                <a:solidFill>
                  <a:schemeClr val="accent4"/>
                </a:solidFill>
                <a:latin typeface=" NikoshBaN"/>
              </a:rPr>
              <a:t> </a:t>
            </a:r>
            <a:r>
              <a:rPr lang="en-US" sz="3200" b="1" dirty="0" err="1">
                <a:solidFill>
                  <a:schemeClr val="accent4"/>
                </a:solidFill>
                <a:latin typeface=" NikoshBaN"/>
              </a:rPr>
              <a:t>সম্পর্ক</a:t>
            </a:r>
            <a:endParaRPr lang="en-US" sz="3200" b="1" dirty="0">
              <a:solidFill>
                <a:schemeClr val="accent4"/>
              </a:solidFill>
              <a:latin typeface=" NikoshBaN"/>
            </a:endParaRPr>
          </a:p>
        </p:txBody>
      </p:sp>
      <p:sp>
        <p:nvSpPr>
          <p:cNvPr id="2" name="Rectangle 1">
            <a:extLst>
              <a:ext uri="{FF2B5EF4-FFF2-40B4-BE49-F238E27FC236}">
                <a16:creationId xmlns:a16="http://schemas.microsoft.com/office/drawing/2014/main" id="{96A92341-1ABD-EB8A-8BB6-9B87FCF89CFC}"/>
              </a:ext>
            </a:extLst>
          </p:cNvPr>
          <p:cNvSpPr/>
          <p:nvPr/>
        </p:nvSpPr>
        <p:spPr>
          <a:xfrm>
            <a:off x="446314" y="1534887"/>
            <a:ext cx="11277600" cy="532311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US" sz="2400" b="1" dirty="0">
              <a:solidFill>
                <a:schemeClr val="tx1"/>
              </a:solidFill>
              <a:latin typeface=" NikoshBaN"/>
            </a:endParaRPr>
          </a:p>
          <a:p>
            <a:pPr algn="just"/>
            <a:r>
              <a:rPr lang="en-US" sz="2400" b="1" dirty="0">
                <a:solidFill>
                  <a:schemeClr val="tx1"/>
                </a:solidFill>
                <a:latin typeface=" NikoshBaN"/>
              </a:rPr>
              <a:t>: </a:t>
            </a:r>
            <a:r>
              <a:rPr lang="as-IN" sz="2400" b="1" dirty="0">
                <a:solidFill>
                  <a:schemeClr val="bg2"/>
                </a:solidFill>
                <a:latin typeface=" NikoshBaN"/>
              </a:rPr>
              <a:t>গণতন্ত্রের একটি মৌলিক বিষয় হলো নির্বাচন। নির্বাচন ছাড়া গণতান্ত্রিক ব্যবস্থা চিন্তা করা যায় না। গণতান্ত্রিক শাসন ব্যবস্থায় জনপ্রতিনিধিদের মাধ্যমে শাসন পরিচালনার জন্য নির্বাচনের বিকল্প নেই। রাষ্ট্র ও সরকারের বিভিন্ন স্তরে জনপ্রতিনিধি বাছাইয়ের জন্য নির্বাচন অনুষ্ঠিত হয় ।আধুনিক গণতান্ত্রিক শাসন ব্যবস্থায় জনগণই সকল ক্ষমতার উৎস। নির্বাচনে অংশগ্রহণ এবং ভোটদানের মাধ্যমেই জনগণ তাদের এই গণতান্ত্রিক অধিকার প্রয়োগ করে। এ প্রক্রিয়ায় জনগণ তাদের দৃষ্টিতে সৎ ও যোগ্য প্রতিনিধি নির্বাচন করে। জনগণের ম্যান্ডেট নিয়ে নির্বাচিত প্রতিনিধিদের দ্বারাই সরকার গঠিত ও পরিচালিত হয়। সুতরাং নির্বাচন ব্যবস্থার সাথে বৈধ কর্তৃপক্ষ নির্বাচন এবং গণতান্ত্রিক সরকার গঠনের সম্পর্ক রয়েছে।নির্বাচন প্রক্রিয়ার মাধ্যমেই জনগণ চাইলে পূর্ববর্তী সরকার ও দলকে প্রত্যাখ্যান করতে পারে। যে সরকার বা দল জনগণের স্বার্থ বা জনমতের বিরোধিতা করে তার বা তাদের প্রতি জনগণের আস্থা থাকে না। নির্বাচনের মাধ্যমেই জনগণ তাদের জবাব প্রদান করে। গণতন্ত্র জনগণের সার্বভৌমত্বের স্বীকৃতি দেয়। জনগণের সার্বভৌমক্ষমতার প্রয়োগ ঘটে নির্বাচনের মাধ্যমে ।</a:t>
            </a:r>
            <a:endParaRPr lang="en-US" sz="2400" b="1" dirty="0">
              <a:solidFill>
                <a:schemeClr val="bg2"/>
              </a:solidFill>
              <a:latin typeface=" NikoshBaN"/>
            </a:endParaRPr>
          </a:p>
        </p:txBody>
      </p:sp>
      <p:sp>
        <p:nvSpPr>
          <p:cNvPr id="3" name="Rectangle 2">
            <a:extLst>
              <a:ext uri="{FF2B5EF4-FFF2-40B4-BE49-F238E27FC236}">
                <a16:creationId xmlns:a16="http://schemas.microsoft.com/office/drawing/2014/main" id="{95DE5106-C3FF-81ED-AD78-7B2557DEABC9}"/>
              </a:ext>
            </a:extLst>
          </p:cNvPr>
          <p:cNvSpPr/>
          <p:nvPr/>
        </p:nvSpPr>
        <p:spPr>
          <a:xfrm>
            <a:off x="212271" y="0"/>
            <a:ext cx="11979729" cy="6847113"/>
          </a:xfrm>
          <a:prstGeom prst="rect">
            <a:avLst/>
          </a:prstGeom>
          <a:noFill/>
          <a:ln w="571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dirty="0">
                <a:solidFill>
                  <a:schemeClr val="tx1">
                    <a:lumMod val="95000"/>
                    <a:lumOff val="5000"/>
                  </a:schemeClr>
                </a:solidFill>
                <a:latin typeface="NikoshBAN" panose="02000000000000000000" pitchFamily="2" charset="0"/>
                <a:cs typeface="NikoshBAN" panose="02000000000000000000" pitchFamily="2" charset="0"/>
              </a:rPr>
              <a:t> </a:t>
            </a:r>
          </a:p>
        </p:txBody>
      </p:sp>
    </p:spTree>
    <p:extLst>
      <p:ext uri="{BB962C8B-B14F-4D97-AF65-F5344CB8AC3E}">
        <p14:creationId xmlns:p14="http://schemas.microsoft.com/office/powerpoint/2010/main" val="2145117260"/>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1000"/>
                                  </p:stCondLst>
                                  <p:childTnLst>
                                    <p:set>
                                      <p:cBhvr>
                                        <p:cTn id="13" dur="1" fill="hold">
                                          <p:stCondLst>
                                            <p:cond delay="0"/>
                                          </p:stCondLst>
                                        </p:cTn>
                                        <p:tgtEl>
                                          <p:spTgt spid="4"/>
                                        </p:tgtEl>
                                        <p:attrNameLst>
                                          <p:attrName>style.visibility</p:attrName>
                                        </p:attrNameLst>
                                      </p:cBhvr>
                                      <p:to>
                                        <p:strVal val="visible"/>
                                      </p:to>
                                    </p:set>
                                    <p:anim calcmode="lin" valueType="num">
                                      <p:cBhvr>
                                        <p:cTn id="14" dur="2000" fill="hold"/>
                                        <p:tgtEl>
                                          <p:spTgt spid="4"/>
                                        </p:tgtEl>
                                        <p:attrNameLst>
                                          <p:attrName>ppt_w</p:attrName>
                                        </p:attrNameLst>
                                      </p:cBhvr>
                                      <p:tavLst>
                                        <p:tav tm="0">
                                          <p:val>
                                            <p:fltVal val="0"/>
                                          </p:val>
                                        </p:tav>
                                        <p:tav tm="100000">
                                          <p:val>
                                            <p:strVal val="#ppt_w"/>
                                          </p:val>
                                        </p:tav>
                                      </p:tavLst>
                                    </p:anim>
                                    <p:anim calcmode="lin" valueType="num">
                                      <p:cBhvr>
                                        <p:cTn id="15" dur="2000" fill="hold"/>
                                        <p:tgtEl>
                                          <p:spTgt spid="4"/>
                                        </p:tgtEl>
                                        <p:attrNameLst>
                                          <p:attrName>ppt_h</p:attrName>
                                        </p:attrNameLst>
                                      </p:cBhvr>
                                      <p:tavLst>
                                        <p:tav tm="0">
                                          <p:val>
                                            <p:fltVal val="0"/>
                                          </p:val>
                                        </p:tav>
                                        <p:tav tm="100000">
                                          <p:val>
                                            <p:strVal val="#ppt_h"/>
                                          </p:val>
                                        </p:tav>
                                      </p:tavLst>
                                    </p:anim>
                                    <p:anim calcmode="lin" valueType="num">
                                      <p:cBhvr>
                                        <p:cTn id="16" dur="2000" fill="hold"/>
                                        <p:tgtEl>
                                          <p:spTgt spid="4"/>
                                        </p:tgtEl>
                                        <p:attrNameLst>
                                          <p:attrName>style.rotation</p:attrName>
                                        </p:attrNameLst>
                                      </p:cBhvr>
                                      <p:tavLst>
                                        <p:tav tm="0">
                                          <p:val>
                                            <p:fltVal val="90"/>
                                          </p:val>
                                        </p:tav>
                                        <p:tav tm="100000">
                                          <p:val>
                                            <p:fltVal val="0"/>
                                          </p:val>
                                        </p:tav>
                                      </p:tavLst>
                                    </p:anim>
                                    <p:animEffect transition="in" filter="fade">
                                      <p:cBhvr>
                                        <p:cTn id="17" dur="2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3250" fill="hold"/>
                                        <p:tgtEl>
                                          <p:spTgt spid="2"/>
                                        </p:tgtEl>
                                        <p:attrNameLst>
                                          <p:attrName>ppt_x</p:attrName>
                                        </p:attrNameLst>
                                      </p:cBhvr>
                                      <p:tavLst>
                                        <p:tav tm="0">
                                          <p:val>
                                            <p:strVal val="#ppt_x"/>
                                          </p:val>
                                        </p:tav>
                                        <p:tav tm="100000">
                                          <p:val>
                                            <p:strVal val="#ppt_x"/>
                                          </p:val>
                                        </p:tav>
                                      </p:tavLst>
                                    </p:anim>
                                    <p:anim calcmode="lin" valueType="num">
                                      <p:cBhvr additive="base">
                                        <p:cTn id="23" dur="325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77744788-1214-90C9-81C1-1D36E4627E02}"/>
              </a:ext>
            </a:extLst>
          </p:cNvPr>
          <p:cNvSpPr/>
          <p:nvPr/>
        </p:nvSpPr>
        <p:spPr>
          <a:xfrm>
            <a:off x="1" y="10887"/>
            <a:ext cx="12102956" cy="1774372"/>
          </a:xfrm>
          <a:prstGeom prst="ellipse">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en-US" sz="3600" b="1" dirty="0" err="1">
                <a:solidFill>
                  <a:srgbClr val="002060"/>
                </a:solidFill>
                <a:latin typeface=" NikoshBaN"/>
              </a:rPr>
              <a:t>বাংলাদেশের</a:t>
            </a:r>
            <a:r>
              <a:rPr lang="en-US" sz="3600" b="1" dirty="0">
                <a:solidFill>
                  <a:srgbClr val="002060"/>
                </a:solidFill>
                <a:latin typeface=" NikoshBaN"/>
              </a:rPr>
              <a:t> </a:t>
            </a:r>
            <a:r>
              <a:rPr lang="en-US" sz="3600" b="1" dirty="0" err="1">
                <a:solidFill>
                  <a:srgbClr val="002060"/>
                </a:solidFill>
                <a:latin typeface=" NikoshBaN"/>
              </a:rPr>
              <a:t>জাতীয়</a:t>
            </a:r>
            <a:r>
              <a:rPr lang="en-US" sz="3600" b="1" dirty="0">
                <a:solidFill>
                  <a:srgbClr val="002060"/>
                </a:solidFill>
                <a:latin typeface=" NikoshBaN"/>
              </a:rPr>
              <a:t> </a:t>
            </a:r>
            <a:r>
              <a:rPr lang="en-US" sz="3600" b="1" dirty="0" err="1">
                <a:solidFill>
                  <a:srgbClr val="002060"/>
                </a:solidFill>
                <a:latin typeface=" NikoshBaN"/>
              </a:rPr>
              <a:t>সংসদ</a:t>
            </a:r>
            <a:r>
              <a:rPr lang="en-US" sz="3600" b="1" dirty="0">
                <a:solidFill>
                  <a:srgbClr val="002060"/>
                </a:solidFill>
                <a:latin typeface=" NikoshBaN"/>
              </a:rPr>
              <a:t> </a:t>
            </a:r>
            <a:r>
              <a:rPr lang="en-US" sz="3600" b="1" dirty="0" err="1">
                <a:solidFill>
                  <a:srgbClr val="002060"/>
                </a:solidFill>
                <a:latin typeface=" NikoshBaN"/>
              </a:rPr>
              <a:t>নির্বাচন</a:t>
            </a:r>
            <a:r>
              <a:rPr lang="en-US" sz="3600" b="1" dirty="0">
                <a:solidFill>
                  <a:srgbClr val="002060"/>
                </a:solidFill>
                <a:latin typeface=" NikoshBaN"/>
              </a:rPr>
              <a:t> </a:t>
            </a:r>
            <a:r>
              <a:rPr lang="en-US" sz="3600" b="1" dirty="0" err="1">
                <a:solidFill>
                  <a:srgbClr val="002060"/>
                </a:solidFill>
                <a:latin typeface=" NikoshBaN"/>
              </a:rPr>
              <a:t>প্রক্রিয়া</a:t>
            </a:r>
            <a:r>
              <a:rPr lang="en-US" sz="3600" b="1" dirty="0">
                <a:solidFill>
                  <a:srgbClr val="002060"/>
                </a:solidFill>
                <a:latin typeface=" NikoshBaN"/>
              </a:rPr>
              <a:t>- </a:t>
            </a:r>
            <a:endParaRPr lang="en-US" sz="3600" dirty="0"/>
          </a:p>
        </p:txBody>
      </p:sp>
      <p:sp>
        <p:nvSpPr>
          <p:cNvPr id="5" name="Rectangle: Rounded Corners 4">
            <a:extLst>
              <a:ext uri="{FF2B5EF4-FFF2-40B4-BE49-F238E27FC236}">
                <a16:creationId xmlns:a16="http://schemas.microsoft.com/office/drawing/2014/main" id="{290B610C-B588-5194-6972-FFAD17E804C1}"/>
              </a:ext>
            </a:extLst>
          </p:cNvPr>
          <p:cNvSpPr/>
          <p:nvPr/>
        </p:nvSpPr>
        <p:spPr>
          <a:xfrm>
            <a:off x="0" y="2699657"/>
            <a:ext cx="12102957" cy="3635829"/>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r>
              <a:rPr lang="as-IN" sz="3600" dirty="0">
                <a:solidFill>
                  <a:srgbClr val="1F1F1F"/>
                </a:solidFill>
                <a:latin typeface="Google Sans"/>
              </a:rPr>
              <a:t>জাতীয় সংসদের </a:t>
            </a:r>
            <a:r>
              <a:rPr lang="as-IN" sz="3600" dirty="0">
                <a:solidFill>
                  <a:srgbClr val="1F1F1F"/>
                </a:solidFill>
                <a:highlight>
                  <a:srgbClr val="FFFF00"/>
                </a:highlight>
                <a:latin typeface="Google Sans"/>
              </a:rPr>
              <a:t>৩৫০টি</a:t>
            </a:r>
            <a:r>
              <a:rPr lang="as-IN" sz="3600" dirty="0">
                <a:solidFill>
                  <a:srgbClr val="1F1F1F"/>
                </a:solidFill>
                <a:latin typeface="Google Sans"/>
              </a:rPr>
              <a:t> আসনের বিপরীতে </a:t>
            </a:r>
            <a:r>
              <a:rPr lang="as-IN" sz="3600" dirty="0">
                <a:solidFill>
                  <a:srgbClr val="1F1F1F"/>
                </a:solidFill>
                <a:highlight>
                  <a:srgbClr val="FFFF00"/>
                </a:highlight>
                <a:latin typeface="Google Sans"/>
              </a:rPr>
              <a:t>৩০০</a:t>
            </a:r>
            <a:r>
              <a:rPr lang="as-IN" sz="3600" dirty="0">
                <a:solidFill>
                  <a:srgbClr val="1F1F1F"/>
                </a:solidFill>
                <a:latin typeface="Google Sans"/>
              </a:rPr>
              <a:t> জন সাংসদ সরাসরি জনগণের ভোটে ফার্স্ট-পাস্ট-দ্য-পোস্ট পদ্ধতিতে নির্বাচিত হন। ৫০টি আসন নারীদের জন্য সংরক্ষিত থাকে। সংসদের ৩০০টি আসনের মধ্যে অর্ধেকের বেশি অর্থাৎ </a:t>
            </a:r>
            <a:r>
              <a:rPr lang="as-IN" sz="3600" dirty="0">
                <a:solidFill>
                  <a:srgbClr val="1F1F1F"/>
                </a:solidFill>
                <a:highlight>
                  <a:srgbClr val="FFFF00"/>
                </a:highlight>
                <a:latin typeface="Google Sans"/>
              </a:rPr>
              <a:t>১৫১টি</a:t>
            </a:r>
            <a:r>
              <a:rPr lang="as-IN" sz="3600" dirty="0">
                <a:solidFill>
                  <a:srgbClr val="1F1F1F"/>
                </a:solidFill>
                <a:latin typeface="Google Sans"/>
              </a:rPr>
              <a:t> বা তার বেশি আসনে যে দল জয়ী হন তারাই সরকার গঠন করেন।</a:t>
            </a:r>
            <a:endParaRPr lang="en-US" sz="3600" dirty="0"/>
          </a:p>
        </p:txBody>
      </p:sp>
      <p:sp>
        <p:nvSpPr>
          <p:cNvPr id="2" name="Rectangle 1">
            <a:extLst>
              <a:ext uri="{FF2B5EF4-FFF2-40B4-BE49-F238E27FC236}">
                <a16:creationId xmlns:a16="http://schemas.microsoft.com/office/drawing/2014/main" id="{05174BED-B7B7-5A2F-BD87-54B889D775B0}"/>
              </a:ext>
            </a:extLst>
          </p:cNvPr>
          <p:cNvSpPr/>
          <p:nvPr/>
        </p:nvSpPr>
        <p:spPr>
          <a:xfrm>
            <a:off x="1" y="0"/>
            <a:ext cx="12192000" cy="6847113"/>
          </a:xfrm>
          <a:prstGeom prst="rect">
            <a:avLst/>
          </a:prstGeom>
          <a:noFill/>
          <a:ln w="571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dirty="0">
                <a:solidFill>
                  <a:schemeClr val="tx1">
                    <a:lumMod val="95000"/>
                    <a:lumOff val="5000"/>
                  </a:schemeClr>
                </a:solidFill>
                <a:latin typeface="NikoshBAN" panose="02000000000000000000" pitchFamily="2" charset="0"/>
                <a:cs typeface="NikoshBAN" panose="02000000000000000000" pitchFamily="2" charset="0"/>
              </a:rPr>
              <a:t> </a:t>
            </a:r>
          </a:p>
        </p:txBody>
      </p:sp>
    </p:spTree>
    <p:extLst>
      <p:ext uri="{BB962C8B-B14F-4D97-AF65-F5344CB8AC3E}">
        <p14:creationId xmlns:p14="http://schemas.microsoft.com/office/powerpoint/2010/main" val="34452377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2000"/>
                                        <p:tgtEl>
                                          <p:spTgt spid="4"/>
                                        </p:tgtEl>
                                      </p:cBhvr>
                                    </p:animEffect>
                                    <p:anim calcmode="lin" valueType="num">
                                      <p:cBhvr>
                                        <p:cTn id="15" dur="2000" fill="hold"/>
                                        <p:tgtEl>
                                          <p:spTgt spid="4"/>
                                        </p:tgtEl>
                                        <p:attrNameLst>
                                          <p:attrName>ppt_x</p:attrName>
                                        </p:attrNameLst>
                                      </p:cBhvr>
                                      <p:tavLst>
                                        <p:tav tm="0">
                                          <p:val>
                                            <p:strVal val="#ppt_x"/>
                                          </p:val>
                                        </p:tav>
                                        <p:tav tm="100000">
                                          <p:val>
                                            <p:strVal val="#ppt_x"/>
                                          </p:val>
                                        </p:tav>
                                      </p:tavLst>
                                    </p:anim>
                                    <p:anim calcmode="lin" valueType="num">
                                      <p:cBhvr>
                                        <p:cTn id="16" dur="2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grpId="0" nodeType="clickEffect">
                                  <p:stCondLst>
                                    <p:cond delay="500"/>
                                  </p:stCondLst>
                                  <p:childTnLst>
                                    <p:set>
                                      <p:cBhvr>
                                        <p:cTn id="20" dur="1" fill="hold">
                                          <p:stCondLst>
                                            <p:cond delay="0"/>
                                          </p:stCondLst>
                                        </p:cTn>
                                        <p:tgtEl>
                                          <p:spTgt spid="5"/>
                                        </p:tgtEl>
                                        <p:attrNameLst>
                                          <p:attrName>style.visibility</p:attrName>
                                        </p:attrNameLst>
                                      </p:cBhvr>
                                      <p:to>
                                        <p:strVal val="visible"/>
                                      </p:to>
                                    </p:set>
                                    <p:animEffect transition="in" filter="wipe(down)">
                                      <p:cBhvr>
                                        <p:cTn id="21" dur="870">
                                          <p:stCondLst>
                                            <p:cond delay="0"/>
                                          </p:stCondLst>
                                        </p:cTn>
                                        <p:tgtEl>
                                          <p:spTgt spid="5"/>
                                        </p:tgtEl>
                                      </p:cBhvr>
                                    </p:animEffect>
                                    <p:anim calcmode="lin" valueType="num">
                                      <p:cBhvr>
                                        <p:cTn id="22" dur="2733"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3" dur="996"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4" dur="996" tmFilter="0, 0; 0.125,0.2665; 0.25,0.4; 0.375,0.465; 0.5,0.5;  0.625,0.535; 0.75,0.6; 0.875,0.7335; 1,1">
                                          <p:stCondLst>
                                            <p:cond delay="996"/>
                                          </p:stCondLst>
                                        </p:cTn>
                                        <p:tgtEl>
                                          <p:spTgt spid="5"/>
                                        </p:tgtEl>
                                        <p:attrNameLst>
                                          <p:attrName>ppt_y</p:attrName>
                                        </p:attrNameLst>
                                      </p:cBhvr>
                                      <p:tavLst>
                                        <p:tav tm="0" fmla="#ppt_y-sin(pi*$)/9">
                                          <p:val>
                                            <p:fltVal val="0"/>
                                          </p:val>
                                        </p:tav>
                                        <p:tav tm="100000">
                                          <p:val>
                                            <p:fltVal val="1"/>
                                          </p:val>
                                        </p:tav>
                                      </p:tavLst>
                                    </p:anim>
                                    <p:anim calcmode="lin" valueType="num">
                                      <p:cBhvr>
                                        <p:cTn id="25" dur="498" tmFilter="0, 0; 0.125,0.2665; 0.25,0.4; 0.375,0.465; 0.5,0.5;  0.625,0.535; 0.75,0.6; 0.875,0.7335; 1,1">
                                          <p:stCondLst>
                                            <p:cond delay="1986"/>
                                          </p:stCondLst>
                                        </p:cTn>
                                        <p:tgtEl>
                                          <p:spTgt spid="5"/>
                                        </p:tgtEl>
                                        <p:attrNameLst>
                                          <p:attrName>ppt_y</p:attrName>
                                        </p:attrNameLst>
                                      </p:cBhvr>
                                      <p:tavLst>
                                        <p:tav tm="0" fmla="#ppt_y-sin(pi*$)/27">
                                          <p:val>
                                            <p:fltVal val="0"/>
                                          </p:val>
                                        </p:tav>
                                        <p:tav tm="100000">
                                          <p:val>
                                            <p:fltVal val="1"/>
                                          </p:val>
                                        </p:tav>
                                      </p:tavLst>
                                    </p:anim>
                                    <p:anim calcmode="lin" valueType="num">
                                      <p:cBhvr>
                                        <p:cTn id="26" dur="246" tmFilter="0, 0; 0.125,0.2665; 0.25,0.4; 0.375,0.465; 0.5,0.5;  0.625,0.535; 0.75,0.6; 0.875,0.7335; 1,1">
                                          <p:stCondLst>
                                            <p:cond delay="2484"/>
                                          </p:stCondLst>
                                        </p:cTn>
                                        <p:tgtEl>
                                          <p:spTgt spid="5"/>
                                        </p:tgtEl>
                                        <p:attrNameLst>
                                          <p:attrName>ppt_y</p:attrName>
                                        </p:attrNameLst>
                                      </p:cBhvr>
                                      <p:tavLst>
                                        <p:tav tm="0" fmla="#ppt_y-sin(pi*$)/81">
                                          <p:val>
                                            <p:fltVal val="0"/>
                                          </p:val>
                                        </p:tav>
                                        <p:tav tm="100000">
                                          <p:val>
                                            <p:fltVal val="1"/>
                                          </p:val>
                                        </p:tav>
                                      </p:tavLst>
                                    </p:anim>
                                    <p:animScale>
                                      <p:cBhvr>
                                        <p:cTn id="27" dur="39">
                                          <p:stCondLst>
                                            <p:cond delay="975"/>
                                          </p:stCondLst>
                                        </p:cTn>
                                        <p:tgtEl>
                                          <p:spTgt spid="5"/>
                                        </p:tgtEl>
                                      </p:cBhvr>
                                      <p:to x="100000" y="60000"/>
                                    </p:animScale>
                                    <p:animScale>
                                      <p:cBhvr>
                                        <p:cTn id="28" dur="249" decel="50000">
                                          <p:stCondLst>
                                            <p:cond delay="1014"/>
                                          </p:stCondLst>
                                        </p:cTn>
                                        <p:tgtEl>
                                          <p:spTgt spid="5"/>
                                        </p:tgtEl>
                                      </p:cBhvr>
                                      <p:to x="100000" y="100000"/>
                                    </p:animScale>
                                    <p:animScale>
                                      <p:cBhvr>
                                        <p:cTn id="29" dur="39">
                                          <p:stCondLst>
                                            <p:cond delay="1968"/>
                                          </p:stCondLst>
                                        </p:cTn>
                                        <p:tgtEl>
                                          <p:spTgt spid="5"/>
                                        </p:tgtEl>
                                      </p:cBhvr>
                                      <p:to x="100000" y="80000"/>
                                    </p:animScale>
                                    <p:animScale>
                                      <p:cBhvr>
                                        <p:cTn id="30" dur="249" decel="50000">
                                          <p:stCondLst>
                                            <p:cond delay="2007"/>
                                          </p:stCondLst>
                                        </p:cTn>
                                        <p:tgtEl>
                                          <p:spTgt spid="5"/>
                                        </p:tgtEl>
                                      </p:cBhvr>
                                      <p:to x="100000" y="100000"/>
                                    </p:animScale>
                                    <p:animScale>
                                      <p:cBhvr>
                                        <p:cTn id="31" dur="39">
                                          <p:stCondLst>
                                            <p:cond delay="2463"/>
                                          </p:stCondLst>
                                        </p:cTn>
                                        <p:tgtEl>
                                          <p:spTgt spid="5"/>
                                        </p:tgtEl>
                                      </p:cBhvr>
                                      <p:to x="100000" y="90000"/>
                                    </p:animScale>
                                    <p:animScale>
                                      <p:cBhvr>
                                        <p:cTn id="32" dur="249" decel="50000">
                                          <p:stCondLst>
                                            <p:cond delay="2502"/>
                                          </p:stCondLst>
                                        </p:cTn>
                                        <p:tgtEl>
                                          <p:spTgt spid="5"/>
                                        </p:tgtEl>
                                      </p:cBhvr>
                                      <p:to x="100000" y="100000"/>
                                    </p:animScale>
                                    <p:animScale>
                                      <p:cBhvr>
                                        <p:cTn id="33" dur="39">
                                          <p:stCondLst>
                                            <p:cond delay="2712"/>
                                          </p:stCondLst>
                                        </p:cTn>
                                        <p:tgtEl>
                                          <p:spTgt spid="5"/>
                                        </p:tgtEl>
                                      </p:cBhvr>
                                      <p:to x="100000" y="95000"/>
                                    </p:animScale>
                                    <p:animScale>
                                      <p:cBhvr>
                                        <p:cTn id="34" dur="249" decel="50000">
                                          <p:stCondLst>
                                            <p:cond delay="2751"/>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32E239B1-2730-2E42-EBA0-79FE61386893}"/>
              </a:ext>
            </a:extLst>
          </p:cNvPr>
          <p:cNvSpPr/>
          <p:nvPr/>
        </p:nvSpPr>
        <p:spPr>
          <a:xfrm>
            <a:off x="3222171" y="97971"/>
            <a:ext cx="5486400" cy="1196264"/>
          </a:xfrm>
          <a:prstGeom prst="ellipse">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5400" b="1" dirty="0" err="1">
                <a:solidFill>
                  <a:schemeClr val="bg2"/>
                </a:solidFill>
                <a:latin typeface=" NikoshBaN"/>
              </a:rPr>
              <a:t>কুইজ</a:t>
            </a:r>
            <a:r>
              <a:rPr lang="en-US" sz="5400" b="1" dirty="0">
                <a:solidFill>
                  <a:schemeClr val="bg2"/>
                </a:solidFill>
                <a:latin typeface=" NikoshBaN"/>
              </a:rPr>
              <a:t> </a:t>
            </a:r>
            <a:r>
              <a:rPr lang="en-US" sz="5400" b="1" dirty="0" err="1">
                <a:solidFill>
                  <a:schemeClr val="bg2"/>
                </a:solidFill>
                <a:latin typeface=" NikoshBaN"/>
              </a:rPr>
              <a:t>প্রশ্ন</a:t>
            </a:r>
            <a:r>
              <a:rPr lang="en-US" sz="5400" b="1" dirty="0">
                <a:solidFill>
                  <a:schemeClr val="bg2"/>
                </a:solidFill>
                <a:latin typeface=" NikoshBaN"/>
              </a:rPr>
              <a:t>-</a:t>
            </a:r>
            <a:r>
              <a:rPr lang="en-US" sz="5400" b="1" dirty="0">
                <a:solidFill>
                  <a:srgbClr val="FF0000"/>
                </a:solidFill>
                <a:latin typeface=" NikoshBaN"/>
              </a:rPr>
              <a:t> </a:t>
            </a:r>
          </a:p>
        </p:txBody>
      </p:sp>
      <p:sp>
        <p:nvSpPr>
          <p:cNvPr id="3" name="Rectangle 2">
            <a:extLst>
              <a:ext uri="{FF2B5EF4-FFF2-40B4-BE49-F238E27FC236}">
                <a16:creationId xmlns:a16="http://schemas.microsoft.com/office/drawing/2014/main" id="{79F563C5-486C-D6D9-9D44-8F022C7967E4}"/>
              </a:ext>
            </a:extLst>
          </p:cNvPr>
          <p:cNvSpPr/>
          <p:nvPr/>
        </p:nvSpPr>
        <p:spPr>
          <a:xfrm>
            <a:off x="1" y="0"/>
            <a:ext cx="12192000" cy="6847113"/>
          </a:xfrm>
          <a:prstGeom prst="rect">
            <a:avLst/>
          </a:prstGeom>
          <a:noFill/>
          <a:ln w="571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dirty="0">
                <a:solidFill>
                  <a:schemeClr val="tx1">
                    <a:lumMod val="95000"/>
                    <a:lumOff val="5000"/>
                  </a:schemeClr>
                </a:solidFill>
                <a:latin typeface="NikoshBAN" panose="02000000000000000000" pitchFamily="2" charset="0"/>
                <a:cs typeface="NikoshBAN" panose="02000000000000000000" pitchFamily="2" charset="0"/>
              </a:rPr>
              <a:t> </a:t>
            </a:r>
          </a:p>
        </p:txBody>
      </p:sp>
      <p:sp>
        <p:nvSpPr>
          <p:cNvPr id="5" name="TextBox 4">
            <a:extLst>
              <a:ext uri="{FF2B5EF4-FFF2-40B4-BE49-F238E27FC236}">
                <a16:creationId xmlns:a16="http://schemas.microsoft.com/office/drawing/2014/main" id="{0235C6F0-47CD-0D7C-41AD-A891BB83276A}"/>
              </a:ext>
            </a:extLst>
          </p:cNvPr>
          <p:cNvSpPr txBox="1"/>
          <p:nvPr/>
        </p:nvSpPr>
        <p:spPr>
          <a:xfrm>
            <a:off x="393483" y="1250829"/>
            <a:ext cx="10938294" cy="5509200"/>
          </a:xfrm>
          <a:prstGeom prst="rect">
            <a:avLst/>
          </a:prstGeom>
          <a:noFill/>
        </p:spPr>
        <p:txBody>
          <a:bodyPr wrap="square" rtlCol="0">
            <a:spAutoFit/>
          </a:bodyPr>
          <a:lstStyle/>
          <a:p>
            <a:r>
              <a:rPr lang="en-US" sz="3200" b="1" dirty="0">
                <a:solidFill>
                  <a:srgbClr val="00B050"/>
                </a:solidFill>
                <a:latin typeface=" NikoshBaN"/>
              </a:rPr>
              <a:t>১। </a:t>
            </a:r>
            <a:r>
              <a:rPr lang="en-US" sz="3200" b="1" dirty="0" err="1">
                <a:solidFill>
                  <a:srgbClr val="00B050"/>
                </a:solidFill>
                <a:latin typeface=" NikoshBaN"/>
              </a:rPr>
              <a:t>গণতন্ত্র</a:t>
            </a:r>
            <a:r>
              <a:rPr lang="en-US" sz="3200" b="1" dirty="0">
                <a:solidFill>
                  <a:srgbClr val="00B050"/>
                </a:solidFill>
                <a:latin typeface=" NikoshBaN"/>
              </a:rPr>
              <a:t> </a:t>
            </a:r>
            <a:r>
              <a:rPr lang="en-US" sz="3200" b="1" dirty="0" err="1">
                <a:solidFill>
                  <a:srgbClr val="00B050"/>
                </a:solidFill>
                <a:latin typeface=" NikoshBaN"/>
              </a:rPr>
              <a:t>কয়</a:t>
            </a:r>
            <a:r>
              <a:rPr lang="en-US" sz="3200" b="1" dirty="0">
                <a:solidFill>
                  <a:srgbClr val="00B050"/>
                </a:solidFill>
                <a:latin typeface=" NikoshBaN"/>
              </a:rPr>
              <a:t> </a:t>
            </a:r>
            <a:r>
              <a:rPr lang="en-US" sz="3200" b="1" dirty="0" err="1">
                <a:solidFill>
                  <a:srgbClr val="00B050"/>
                </a:solidFill>
                <a:latin typeface=" NikoshBaN"/>
              </a:rPr>
              <a:t>ধরণের</a:t>
            </a:r>
            <a:r>
              <a:rPr lang="en-US" sz="3200" b="1" dirty="0">
                <a:solidFill>
                  <a:srgbClr val="00B050"/>
                </a:solidFill>
                <a:latin typeface=" NikoshBaN"/>
              </a:rPr>
              <a:t>? </a:t>
            </a:r>
          </a:p>
          <a:p>
            <a:r>
              <a:rPr lang="en-US" sz="3200" b="1" dirty="0">
                <a:solidFill>
                  <a:schemeClr val="accent2"/>
                </a:solidFill>
                <a:latin typeface=" NikoshBaN"/>
              </a:rPr>
              <a:t>২। </a:t>
            </a:r>
            <a:r>
              <a:rPr lang="en-US" sz="3200" b="1" dirty="0" err="1">
                <a:solidFill>
                  <a:schemeClr val="accent2"/>
                </a:solidFill>
                <a:latin typeface=" NikoshBaN"/>
              </a:rPr>
              <a:t>গণতন্ত্রের</a:t>
            </a:r>
            <a:r>
              <a:rPr lang="en-US" sz="3200" b="1" dirty="0">
                <a:solidFill>
                  <a:schemeClr val="accent2"/>
                </a:solidFill>
                <a:latin typeface=" NikoshBaN"/>
              </a:rPr>
              <a:t> </a:t>
            </a:r>
            <a:r>
              <a:rPr lang="en-US" sz="3200" b="1" dirty="0" err="1">
                <a:solidFill>
                  <a:schemeClr val="accent2"/>
                </a:solidFill>
                <a:latin typeface=" NikoshBaN"/>
              </a:rPr>
              <a:t>মৌলিক</a:t>
            </a:r>
            <a:r>
              <a:rPr lang="en-US" sz="3200" b="1" dirty="0">
                <a:solidFill>
                  <a:schemeClr val="accent2"/>
                </a:solidFill>
                <a:latin typeface=" NikoshBaN"/>
              </a:rPr>
              <a:t> </a:t>
            </a:r>
            <a:r>
              <a:rPr lang="en-US" sz="3200" b="1" dirty="0" err="1">
                <a:solidFill>
                  <a:schemeClr val="accent2"/>
                </a:solidFill>
                <a:latin typeface=" NikoshBaN"/>
              </a:rPr>
              <a:t>বিষয়</a:t>
            </a:r>
            <a:r>
              <a:rPr lang="en-US" sz="3200" b="1" dirty="0">
                <a:solidFill>
                  <a:schemeClr val="accent2"/>
                </a:solidFill>
                <a:latin typeface=" NikoshBaN"/>
              </a:rPr>
              <a:t> </a:t>
            </a:r>
            <a:r>
              <a:rPr lang="en-US" sz="3200" b="1" dirty="0" err="1">
                <a:solidFill>
                  <a:schemeClr val="accent2"/>
                </a:solidFill>
                <a:latin typeface=" NikoshBaN"/>
              </a:rPr>
              <a:t>কি</a:t>
            </a:r>
            <a:r>
              <a:rPr lang="en-US" sz="3200" b="1" dirty="0">
                <a:solidFill>
                  <a:schemeClr val="accent2"/>
                </a:solidFill>
                <a:latin typeface=" NikoshBaN"/>
              </a:rPr>
              <a:t>? </a:t>
            </a:r>
          </a:p>
          <a:p>
            <a:r>
              <a:rPr lang="en-US" sz="3200" b="1" dirty="0">
                <a:solidFill>
                  <a:schemeClr val="accent6"/>
                </a:solidFill>
                <a:latin typeface=" NikoshBaN"/>
              </a:rPr>
              <a:t>৩। </a:t>
            </a:r>
            <a:r>
              <a:rPr lang="en-US" sz="3200" b="1" dirty="0" err="1">
                <a:solidFill>
                  <a:schemeClr val="accent6"/>
                </a:solidFill>
                <a:latin typeface=" NikoshBaN"/>
              </a:rPr>
              <a:t>কী</a:t>
            </a:r>
            <a:r>
              <a:rPr lang="en-US" sz="3200" b="1" dirty="0">
                <a:solidFill>
                  <a:schemeClr val="accent6"/>
                </a:solidFill>
                <a:latin typeface=" NikoshBaN"/>
              </a:rPr>
              <a:t> </a:t>
            </a:r>
            <a:r>
              <a:rPr lang="en-US" sz="3200" b="1" dirty="0" err="1">
                <a:solidFill>
                  <a:schemeClr val="accent6"/>
                </a:solidFill>
                <a:latin typeface=" NikoshBaN"/>
              </a:rPr>
              <a:t>ছাড়া</a:t>
            </a:r>
            <a:r>
              <a:rPr lang="en-US" sz="3200" b="1" dirty="0">
                <a:solidFill>
                  <a:schemeClr val="accent6"/>
                </a:solidFill>
                <a:latin typeface=" NikoshBaN"/>
              </a:rPr>
              <a:t> </a:t>
            </a:r>
            <a:r>
              <a:rPr lang="en-US" sz="3200" b="1" dirty="0" err="1">
                <a:solidFill>
                  <a:schemeClr val="accent6"/>
                </a:solidFill>
                <a:latin typeface=" NikoshBaN"/>
              </a:rPr>
              <a:t>গণতন্ত্র</a:t>
            </a:r>
            <a:r>
              <a:rPr lang="en-US" sz="3200" b="1" dirty="0">
                <a:solidFill>
                  <a:schemeClr val="accent6"/>
                </a:solidFill>
                <a:latin typeface=" NikoshBaN"/>
              </a:rPr>
              <a:t> </a:t>
            </a:r>
            <a:r>
              <a:rPr lang="en-US" sz="3200" b="1" dirty="0" err="1">
                <a:solidFill>
                  <a:schemeClr val="accent6"/>
                </a:solidFill>
                <a:latin typeface=" NikoshBaN"/>
              </a:rPr>
              <a:t>অচল</a:t>
            </a:r>
            <a:r>
              <a:rPr lang="en-US" sz="3200" b="1" dirty="0">
                <a:solidFill>
                  <a:schemeClr val="accent6"/>
                </a:solidFill>
                <a:latin typeface=" NikoshBaN"/>
              </a:rPr>
              <a:t>? </a:t>
            </a:r>
          </a:p>
          <a:p>
            <a:r>
              <a:rPr lang="en-US" sz="3200" b="1" dirty="0">
                <a:solidFill>
                  <a:schemeClr val="accent1"/>
                </a:solidFill>
                <a:latin typeface=" NikoshBaN"/>
              </a:rPr>
              <a:t>৪। </a:t>
            </a:r>
            <a:r>
              <a:rPr lang="bn-IN" altLang="en-US" sz="3200" b="1" dirty="0">
                <a:solidFill>
                  <a:schemeClr val="accent1"/>
                </a:solidFill>
                <a:latin typeface=" NikoshBaN"/>
              </a:rPr>
              <a:t>আব্রাহাম লিংকনের গণতন্ত্রের সংজ্ঞা</a:t>
            </a:r>
            <a:r>
              <a:rPr lang="en-US" altLang="en-US" sz="3200" b="1" dirty="0">
                <a:solidFill>
                  <a:schemeClr val="accent1"/>
                </a:solidFill>
                <a:latin typeface=" NikoshBaN"/>
              </a:rPr>
              <a:t>য় </a:t>
            </a:r>
            <a:r>
              <a:rPr lang="en-US" altLang="en-US" sz="3200" b="1" dirty="0" err="1">
                <a:solidFill>
                  <a:schemeClr val="accent1"/>
                </a:solidFill>
                <a:latin typeface=" NikoshBaN"/>
              </a:rPr>
              <a:t>কয়টি</a:t>
            </a:r>
            <a:r>
              <a:rPr lang="en-US" altLang="en-US" sz="3200" b="1" dirty="0">
                <a:solidFill>
                  <a:schemeClr val="accent1"/>
                </a:solidFill>
                <a:latin typeface=" NikoshBaN"/>
              </a:rPr>
              <a:t> </a:t>
            </a:r>
            <a:r>
              <a:rPr lang="en-US" altLang="en-US" sz="3200" b="1" dirty="0" err="1">
                <a:solidFill>
                  <a:schemeClr val="accent1"/>
                </a:solidFill>
                <a:latin typeface=" NikoshBaN"/>
              </a:rPr>
              <a:t>বৈশিষ্ট্যের</a:t>
            </a:r>
            <a:r>
              <a:rPr lang="en-US" altLang="en-US" sz="3200" b="1" dirty="0">
                <a:solidFill>
                  <a:schemeClr val="accent1"/>
                </a:solidFill>
                <a:latin typeface=" NikoshBaN"/>
              </a:rPr>
              <a:t>  </a:t>
            </a:r>
            <a:r>
              <a:rPr lang="en-US" altLang="en-US" sz="3200" b="1" dirty="0" err="1">
                <a:solidFill>
                  <a:schemeClr val="accent1"/>
                </a:solidFill>
                <a:latin typeface=" NikoshBaN"/>
              </a:rPr>
              <a:t>কথা</a:t>
            </a:r>
            <a:r>
              <a:rPr lang="en-US" altLang="en-US" sz="3200" b="1" dirty="0">
                <a:solidFill>
                  <a:schemeClr val="accent1"/>
                </a:solidFill>
                <a:latin typeface=" NikoshBaN"/>
              </a:rPr>
              <a:t> </a:t>
            </a:r>
            <a:r>
              <a:rPr lang="en-US" altLang="en-US" sz="3200" b="1" dirty="0" err="1">
                <a:solidFill>
                  <a:schemeClr val="accent1"/>
                </a:solidFill>
                <a:latin typeface=" NikoshBaN"/>
              </a:rPr>
              <a:t>বলা</a:t>
            </a:r>
            <a:r>
              <a:rPr lang="en-US" altLang="en-US" sz="3200" b="1" dirty="0">
                <a:solidFill>
                  <a:schemeClr val="accent1"/>
                </a:solidFill>
                <a:latin typeface=" NikoshBaN"/>
              </a:rPr>
              <a:t> </a:t>
            </a:r>
            <a:r>
              <a:rPr lang="en-US" altLang="en-US" sz="3200" b="1" dirty="0" err="1">
                <a:solidFill>
                  <a:schemeClr val="accent1"/>
                </a:solidFill>
                <a:latin typeface=" NikoshBaN"/>
              </a:rPr>
              <a:t>হয়েছে</a:t>
            </a:r>
            <a:r>
              <a:rPr lang="en-US" altLang="en-US" sz="3200" b="1" dirty="0">
                <a:solidFill>
                  <a:schemeClr val="accent1"/>
                </a:solidFill>
                <a:latin typeface=" NikoshBaN"/>
              </a:rPr>
              <a:t>? </a:t>
            </a:r>
          </a:p>
          <a:p>
            <a:r>
              <a:rPr lang="en-US" sz="3200" b="1" dirty="0">
                <a:solidFill>
                  <a:srgbClr val="7030A0"/>
                </a:solidFill>
                <a:latin typeface=" NikoshBaN"/>
              </a:rPr>
              <a:t>৫। </a:t>
            </a:r>
            <a:r>
              <a:rPr lang="en-US" sz="3200" b="1" dirty="0" err="1">
                <a:solidFill>
                  <a:srgbClr val="7030A0"/>
                </a:solidFill>
                <a:latin typeface=" NikoshBaN"/>
              </a:rPr>
              <a:t>কত</a:t>
            </a:r>
            <a:r>
              <a:rPr lang="en-US" sz="3200" b="1" dirty="0">
                <a:solidFill>
                  <a:srgbClr val="7030A0"/>
                </a:solidFill>
                <a:latin typeface=" NikoshBaN"/>
              </a:rPr>
              <a:t> </a:t>
            </a:r>
            <a:r>
              <a:rPr lang="en-US" sz="3200" b="1" dirty="0" err="1">
                <a:solidFill>
                  <a:srgbClr val="7030A0"/>
                </a:solidFill>
                <a:latin typeface=" NikoshBaN"/>
              </a:rPr>
              <a:t>সালে</a:t>
            </a:r>
            <a:r>
              <a:rPr lang="en-US" sz="3200" b="1" dirty="0">
                <a:solidFill>
                  <a:srgbClr val="7030A0"/>
                </a:solidFill>
                <a:latin typeface=" NikoshBaN"/>
              </a:rPr>
              <a:t> </a:t>
            </a:r>
            <a:r>
              <a:rPr lang="en-US" sz="3200" b="1" dirty="0" err="1">
                <a:solidFill>
                  <a:srgbClr val="7030A0"/>
                </a:solidFill>
                <a:latin typeface=" NikoshBaN"/>
              </a:rPr>
              <a:t>গণতন্ত্রের</a:t>
            </a:r>
            <a:r>
              <a:rPr lang="en-US" sz="3200" b="1" dirty="0">
                <a:solidFill>
                  <a:srgbClr val="7030A0"/>
                </a:solidFill>
                <a:latin typeface=" NikoshBaN"/>
              </a:rPr>
              <a:t> </a:t>
            </a:r>
            <a:r>
              <a:rPr lang="en-US" sz="3200" b="1" dirty="0" err="1">
                <a:solidFill>
                  <a:srgbClr val="7030A0"/>
                </a:solidFill>
                <a:latin typeface=" NikoshBaN"/>
              </a:rPr>
              <a:t>সংজ্ঞাটি</a:t>
            </a:r>
            <a:r>
              <a:rPr lang="en-US" sz="3200" b="1" dirty="0">
                <a:solidFill>
                  <a:srgbClr val="7030A0"/>
                </a:solidFill>
                <a:latin typeface=" NikoshBaN"/>
              </a:rPr>
              <a:t> </a:t>
            </a:r>
            <a:r>
              <a:rPr lang="en-US" sz="3200" b="1" dirty="0" err="1">
                <a:solidFill>
                  <a:srgbClr val="7030A0"/>
                </a:solidFill>
                <a:latin typeface=" NikoshBaN"/>
              </a:rPr>
              <a:t>প্রদান</a:t>
            </a:r>
            <a:r>
              <a:rPr lang="en-US" sz="3200" b="1" dirty="0">
                <a:solidFill>
                  <a:srgbClr val="7030A0"/>
                </a:solidFill>
                <a:latin typeface=" NikoshBaN"/>
              </a:rPr>
              <a:t> </a:t>
            </a:r>
            <a:r>
              <a:rPr lang="en-US" sz="3200" b="1" dirty="0" err="1">
                <a:solidFill>
                  <a:srgbClr val="7030A0"/>
                </a:solidFill>
                <a:latin typeface=" NikoshBaN"/>
              </a:rPr>
              <a:t>করেন</a:t>
            </a:r>
            <a:r>
              <a:rPr lang="en-US" sz="3200" b="1" dirty="0">
                <a:solidFill>
                  <a:srgbClr val="7030A0"/>
                </a:solidFill>
                <a:latin typeface=" NikoshBaN"/>
              </a:rPr>
              <a:t>?</a:t>
            </a:r>
          </a:p>
          <a:p>
            <a:r>
              <a:rPr lang="en-US" sz="3200" b="1" dirty="0">
                <a:solidFill>
                  <a:srgbClr val="00B0F0"/>
                </a:solidFill>
                <a:latin typeface=" NikoshBaN"/>
              </a:rPr>
              <a:t>৬। </a:t>
            </a:r>
            <a:r>
              <a:rPr lang="en-US" sz="3200" b="1" dirty="0" err="1">
                <a:solidFill>
                  <a:srgbClr val="00B0F0"/>
                </a:solidFill>
                <a:latin typeface=" NikoshBaN"/>
              </a:rPr>
              <a:t>গণতন্ত্র</a:t>
            </a:r>
            <a:r>
              <a:rPr lang="en-US" sz="3200" b="1" dirty="0">
                <a:solidFill>
                  <a:srgbClr val="00B0F0"/>
                </a:solidFill>
                <a:latin typeface=" NikoshBaN"/>
              </a:rPr>
              <a:t> </a:t>
            </a:r>
            <a:r>
              <a:rPr lang="en-US" sz="3200" b="1" dirty="0" err="1">
                <a:solidFill>
                  <a:srgbClr val="00B0F0"/>
                </a:solidFill>
                <a:latin typeface=" NikoshBaN"/>
              </a:rPr>
              <a:t>শব্দটির</a:t>
            </a:r>
            <a:r>
              <a:rPr lang="en-US" sz="3200" b="1" dirty="0">
                <a:solidFill>
                  <a:srgbClr val="00B0F0"/>
                </a:solidFill>
                <a:latin typeface=" NikoshBaN"/>
              </a:rPr>
              <a:t> </a:t>
            </a:r>
            <a:r>
              <a:rPr lang="en-US" sz="3200" b="1" dirty="0" err="1">
                <a:solidFill>
                  <a:srgbClr val="00B0F0"/>
                </a:solidFill>
                <a:latin typeface=" NikoshBaN"/>
              </a:rPr>
              <a:t>ইংরেজি</a:t>
            </a:r>
            <a:r>
              <a:rPr lang="en-US" sz="3200" b="1" dirty="0">
                <a:solidFill>
                  <a:srgbClr val="00B0F0"/>
                </a:solidFill>
                <a:latin typeface=" NikoshBaN"/>
              </a:rPr>
              <a:t> </a:t>
            </a:r>
            <a:r>
              <a:rPr lang="en-US" sz="3200" b="1" dirty="0" err="1">
                <a:solidFill>
                  <a:srgbClr val="00B0F0"/>
                </a:solidFill>
                <a:latin typeface=" NikoshBaN"/>
              </a:rPr>
              <a:t>কোন</a:t>
            </a:r>
            <a:r>
              <a:rPr lang="en-US" sz="3200" b="1" dirty="0">
                <a:solidFill>
                  <a:srgbClr val="00B0F0"/>
                </a:solidFill>
                <a:latin typeface=" NikoshBaN"/>
              </a:rPr>
              <a:t> </a:t>
            </a:r>
            <a:r>
              <a:rPr lang="en-US" sz="3200" b="1" dirty="0" err="1">
                <a:solidFill>
                  <a:srgbClr val="00B0F0"/>
                </a:solidFill>
                <a:latin typeface=" NikoshBaN"/>
              </a:rPr>
              <a:t>ভাষার</a:t>
            </a:r>
            <a:r>
              <a:rPr lang="en-US" sz="3200" b="1" dirty="0">
                <a:solidFill>
                  <a:srgbClr val="00B0F0"/>
                </a:solidFill>
                <a:latin typeface=" NikoshBaN"/>
              </a:rPr>
              <a:t> </a:t>
            </a:r>
            <a:r>
              <a:rPr lang="en-US" sz="3200" b="1" dirty="0" err="1">
                <a:solidFill>
                  <a:srgbClr val="00B0F0"/>
                </a:solidFill>
                <a:latin typeface=" NikoshBaN"/>
              </a:rPr>
              <a:t>শব্দ</a:t>
            </a:r>
            <a:r>
              <a:rPr lang="en-US" sz="3200" b="1" dirty="0">
                <a:solidFill>
                  <a:srgbClr val="00B0F0"/>
                </a:solidFill>
                <a:latin typeface=" NikoshBaN"/>
              </a:rPr>
              <a:t>?</a:t>
            </a:r>
          </a:p>
          <a:p>
            <a:r>
              <a:rPr lang="en-US" sz="3200" b="1" dirty="0">
                <a:solidFill>
                  <a:schemeClr val="accent6">
                    <a:lumMod val="50000"/>
                  </a:schemeClr>
                </a:solidFill>
                <a:latin typeface=" NikoshBaN"/>
              </a:rPr>
              <a:t>৭। </a:t>
            </a:r>
            <a:r>
              <a:rPr lang="en-US" sz="3200" b="1" dirty="0" err="1">
                <a:solidFill>
                  <a:schemeClr val="accent6">
                    <a:lumMod val="50000"/>
                  </a:schemeClr>
                </a:solidFill>
                <a:latin typeface=" NikoshBaN"/>
              </a:rPr>
              <a:t>গণতন্ত্রের</a:t>
            </a:r>
            <a:r>
              <a:rPr lang="en-US" sz="3200" b="1" dirty="0">
                <a:solidFill>
                  <a:schemeClr val="accent6">
                    <a:lumMod val="50000"/>
                  </a:schemeClr>
                </a:solidFill>
                <a:latin typeface=" NikoshBaN"/>
              </a:rPr>
              <a:t> </a:t>
            </a:r>
            <a:r>
              <a:rPr lang="en-US" sz="3200" b="1" dirty="0" err="1">
                <a:solidFill>
                  <a:schemeClr val="accent6">
                    <a:lumMod val="50000"/>
                  </a:schemeClr>
                </a:solidFill>
                <a:latin typeface=" NikoshBaN"/>
              </a:rPr>
              <a:t>মূল</a:t>
            </a:r>
            <a:r>
              <a:rPr lang="en-US" sz="3200" b="1" dirty="0">
                <a:solidFill>
                  <a:schemeClr val="accent6">
                    <a:lumMod val="50000"/>
                  </a:schemeClr>
                </a:solidFill>
                <a:latin typeface=" NikoshBaN"/>
              </a:rPr>
              <a:t> </a:t>
            </a:r>
            <a:r>
              <a:rPr lang="en-US" sz="3200" b="1" dirty="0" err="1">
                <a:solidFill>
                  <a:schemeClr val="accent6">
                    <a:lumMod val="50000"/>
                  </a:schemeClr>
                </a:solidFill>
                <a:latin typeface=" NikoshBaN"/>
              </a:rPr>
              <a:t>উপাদান</a:t>
            </a:r>
            <a:r>
              <a:rPr lang="en-US" sz="3200" b="1" dirty="0">
                <a:solidFill>
                  <a:schemeClr val="accent6">
                    <a:lumMod val="50000"/>
                  </a:schemeClr>
                </a:solidFill>
                <a:latin typeface=" NikoshBaN"/>
              </a:rPr>
              <a:t> </a:t>
            </a:r>
            <a:r>
              <a:rPr lang="en-US" sz="3200" b="1" dirty="0" err="1">
                <a:solidFill>
                  <a:schemeClr val="accent6">
                    <a:lumMod val="50000"/>
                  </a:schemeClr>
                </a:solidFill>
                <a:latin typeface=" NikoshBaN"/>
              </a:rPr>
              <a:t>কয়টি</a:t>
            </a:r>
            <a:r>
              <a:rPr lang="en-US" sz="3200" b="1" dirty="0">
                <a:solidFill>
                  <a:schemeClr val="accent6">
                    <a:lumMod val="50000"/>
                  </a:schemeClr>
                </a:solidFill>
                <a:latin typeface=" NikoshBaN"/>
              </a:rPr>
              <a:t>?</a:t>
            </a:r>
          </a:p>
          <a:p>
            <a:r>
              <a:rPr lang="en-US" sz="3200" b="1" dirty="0">
                <a:solidFill>
                  <a:srgbClr val="C00000"/>
                </a:solidFill>
                <a:latin typeface=" NikoshBaN"/>
              </a:rPr>
              <a:t>৮। </a:t>
            </a:r>
            <a:r>
              <a:rPr lang="en-US" sz="3200" b="1" dirty="0" err="1">
                <a:solidFill>
                  <a:srgbClr val="C00000"/>
                </a:solidFill>
                <a:latin typeface=" NikoshBaN"/>
              </a:rPr>
              <a:t>গণতন্ত্রের</a:t>
            </a:r>
            <a:r>
              <a:rPr lang="en-US" sz="3200" b="1" dirty="0">
                <a:solidFill>
                  <a:srgbClr val="C00000"/>
                </a:solidFill>
                <a:latin typeface=" NikoshBaN"/>
              </a:rPr>
              <a:t> </a:t>
            </a:r>
            <a:r>
              <a:rPr lang="en-US" sz="3200" b="1" dirty="0" err="1">
                <a:solidFill>
                  <a:srgbClr val="C00000"/>
                </a:solidFill>
                <a:latin typeface=" NikoshBaN"/>
              </a:rPr>
              <a:t>অর্থ</a:t>
            </a:r>
            <a:r>
              <a:rPr lang="en-US" sz="3200" b="1" dirty="0">
                <a:solidFill>
                  <a:srgbClr val="C00000"/>
                </a:solidFill>
                <a:latin typeface=" NikoshBaN"/>
              </a:rPr>
              <a:t> </a:t>
            </a:r>
            <a:r>
              <a:rPr lang="en-US" sz="3200" b="1" dirty="0" err="1">
                <a:solidFill>
                  <a:srgbClr val="C00000"/>
                </a:solidFill>
                <a:latin typeface=" NikoshBaN"/>
              </a:rPr>
              <a:t>কী</a:t>
            </a:r>
            <a:r>
              <a:rPr lang="en-US" sz="3200" b="1" dirty="0">
                <a:solidFill>
                  <a:srgbClr val="C00000"/>
                </a:solidFill>
                <a:latin typeface=" NikoshBaN"/>
              </a:rPr>
              <a:t>? </a:t>
            </a:r>
          </a:p>
          <a:p>
            <a:r>
              <a:rPr lang="en-US" sz="3200" b="1" dirty="0">
                <a:latin typeface=" NikoshBaN"/>
              </a:rPr>
              <a:t>৯। </a:t>
            </a:r>
            <a:r>
              <a:rPr lang="en-US" sz="3200" b="1" dirty="0" err="1">
                <a:latin typeface=" NikoshBaN"/>
              </a:rPr>
              <a:t>বাংলাদেশের</a:t>
            </a:r>
            <a:r>
              <a:rPr lang="en-US" sz="3200" b="1" dirty="0">
                <a:latin typeface=" NikoshBaN"/>
              </a:rPr>
              <a:t> </a:t>
            </a:r>
            <a:r>
              <a:rPr lang="en-US" sz="3200" b="1" dirty="0" err="1">
                <a:latin typeface=" NikoshBaN"/>
              </a:rPr>
              <a:t>গণতন্ত্র</a:t>
            </a:r>
            <a:r>
              <a:rPr lang="en-US" sz="3200" b="1" dirty="0">
                <a:latin typeface=" NikoshBaN"/>
              </a:rPr>
              <a:t> </a:t>
            </a:r>
            <a:r>
              <a:rPr lang="en-US" sz="3200" b="1" dirty="0" err="1">
                <a:latin typeface=" NikoshBaN"/>
              </a:rPr>
              <a:t>কীরূপ</a:t>
            </a:r>
            <a:r>
              <a:rPr lang="en-US" sz="3200" b="1" dirty="0">
                <a:latin typeface=" NikoshBaN"/>
              </a:rPr>
              <a:t>?</a:t>
            </a:r>
          </a:p>
          <a:p>
            <a:r>
              <a:rPr lang="en-US" sz="3200" b="1" dirty="0">
                <a:solidFill>
                  <a:schemeClr val="accent2">
                    <a:lumMod val="75000"/>
                  </a:schemeClr>
                </a:solidFill>
                <a:latin typeface=" NikoshBaN"/>
              </a:rPr>
              <a:t>১০। </a:t>
            </a:r>
            <a:r>
              <a:rPr lang="en-US" sz="3200" b="1" dirty="0" err="1">
                <a:solidFill>
                  <a:schemeClr val="accent2">
                    <a:lumMod val="75000"/>
                  </a:schemeClr>
                </a:solidFill>
                <a:latin typeface=" NikoshBaN"/>
              </a:rPr>
              <a:t>গণতন্ত্রের</a:t>
            </a:r>
            <a:r>
              <a:rPr lang="en-US" sz="3200" b="1" dirty="0">
                <a:solidFill>
                  <a:schemeClr val="accent2">
                    <a:lumMod val="75000"/>
                  </a:schemeClr>
                </a:solidFill>
                <a:latin typeface=" NikoshBaN"/>
              </a:rPr>
              <a:t> </a:t>
            </a:r>
            <a:r>
              <a:rPr lang="en-US" sz="3200" b="1" dirty="0" err="1">
                <a:solidFill>
                  <a:schemeClr val="accent2">
                    <a:lumMod val="75000"/>
                  </a:schemeClr>
                </a:solidFill>
                <a:latin typeface=" NikoshBaN"/>
              </a:rPr>
              <a:t>মূল</a:t>
            </a:r>
            <a:r>
              <a:rPr lang="en-US" sz="3200" b="1" dirty="0">
                <a:solidFill>
                  <a:schemeClr val="accent2">
                    <a:lumMod val="75000"/>
                  </a:schemeClr>
                </a:solidFill>
                <a:latin typeface=" NikoshBaN"/>
              </a:rPr>
              <a:t> </a:t>
            </a:r>
            <a:r>
              <a:rPr lang="en-US" sz="3200" b="1" dirty="0" err="1">
                <a:solidFill>
                  <a:schemeClr val="accent2">
                    <a:lumMod val="75000"/>
                  </a:schemeClr>
                </a:solidFill>
                <a:latin typeface=" NikoshBaN"/>
              </a:rPr>
              <a:t>চালিকাশক্তি</a:t>
            </a:r>
            <a:r>
              <a:rPr lang="en-US" sz="3200" b="1" dirty="0">
                <a:solidFill>
                  <a:schemeClr val="accent2">
                    <a:lumMod val="75000"/>
                  </a:schemeClr>
                </a:solidFill>
                <a:latin typeface=" NikoshBaN"/>
              </a:rPr>
              <a:t> </a:t>
            </a:r>
            <a:r>
              <a:rPr lang="en-US" sz="3200" b="1" dirty="0" err="1">
                <a:solidFill>
                  <a:schemeClr val="accent2">
                    <a:lumMod val="75000"/>
                  </a:schemeClr>
                </a:solidFill>
                <a:latin typeface=" NikoshBaN"/>
              </a:rPr>
              <a:t>কে</a:t>
            </a:r>
            <a:r>
              <a:rPr lang="en-US" sz="3200" b="1" dirty="0">
                <a:solidFill>
                  <a:schemeClr val="accent2">
                    <a:lumMod val="75000"/>
                  </a:schemeClr>
                </a:solidFill>
                <a:latin typeface=" NikoshBaN"/>
              </a:rPr>
              <a:t>?</a:t>
            </a:r>
          </a:p>
        </p:txBody>
      </p:sp>
    </p:spTree>
    <p:extLst>
      <p:ext uri="{BB962C8B-B14F-4D97-AF65-F5344CB8AC3E}">
        <p14:creationId xmlns:p14="http://schemas.microsoft.com/office/powerpoint/2010/main" val="252209951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2000"/>
                                        <p:tgtEl>
                                          <p:spTgt spid="4">
                                            <p:txEl>
                                              <p:pRg st="0" end="0"/>
                                            </p:txEl>
                                          </p:spTgt>
                                        </p:tgtEl>
                                      </p:cBhvr>
                                    </p:animEffect>
                                    <p:anim calcmode="lin" valueType="num">
                                      <p:cBhvr>
                                        <p:cTn id="15" dur="2000" fill="hold"/>
                                        <p:tgtEl>
                                          <p:spTgt spid="4">
                                            <p:txEl>
                                              <p:pRg st="0" end="0"/>
                                            </p:txEl>
                                          </p:spTgt>
                                        </p:tgtEl>
                                        <p:attrNameLst>
                                          <p:attrName>ppt_w</p:attrName>
                                        </p:attrNameLst>
                                      </p:cBhvr>
                                      <p:tavLst>
                                        <p:tav tm="0" fmla="#ppt_w*sin(2.5*pi*$)">
                                          <p:val>
                                            <p:fltVal val="0"/>
                                          </p:val>
                                        </p:tav>
                                        <p:tav tm="100000">
                                          <p:val>
                                            <p:fltVal val="1"/>
                                          </p:val>
                                        </p:tav>
                                      </p:tavLst>
                                    </p:anim>
                                    <p:anim calcmode="lin" valueType="num">
                                      <p:cBhvr>
                                        <p:cTn id="16" dur="2000" fill="hold"/>
                                        <p:tgtEl>
                                          <p:spTgt spid="4">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nodeType="clickEffect">
                                  <p:stCondLst>
                                    <p:cond delay="0"/>
                                  </p:stCondLst>
                                  <p:childTnLst>
                                    <p:set>
                                      <p:cBhvr>
                                        <p:cTn id="27" dur="1" fill="hold">
                                          <p:stCondLst>
                                            <p:cond delay="0"/>
                                          </p:stCondLst>
                                        </p:cTn>
                                        <p:tgtEl>
                                          <p:spTgt spid="5">
                                            <p:txEl>
                                              <p:pRg st="0" end="0"/>
                                            </p:txEl>
                                          </p:spTgt>
                                        </p:tgtEl>
                                        <p:attrNameLst>
                                          <p:attrName>style.visibility</p:attrName>
                                        </p:attrNameLst>
                                      </p:cBhvr>
                                      <p:to>
                                        <p:strVal val="visible"/>
                                      </p:to>
                                    </p:set>
                                    <p:animEffect transition="in" filter="circle(in)">
                                      <p:cBhvr>
                                        <p:cTn id="28" dur="2000"/>
                                        <p:tgtEl>
                                          <p:spTgt spid="5">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6" presetClass="entr" presetSubtype="16" fill="hold" nodeType="clickEffect">
                                  <p:stCondLst>
                                    <p:cond delay="0"/>
                                  </p:stCondLst>
                                  <p:childTnLst>
                                    <p:set>
                                      <p:cBhvr>
                                        <p:cTn id="32" dur="1" fill="hold">
                                          <p:stCondLst>
                                            <p:cond delay="0"/>
                                          </p:stCondLst>
                                        </p:cTn>
                                        <p:tgtEl>
                                          <p:spTgt spid="5">
                                            <p:txEl>
                                              <p:pRg st="1" end="1"/>
                                            </p:txEl>
                                          </p:spTgt>
                                        </p:tgtEl>
                                        <p:attrNameLst>
                                          <p:attrName>style.visibility</p:attrName>
                                        </p:attrNameLst>
                                      </p:cBhvr>
                                      <p:to>
                                        <p:strVal val="visible"/>
                                      </p:to>
                                    </p:set>
                                    <p:animEffect transition="in" filter="circle(in)">
                                      <p:cBhvr>
                                        <p:cTn id="33" dur="2000"/>
                                        <p:tgtEl>
                                          <p:spTgt spid="5">
                                            <p:txEl>
                                              <p:pRg st="1" end="1"/>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6" presetClass="entr" presetSubtype="16" fill="hold" nodeType="clickEffect">
                                  <p:stCondLst>
                                    <p:cond delay="0"/>
                                  </p:stCondLst>
                                  <p:childTnLst>
                                    <p:set>
                                      <p:cBhvr>
                                        <p:cTn id="37" dur="1" fill="hold">
                                          <p:stCondLst>
                                            <p:cond delay="0"/>
                                          </p:stCondLst>
                                        </p:cTn>
                                        <p:tgtEl>
                                          <p:spTgt spid="5">
                                            <p:txEl>
                                              <p:pRg st="2" end="2"/>
                                            </p:txEl>
                                          </p:spTgt>
                                        </p:tgtEl>
                                        <p:attrNameLst>
                                          <p:attrName>style.visibility</p:attrName>
                                        </p:attrNameLst>
                                      </p:cBhvr>
                                      <p:to>
                                        <p:strVal val="visible"/>
                                      </p:to>
                                    </p:set>
                                    <p:animEffect transition="in" filter="circle(in)">
                                      <p:cBhvr>
                                        <p:cTn id="38" dur="2000"/>
                                        <p:tgtEl>
                                          <p:spTgt spid="5">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6" presetClass="entr" presetSubtype="16" fill="hold" nodeType="clickEffect">
                                  <p:stCondLst>
                                    <p:cond delay="0"/>
                                  </p:stCondLst>
                                  <p:childTnLst>
                                    <p:set>
                                      <p:cBhvr>
                                        <p:cTn id="42" dur="1" fill="hold">
                                          <p:stCondLst>
                                            <p:cond delay="0"/>
                                          </p:stCondLst>
                                        </p:cTn>
                                        <p:tgtEl>
                                          <p:spTgt spid="5">
                                            <p:txEl>
                                              <p:pRg st="3" end="3"/>
                                            </p:txEl>
                                          </p:spTgt>
                                        </p:tgtEl>
                                        <p:attrNameLst>
                                          <p:attrName>style.visibility</p:attrName>
                                        </p:attrNameLst>
                                      </p:cBhvr>
                                      <p:to>
                                        <p:strVal val="visible"/>
                                      </p:to>
                                    </p:set>
                                    <p:animEffect transition="in" filter="circle(in)">
                                      <p:cBhvr>
                                        <p:cTn id="43" dur="2000"/>
                                        <p:tgtEl>
                                          <p:spTgt spid="5">
                                            <p:txEl>
                                              <p:pRg st="3" end="3"/>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6" presetClass="entr" presetSubtype="16" fill="hold" nodeType="clickEffect">
                                  <p:stCondLst>
                                    <p:cond delay="0"/>
                                  </p:stCondLst>
                                  <p:childTnLst>
                                    <p:set>
                                      <p:cBhvr>
                                        <p:cTn id="47" dur="1" fill="hold">
                                          <p:stCondLst>
                                            <p:cond delay="0"/>
                                          </p:stCondLst>
                                        </p:cTn>
                                        <p:tgtEl>
                                          <p:spTgt spid="5">
                                            <p:txEl>
                                              <p:pRg st="4" end="4"/>
                                            </p:txEl>
                                          </p:spTgt>
                                        </p:tgtEl>
                                        <p:attrNameLst>
                                          <p:attrName>style.visibility</p:attrName>
                                        </p:attrNameLst>
                                      </p:cBhvr>
                                      <p:to>
                                        <p:strVal val="visible"/>
                                      </p:to>
                                    </p:set>
                                    <p:animEffect transition="in" filter="circle(in)">
                                      <p:cBhvr>
                                        <p:cTn id="48" dur="2000"/>
                                        <p:tgtEl>
                                          <p:spTgt spid="5">
                                            <p:txEl>
                                              <p:pRg st="4" end="4"/>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6" presetClass="entr" presetSubtype="16" fill="hold" nodeType="clickEffect">
                                  <p:stCondLst>
                                    <p:cond delay="0"/>
                                  </p:stCondLst>
                                  <p:childTnLst>
                                    <p:set>
                                      <p:cBhvr>
                                        <p:cTn id="52" dur="1" fill="hold">
                                          <p:stCondLst>
                                            <p:cond delay="0"/>
                                          </p:stCondLst>
                                        </p:cTn>
                                        <p:tgtEl>
                                          <p:spTgt spid="5">
                                            <p:txEl>
                                              <p:pRg st="5" end="5"/>
                                            </p:txEl>
                                          </p:spTgt>
                                        </p:tgtEl>
                                        <p:attrNameLst>
                                          <p:attrName>style.visibility</p:attrName>
                                        </p:attrNameLst>
                                      </p:cBhvr>
                                      <p:to>
                                        <p:strVal val="visible"/>
                                      </p:to>
                                    </p:set>
                                    <p:animEffect transition="in" filter="circle(in)">
                                      <p:cBhvr>
                                        <p:cTn id="53" dur="2000"/>
                                        <p:tgtEl>
                                          <p:spTgt spid="5">
                                            <p:txEl>
                                              <p:pRg st="5" end="5"/>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6" presetClass="entr" presetSubtype="16" fill="hold" nodeType="clickEffect">
                                  <p:stCondLst>
                                    <p:cond delay="0"/>
                                  </p:stCondLst>
                                  <p:childTnLst>
                                    <p:set>
                                      <p:cBhvr>
                                        <p:cTn id="57" dur="1" fill="hold">
                                          <p:stCondLst>
                                            <p:cond delay="0"/>
                                          </p:stCondLst>
                                        </p:cTn>
                                        <p:tgtEl>
                                          <p:spTgt spid="5">
                                            <p:txEl>
                                              <p:pRg st="6" end="6"/>
                                            </p:txEl>
                                          </p:spTgt>
                                        </p:tgtEl>
                                        <p:attrNameLst>
                                          <p:attrName>style.visibility</p:attrName>
                                        </p:attrNameLst>
                                      </p:cBhvr>
                                      <p:to>
                                        <p:strVal val="visible"/>
                                      </p:to>
                                    </p:set>
                                    <p:animEffect transition="in" filter="circle(in)">
                                      <p:cBhvr>
                                        <p:cTn id="58" dur="2000"/>
                                        <p:tgtEl>
                                          <p:spTgt spid="5">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5">
                                            <p:txEl>
                                              <p:pRg st="7" end="7"/>
                                            </p:txEl>
                                          </p:spTgt>
                                        </p:tgtEl>
                                        <p:attrNameLst>
                                          <p:attrName>style.visibility</p:attrName>
                                        </p:attrNameLst>
                                      </p:cBhvr>
                                      <p:to>
                                        <p:strVal val="visible"/>
                                      </p:to>
                                    </p:set>
                                    <p:anim calcmode="lin" valueType="num">
                                      <p:cBhvr>
                                        <p:cTn id="63" dur="500" fill="hold"/>
                                        <p:tgtEl>
                                          <p:spTgt spid="5">
                                            <p:txEl>
                                              <p:pRg st="7" end="7"/>
                                            </p:txEl>
                                          </p:spTgt>
                                        </p:tgtEl>
                                        <p:attrNameLst>
                                          <p:attrName>ppt_w</p:attrName>
                                        </p:attrNameLst>
                                      </p:cBhvr>
                                      <p:tavLst>
                                        <p:tav tm="0">
                                          <p:val>
                                            <p:fltVal val="0"/>
                                          </p:val>
                                        </p:tav>
                                        <p:tav tm="100000">
                                          <p:val>
                                            <p:strVal val="#ppt_w"/>
                                          </p:val>
                                        </p:tav>
                                      </p:tavLst>
                                    </p:anim>
                                    <p:anim calcmode="lin" valueType="num">
                                      <p:cBhvr>
                                        <p:cTn id="64" dur="500" fill="hold"/>
                                        <p:tgtEl>
                                          <p:spTgt spid="5">
                                            <p:txEl>
                                              <p:pRg st="7" end="7"/>
                                            </p:txEl>
                                          </p:spTgt>
                                        </p:tgtEl>
                                        <p:attrNameLst>
                                          <p:attrName>ppt_h</p:attrName>
                                        </p:attrNameLst>
                                      </p:cBhvr>
                                      <p:tavLst>
                                        <p:tav tm="0">
                                          <p:val>
                                            <p:fltVal val="0"/>
                                          </p:val>
                                        </p:tav>
                                        <p:tav tm="100000">
                                          <p:val>
                                            <p:strVal val="#ppt_h"/>
                                          </p:val>
                                        </p:tav>
                                      </p:tavLst>
                                    </p:anim>
                                    <p:animEffect transition="in" filter="fade">
                                      <p:cBhvr>
                                        <p:cTn id="65" dur="500"/>
                                        <p:tgtEl>
                                          <p:spTgt spid="5">
                                            <p:txEl>
                                              <p:pRg st="7" end="7"/>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45" presetClass="entr" presetSubtype="0" fill="hold" nodeType="clickEffect">
                                  <p:stCondLst>
                                    <p:cond delay="0"/>
                                  </p:stCondLst>
                                  <p:childTnLst>
                                    <p:set>
                                      <p:cBhvr>
                                        <p:cTn id="69" dur="1" fill="hold">
                                          <p:stCondLst>
                                            <p:cond delay="0"/>
                                          </p:stCondLst>
                                        </p:cTn>
                                        <p:tgtEl>
                                          <p:spTgt spid="5">
                                            <p:txEl>
                                              <p:pRg st="8" end="8"/>
                                            </p:txEl>
                                          </p:spTgt>
                                        </p:tgtEl>
                                        <p:attrNameLst>
                                          <p:attrName>style.visibility</p:attrName>
                                        </p:attrNameLst>
                                      </p:cBhvr>
                                      <p:to>
                                        <p:strVal val="visible"/>
                                      </p:to>
                                    </p:set>
                                    <p:animEffect transition="in" filter="fade">
                                      <p:cBhvr>
                                        <p:cTn id="70" dur="2000"/>
                                        <p:tgtEl>
                                          <p:spTgt spid="5">
                                            <p:txEl>
                                              <p:pRg st="8" end="8"/>
                                            </p:txEl>
                                          </p:spTgt>
                                        </p:tgtEl>
                                      </p:cBhvr>
                                    </p:animEffect>
                                    <p:anim calcmode="lin" valueType="num">
                                      <p:cBhvr>
                                        <p:cTn id="71" dur="2000" fill="hold"/>
                                        <p:tgtEl>
                                          <p:spTgt spid="5">
                                            <p:txEl>
                                              <p:pRg st="8" end="8"/>
                                            </p:txEl>
                                          </p:spTgt>
                                        </p:tgtEl>
                                        <p:attrNameLst>
                                          <p:attrName>ppt_w</p:attrName>
                                        </p:attrNameLst>
                                      </p:cBhvr>
                                      <p:tavLst>
                                        <p:tav tm="0" fmla="#ppt_w*sin(2.5*pi*$)">
                                          <p:val>
                                            <p:fltVal val="0"/>
                                          </p:val>
                                        </p:tav>
                                        <p:tav tm="100000">
                                          <p:val>
                                            <p:fltVal val="1"/>
                                          </p:val>
                                        </p:tav>
                                      </p:tavLst>
                                    </p:anim>
                                    <p:anim calcmode="lin" valueType="num">
                                      <p:cBhvr>
                                        <p:cTn id="72" dur="2000" fill="hold"/>
                                        <p:tgtEl>
                                          <p:spTgt spid="5">
                                            <p:txEl>
                                              <p:pRg st="8" end="8"/>
                                            </p:txEl>
                                          </p:spTgt>
                                        </p:tgtEl>
                                        <p:attrNameLst>
                                          <p:attrName>ppt_h</p:attrName>
                                        </p:attrNameLst>
                                      </p:cBhvr>
                                      <p:tavLst>
                                        <p:tav tm="0">
                                          <p:val>
                                            <p:strVal val="#ppt_h"/>
                                          </p:val>
                                        </p:tav>
                                        <p:tav tm="100000">
                                          <p:val>
                                            <p:strVal val="#ppt_h"/>
                                          </p:val>
                                        </p:tav>
                                      </p:tavLst>
                                    </p:anim>
                                  </p:childTnLst>
                                </p:cTn>
                              </p:par>
                            </p:childTnLst>
                          </p:cTn>
                        </p:par>
                      </p:childTnLst>
                    </p:cTn>
                  </p:par>
                  <p:par>
                    <p:cTn id="73" fill="hold">
                      <p:stCondLst>
                        <p:cond delay="indefinite"/>
                      </p:stCondLst>
                      <p:childTnLst>
                        <p:par>
                          <p:cTn id="74" fill="hold">
                            <p:stCondLst>
                              <p:cond delay="0"/>
                            </p:stCondLst>
                            <p:childTnLst>
                              <p:par>
                                <p:cTn id="75" presetID="31" presetClass="entr" presetSubtype="0" fill="hold" nodeType="clickEffect">
                                  <p:stCondLst>
                                    <p:cond delay="0"/>
                                  </p:stCondLst>
                                  <p:childTnLst>
                                    <p:set>
                                      <p:cBhvr>
                                        <p:cTn id="76" dur="1" fill="hold">
                                          <p:stCondLst>
                                            <p:cond delay="0"/>
                                          </p:stCondLst>
                                        </p:cTn>
                                        <p:tgtEl>
                                          <p:spTgt spid="5">
                                            <p:txEl>
                                              <p:pRg st="9" end="9"/>
                                            </p:txEl>
                                          </p:spTgt>
                                        </p:tgtEl>
                                        <p:attrNameLst>
                                          <p:attrName>style.visibility</p:attrName>
                                        </p:attrNameLst>
                                      </p:cBhvr>
                                      <p:to>
                                        <p:strVal val="visible"/>
                                      </p:to>
                                    </p:set>
                                    <p:anim calcmode="lin" valueType="num">
                                      <p:cBhvr>
                                        <p:cTn id="77" dur="1000" fill="hold"/>
                                        <p:tgtEl>
                                          <p:spTgt spid="5">
                                            <p:txEl>
                                              <p:pRg st="9" end="9"/>
                                            </p:txEl>
                                          </p:spTgt>
                                        </p:tgtEl>
                                        <p:attrNameLst>
                                          <p:attrName>ppt_w</p:attrName>
                                        </p:attrNameLst>
                                      </p:cBhvr>
                                      <p:tavLst>
                                        <p:tav tm="0">
                                          <p:val>
                                            <p:fltVal val="0"/>
                                          </p:val>
                                        </p:tav>
                                        <p:tav tm="100000">
                                          <p:val>
                                            <p:strVal val="#ppt_w"/>
                                          </p:val>
                                        </p:tav>
                                      </p:tavLst>
                                    </p:anim>
                                    <p:anim calcmode="lin" valueType="num">
                                      <p:cBhvr>
                                        <p:cTn id="78" dur="1000" fill="hold"/>
                                        <p:tgtEl>
                                          <p:spTgt spid="5">
                                            <p:txEl>
                                              <p:pRg st="9" end="9"/>
                                            </p:txEl>
                                          </p:spTgt>
                                        </p:tgtEl>
                                        <p:attrNameLst>
                                          <p:attrName>ppt_h</p:attrName>
                                        </p:attrNameLst>
                                      </p:cBhvr>
                                      <p:tavLst>
                                        <p:tav tm="0">
                                          <p:val>
                                            <p:fltVal val="0"/>
                                          </p:val>
                                        </p:tav>
                                        <p:tav tm="100000">
                                          <p:val>
                                            <p:strVal val="#ppt_h"/>
                                          </p:val>
                                        </p:tav>
                                      </p:tavLst>
                                    </p:anim>
                                    <p:anim calcmode="lin" valueType="num">
                                      <p:cBhvr>
                                        <p:cTn id="79" dur="1000" fill="hold"/>
                                        <p:tgtEl>
                                          <p:spTgt spid="5">
                                            <p:txEl>
                                              <p:pRg st="9" end="9"/>
                                            </p:txEl>
                                          </p:spTgt>
                                        </p:tgtEl>
                                        <p:attrNameLst>
                                          <p:attrName>style.rotation</p:attrName>
                                        </p:attrNameLst>
                                      </p:cBhvr>
                                      <p:tavLst>
                                        <p:tav tm="0">
                                          <p:val>
                                            <p:fltVal val="90"/>
                                          </p:val>
                                        </p:tav>
                                        <p:tav tm="100000">
                                          <p:val>
                                            <p:fltVal val="0"/>
                                          </p:val>
                                        </p:tav>
                                      </p:tavLst>
                                    </p:anim>
                                    <p:animEffect transition="in" filter="fade">
                                      <p:cBhvr>
                                        <p:cTn id="80" dur="10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040CD989-0F52-EA36-7F2E-34AC8E2F210A}"/>
              </a:ext>
            </a:extLst>
          </p:cNvPr>
          <p:cNvSpPr/>
          <p:nvPr/>
        </p:nvSpPr>
        <p:spPr>
          <a:xfrm>
            <a:off x="2274808" y="10887"/>
            <a:ext cx="7642383" cy="985706"/>
          </a:xfrm>
          <a:prstGeom prst="ellipse">
            <a:avLst/>
          </a:prstGeom>
          <a:solidFill>
            <a:schemeClr val="accent2"/>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3600" b="1" dirty="0" err="1">
                <a:latin typeface="NikoshBAN" panose="02000000000000000000"/>
              </a:rPr>
              <a:t>সঠিক</a:t>
            </a:r>
            <a:r>
              <a:rPr lang="en-US" sz="3600" b="1" dirty="0">
                <a:latin typeface="NikoshBAN" panose="02000000000000000000"/>
              </a:rPr>
              <a:t> </a:t>
            </a:r>
            <a:r>
              <a:rPr lang="en-US" sz="3600" b="1" dirty="0" err="1">
                <a:latin typeface="NikoshBAN" panose="02000000000000000000"/>
              </a:rPr>
              <a:t>উত্তর</a:t>
            </a:r>
            <a:r>
              <a:rPr lang="en-US" sz="3600" b="1" dirty="0">
                <a:latin typeface="NikoshBAN" panose="02000000000000000000"/>
              </a:rPr>
              <a:t> </a:t>
            </a:r>
            <a:r>
              <a:rPr lang="en-US" sz="3600" b="1" dirty="0" err="1">
                <a:latin typeface="NikoshBAN" panose="02000000000000000000"/>
              </a:rPr>
              <a:t>জেনে</a:t>
            </a:r>
            <a:r>
              <a:rPr lang="en-US" sz="3600" b="1" dirty="0">
                <a:latin typeface="NikoshBAN" panose="02000000000000000000"/>
              </a:rPr>
              <a:t> </a:t>
            </a:r>
            <a:r>
              <a:rPr lang="en-US" sz="3600" b="1" dirty="0" err="1">
                <a:latin typeface="NikoshBAN" panose="02000000000000000000"/>
              </a:rPr>
              <a:t>নিই</a:t>
            </a:r>
            <a:r>
              <a:rPr lang="en-US" sz="3600" b="1" dirty="0">
                <a:latin typeface="NikoshBAN" panose="02000000000000000000"/>
              </a:rPr>
              <a:t>-</a:t>
            </a:r>
          </a:p>
        </p:txBody>
      </p:sp>
      <p:sp>
        <p:nvSpPr>
          <p:cNvPr id="7" name="Rectangle 6">
            <a:extLst>
              <a:ext uri="{FF2B5EF4-FFF2-40B4-BE49-F238E27FC236}">
                <a16:creationId xmlns:a16="http://schemas.microsoft.com/office/drawing/2014/main" id="{B659EBC9-B709-A0B5-68FC-3E7932E8B4FA}"/>
              </a:ext>
            </a:extLst>
          </p:cNvPr>
          <p:cNvSpPr/>
          <p:nvPr/>
        </p:nvSpPr>
        <p:spPr>
          <a:xfrm>
            <a:off x="1" y="0"/>
            <a:ext cx="12192000" cy="6847113"/>
          </a:xfrm>
          <a:prstGeom prst="rect">
            <a:avLst/>
          </a:prstGeom>
          <a:noFill/>
          <a:ln w="571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dirty="0">
                <a:solidFill>
                  <a:schemeClr val="tx1">
                    <a:lumMod val="95000"/>
                    <a:lumOff val="5000"/>
                  </a:schemeClr>
                </a:solidFill>
                <a:latin typeface="NikoshBAN" panose="02000000000000000000" pitchFamily="2" charset="0"/>
                <a:cs typeface="NikoshBAN" panose="02000000000000000000" pitchFamily="2" charset="0"/>
              </a:rPr>
              <a:t> </a:t>
            </a:r>
          </a:p>
        </p:txBody>
      </p:sp>
      <p:sp>
        <p:nvSpPr>
          <p:cNvPr id="2" name="TextBox 1">
            <a:extLst>
              <a:ext uri="{FF2B5EF4-FFF2-40B4-BE49-F238E27FC236}">
                <a16:creationId xmlns:a16="http://schemas.microsoft.com/office/drawing/2014/main" id="{8F92ABA5-957A-6EF2-9900-00B0DDB57A52}"/>
              </a:ext>
            </a:extLst>
          </p:cNvPr>
          <p:cNvSpPr txBox="1"/>
          <p:nvPr/>
        </p:nvSpPr>
        <p:spPr>
          <a:xfrm>
            <a:off x="536885" y="996593"/>
            <a:ext cx="8928243" cy="5632311"/>
          </a:xfrm>
          <a:prstGeom prst="rect">
            <a:avLst/>
          </a:prstGeom>
          <a:noFill/>
        </p:spPr>
        <p:txBody>
          <a:bodyPr wrap="square" rtlCol="0">
            <a:spAutoFit/>
          </a:bodyPr>
          <a:lstStyle/>
          <a:p>
            <a:r>
              <a:rPr lang="en-US" sz="3600" b="1" dirty="0">
                <a:solidFill>
                  <a:schemeClr val="accent2">
                    <a:lumMod val="75000"/>
                  </a:schemeClr>
                </a:solidFill>
                <a:latin typeface=" NikoshBaN"/>
              </a:rPr>
              <a:t>১। ২ </a:t>
            </a:r>
            <a:r>
              <a:rPr lang="en-US" sz="3600" b="1" dirty="0" err="1">
                <a:solidFill>
                  <a:schemeClr val="accent2">
                    <a:lumMod val="75000"/>
                  </a:schemeClr>
                </a:solidFill>
                <a:latin typeface=" NikoshBaN"/>
              </a:rPr>
              <a:t>ধরণের</a:t>
            </a:r>
            <a:r>
              <a:rPr lang="en-US" sz="3600" b="1" dirty="0">
                <a:solidFill>
                  <a:schemeClr val="accent2">
                    <a:lumMod val="75000"/>
                  </a:schemeClr>
                </a:solidFill>
                <a:latin typeface=" NikoshBaN"/>
              </a:rPr>
              <a:t> </a:t>
            </a:r>
          </a:p>
          <a:p>
            <a:r>
              <a:rPr lang="en-US" sz="3600" b="1" dirty="0">
                <a:solidFill>
                  <a:schemeClr val="tx2"/>
                </a:solidFill>
                <a:latin typeface=" NikoshBaN"/>
              </a:rPr>
              <a:t>২। </a:t>
            </a:r>
            <a:r>
              <a:rPr lang="en-US" sz="3600" b="1" dirty="0" err="1">
                <a:solidFill>
                  <a:schemeClr val="tx2"/>
                </a:solidFill>
                <a:latin typeface=" NikoshBaN"/>
              </a:rPr>
              <a:t>জনগণের</a:t>
            </a:r>
            <a:r>
              <a:rPr lang="en-US" sz="3600" b="1" dirty="0">
                <a:solidFill>
                  <a:schemeClr val="tx2"/>
                </a:solidFill>
                <a:latin typeface=" NikoshBaN"/>
              </a:rPr>
              <a:t> </a:t>
            </a:r>
            <a:r>
              <a:rPr lang="en-US" sz="3600" b="1" dirty="0" err="1">
                <a:solidFill>
                  <a:schemeClr val="tx2"/>
                </a:solidFill>
                <a:latin typeface=" NikoshBaN"/>
              </a:rPr>
              <a:t>শাসন</a:t>
            </a:r>
            <a:endParaRPr lang="en-US" sz="3600" b="1" dirty="0">
              <a:solidFill>
                <a:schemeClr val="tx2"/>
              </a:solidFill>
              <a:latin typeface=" NikoshBaN"/>
            </a:endParaRPr>
          </a:p>
          <a:p>
            <a:r>
              <a:rPr lang="en-US" sz="3600" b="1" dirty="0">
                <a:solidFill>
                  <a:schemeClr val="accent1"/>
                </a:solidFill>
                <a:latin typeface=" NikoshBaN"/>
              </a:rPr>
              <a:t>৩। </a:t>
            </a:r>
            <a:r>
              <a:rPr lang="en-US" sz="3600" b="1" dirty="0" err="1">
                <a:solidFill>
                  <a:schemeClr val="accent1"/>
                </a:solidFill>
                <a:latin typeface=" NikoshBaN"/>
              </a:rPr>
              <a:t>নির্বাচন</a:t>
            </a:r>
            <a:endParaRPr lang="en-US" sz="3600" b="1" dirty="0">
              <a:solidFill>
                <a:schemeClr val="accent1"/>
              </a:solidFill>
              <a:latin typeface=" NikoshBaN"/>
            </a:endParaRPr>
          </a:p>
          <a:p>
            <a:r>
              <a:rPr lang="en-US" sz="3600" b="1" dirty="0">
                <a:solidFill>
                  <a:schemeClr val="accent6"/>
                </a:solidFill>
                <a:latin typeface=" NikoshBaN"/>
              </a:rPr>
              <a:t>৪। ৩ </a:t>
            </a:r>
            <a:r>
              <a:rPr lang="en-US" sz="3600" b="1" dirty="0" err="1">
                <a:solidFill>
                  <a:schemeClr val="accent6"/>
                </a:solidFill>
                <a:latin typeface=" NikoshBaN"/>
              </a:rPr>
              <a:t>টি</a:t>
            </a:r>
            <a:endParaRPr lang="en-US" sz="3600" b="1" dirty="0">
              <a:solidFill>
                <a:schemeClr val="accent6"/>
              </a:solidFill>
              <a:latin typeface=" NikoshBaN"/>
            </a:endParaRPr>
          </a:p>
          <a:p>
            <a:r>
              <a:rPr lang="en-US" sz="3600" b="1" dirty="0">
                <a:solidFill>
                  <a:srgbClr val="C00000"/>
                </a:solidFill>
                <a:latin typeface=" NikoshBaN"/>
              </a:rPr>
              <a:t>৫। ১৮৬৩ </a:t>
            </a:r>
            <a:r>
              <a:rPr lang="en-US" sz="3600" b="1" dirty="0" err="1">
                <a:solidFill>
                  <a:srgbClr val="C00000"/>
                </a:solidFill>
                <a:latin typeface=" NikoshBaN"/>
              </a:rPr>
              <a:t>সালে</a:t>
            </a:r>
            <a:endParaRPr lang="en-US" sz="3600" b="1" dirty="0">
              <a:solidFill>
                <a:srgbClr val="C00000"/>
              </a:solidFill>
              <a:latin typeface=" NikoshBaN"/>
            </a:endParaRPr>
          </a:p>
          <a:p>
            <a:r>
              <a:rPr lang="en-US" sz="3600" b="1" dirty="0">
                <a:solidFill>
                  <a:srgbClr val="00B0F0"/>
                </a:solidFill>
                <a:latin typeface=" NikoshBaN"/>
              </a:rPr>
              <a:t>৬। </a:t>
            </a:r>
            <a:r>
              <a:rPr lang="en-US" sz="3600" b="1" dirty="0" err="1">
                <a:solidFill>
                  <a:srgbClr val="00B0F0"/>
                </a:solidFill>
                <a:latin typeface=" NikoshBaN"/>
              </a:rPr>
              <a:t>গ্রিক</a:t>
            </a:r>
            <a:r>
              <a:rPr lang="en-US" sz="3600" b="1" dirty="0">
                <a:solidFill>
                  <a:srgbClr val="00B0F0"/>
                </a:solidFill>
                <a:latin typeface=" NikoshBaN"/>
              </a:rPr>
              <a:t> </a:t>
            </a:r>
            <a:r>
              <a:rPr lang="en-US" sz="3600" b="1" dirty="0" err="1">
                <a:solidFill>
                  <a:srgbClr val="00B0F0"/>
                </a:solidFill>
                <a:latin typeface=" NikoshBaN"/>
              </a:rPr>
              <a:t>শব্দ</a:t>
            </a:r>
            <a:endParaRPr lang="en-US" sz="3600" b="1" dirty="0">
              <a:solidFill>
                <a:srgbClr val="00B0F0"/>
              </a:solidFill>
              <a:latin typeface=" NikoshBaN"/>
            </a:endParaRPr>
          </a:p>
          <a:p>
            <a:r>
              <a:rPr lang="en-US" sz="3600" b="1" dirty="0">
                <a:solidFill>
                  <a:srgbClr val="FFC000"/>
                </a:solidFill>
                <a:latin typeface=" NikoshBaN"/>
              </a:rPr>
              <a:t>৭। ৩ </a:t>
            </a:r>
            <a:r>
              <a:rPr lang="en-US" sz="3600" b="1" dirty="0" err="1">
                <a:solidFill>
                  <a:srgbClr val="FFC000"/>
                </a:solidFill>
                <a:latin typeface=" NikoshBaN"/>
              </a:rPr>
              <a:t>টি</a:t>
            </a:r>
            <a:r>
              <a:rPr lang="en-US" sz="3600" b="1" dirty="0">
                <a:solidFill>
                  <a:srgbClr val="FFC000"/>
                </a:solidFill>
                <a:latin typeface=" NikoshBaN"/>
              </a:rPr>
              <a:t> </a:t>
            </a:r>
          </a:p>
          <a:p>
            <a:r>
              <a:rPr lang="en-US" sz="3600" b="1" dirty="0">
                <a:latin typeface=" NikoshBaN"/>
              </a:rPr>
              <a:t>৮। </a:t>
            </a:r>
            <a:r>
              <a:rPr lang="en-US" sz="3600" b="1" dirty="0" err="1">
                <a:latin typeface=" NikoshBaN"/>
              </a:rPr>
              <a:t>জনগণের</a:t>
            </a:r>
            <a:r>
              <a:rPr lang="en-US" sz="3600" b="1" dirty="0">
                <a:latin typeface=" NikoshBaN"/>
              </a:rPr>
              <a:t> </a:t>
            </a:r>
            <a:r>
              <a:rPr lang="en-US" sz="3600" b="1" dirty="0" err="1">
                <a:latin typeface=" NikoshBaN"/>
              </a:rPr>
              <a:t>শাসন</a:t>
            </a:r>
            <a:endParaRPr lang="en-US" sz="3600" b="1" dirty="0">
              <a:latin typeface=" NikoshBaN"/>
            </a:endParaRPr>
          </a:p>
          <a:p>
            <a:r>
              <a:rPr lang="en-US" sz="3600" b="1" dirty="0">
                <a:solidFill>
                  <a:schemeClr val="accent2">
                    <a:lumMod val="75000"/>
                  </a:schemeClr>
                </a:solidFill>
                <a:latin typeface=" NikoshBaN"/>
              </a:rPr>
              <a:t>৯। </a:t>
            </a:r>
            <a:r>
              <a:rPr lang="en-US" sz="3600" b="1" dirty="0" err="1">
                <a:solidFill>
                  <a:schemeClr val="accent2">
                    <a:lumMod val="75000"/>
                  </a:schemeClr>
                </a:solidFill>
                <a:latin typeface=" NikoshBaN"/>
              </a:rPr>
              <a:t>সংসদীয়</a:t>
            </a:r>
            <a:endParaRPr lang="en-US" sz="3600" b="1" dirty="0">
              <a:solidFill>
                <a:schemeClr val="accent2">
                  <a:lumMod val="75000"/>
                </a:schemeClr>
              </a:solidFill>
              <a:latin typeface=" NikoshBaN"/>
            </a:endParaRPr>
          </a:p>
          <a:p>
            <a:r>
              <a:rPr lang="en-US" sz="3600" b="1" dirty="0">
                <a:solidFill>
                  <a:schemeClr val="accent5">
                    <a:lumMod val="75000"/>
                  </a:schemeClr>
                </a:solidFill>
                <a:latin typeface=" NikoshBaN"/>
              </a:rPr>
              <a:t>১০। </a:t>
            </a:r>
            <a:r>
              <a:rPr lang="en-US" sz="3600" b="1" dirty="0" err="1">
                <a:solidFill>
                  <a:schemeClr val="accent5">
                    <a:lumMod val="75000"/>
                  </a:schemeClr>
                </a:solidFill>
                <a:latin typeface=" NikoshBaN"/>
              </a:rPr>
              <a:t>জনগণ</a:t>
            </a:r>
            <a:endParaRPr lang="en-US" b="1" dirty="0">
              <a:solidFill>
                <a:schemeClr val="accent5">
                  <a:lumMod val="75000"/>
                </a:schemeClr>
              </a:solidFill>
            </a:endParaRPr>
          </a:p>
        </p:txBody>
      </p:sp>
    </p:spTree>
    <p:extLst>
      <p:ext uri="{BB962C8B-B14F-4D97-AF65-F5344CB8AC3E}">
        <p14:creationId xmlns:p14="http://schemas.microsoft.com/office/powerpoint/2010/main" val="2090462814"/>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3000"/>
                                        <p:tgtEl>
                                          <p:spTgt spid="5"/>
                                        </p:tgtEl>
                                      </p:cBhvr>
                                    </p:animEffect>
                                    <p:anim calcmode="lin" valueType="num">
                                      <p:cBhvr>
                                        <p:cTn id="8" dur="3000" fill="hold"/>
                                        <p:tgtEl>
                                          <p:spTgt spid="5"/>
                                        </p:tgtEl>
                                        <p:attrNameLst>
                                          <p:attrName>ppt_x</p:attrName>
                                        </p:attrNameLst>
                                      </p:cBhvr>
                                      <p:tavLst>
                                        <p:tav tm="0">
                                          <p:val>
                                            <p:strVal val="#ppt_x"/>
                                          </p:val>
                                        </p:tav>
                                        <p:tav tm="100000">
                                          <p:val>
                                            <p:strVal val="#ppt_x"/>
                                          </p:val>
                                        </p:tav>
                                      </p:tavLst>
                                    </p:anim>
                                    <p:anim calcmode="lin" valueType="num">
                                      <p:cBhvr>
                                        <p:cTn id="9" dur="3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50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wheel(1)">
                                      <p:cBhvr>
                                        <p:cTn id="14" dur="3000"/>
                                        <p:tgtEl>
                                          <p:spTgt spid="5">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6" presetClass="entr" presetSubtype="0" fill="hold" nodeType="clickEffect">
                                  <p:stCondLst>
                                    <p:cond delay="0"/>
                                  </p:stCondLst>
                                  <p:childTnLst>
                                    <p:set>
                                      <p:cBhvr>
                                        <p:cTn id="25" dur="1" fill="hold">
                                          <p:stCondLst>
                                            <p:cond delay="0"/>
                                          </p:stCondLst>
                                        </p:cTn>
                                        <p:tgtEl>
                                          <p:spTgt spid="2">
                                            <p:txEl>
                                              <p:pRg st="0" end="0"/>
                                            </p:txEl>
                                          </p:spTgt>
                                        </p:tgtEl>
                                        <p:attrNameLst>
                                          <p:attrName>style.visibility</p:attrName>
                                        </p:attrNameLst>
                                      </p:cBhvr>
                                      <p:to>
                                        <p:strVal val="visible"/>
                                      </p:to>
                                    </p:set>
                                    <p:animEffect transition="in" filter="wipe(down)">
                                      <p:cBhvr>
                                        <p:cTn id="26" dur="580">
                                          <p:stCondLst>
                                            <p:cond delay="0"/>
                                          </p:stCondLst>
                                        </p:cTn>
                                        <p:tgtEl>
                                          <p:spTgt spid="2">
                                            <p:txEl>
                                              <p:pRg st="0" end="0"/>
                                            </p:txEl>
                                          </p:spTgt>
                                        </p:tgtEl>
                                      </p:cBhvr>
                                    </p:animEffect>
                                    <p:anim calcmode="lin" valueType="num">
                                      <p:cBhvr>
                                        <p:cTn id="27" dur="1822"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2">
                                            <p:txEl>
                                              <p:pRg st="0" end="0"/>
                                            </p:txEl>
                                          </p:spTgt>
                                        </p:tgtEl>
                                        <p:attrNameLst>
                                          <p:attrName>ppt_y</p:attrName>
                                        </p:attrNameLst>
                                      </p:cBhvr>
                                      <p:tavLst>
                                        <p:tav tm="0" fmla="#ppt_y-sin(pi*$)/81">
                                          <p:val>
                                            <p:fltVal val="0"/>
                                          </p:val>
                                        </p:tav>
                                        <p:tav tm="100000">
                                          <p:val>
                                            <p:fltVal val="1"/>
                                          </p:val>
                                        </p:tav>
                                      </p:tavLst>
                                    </p:anim>
                                    <p:animScale>
                                      <p:cBhvr>
                                        <p:cTn id="32" dur="26">
                                          <p:stCondLst>
                                            <p:cond delay="650"/>
                                          </p:stCondLst>
                                        </p:cTn>
                                        <p:tgtEl>
                                          <p:spTgt spid="2">
                                            <p:txEl>
                                              <p:pRg st="0" end="0"/>
                                            </p:txEl>
                                          </p:spTgt>
                                        </p:tgtEl>
                                      </p:cBhvr>
                                      <p:to x="100000" y="60000"/>
                                    </p:animScale>
                                    <p:animScale>
                                      <p:cBhvr>
                                        <p:cTn id="33" dur="166" decel="50000">
                                          <p:stCondLst>
                                            <p:cond delay="676"/>
                                          </p:stCondLst>
                                        </p:cTn>
                                        <p:tgtEl>
                                          <p:spTgt spid="2">
                                            <p:txEl>
                                              <p:pRg st="0" end="0"/>
                                            </p:txEl>
                                          </p:spTgt>
                                        </p:tgtEl>
                                      </p:cBhvr>
                                      <p:to x="100000" y="100000"/>
                                    </p:animScale>
                                    <p:animScale>
                                      <p:cBhvr>
                                        <p:cTn id="34" dur="26">
                                          <p:stCondLst>
                                            <p:cond delay="1312"/>
                                          </p:stCondLst>
                                        </p:cTn>
                                        <p:tgtEl>
                                          <p:spTgt spid="2">
                                            <p:txEl>
                                              <p:pRg st="0" end="0"/>
                                            </p:txEl>
                                          </p:spTgt>
                                        </p:tgtEl>
                                      </p:cBhvr>
                                      <p:to x="100000" y="80000"/>
                                    </p:animScale>
                                    <p:animScale>
                                      <p:cBhvr>
                                        <p:cTn id="35" dur="166" decel="50000">
                                          <p:stCondLst>
                                            <p:cond delay="1338"/>
                                          </p:stCondLst>
                                        </p:cTn>
                                        <p:tgtEl>
                                          <p:spTgt spid="2">
                                            <p:txEl>
                                              <p:pRg st="0" end="0"/>
                                            </p:txEl>
                                          </p:spTgt>
                                        </p:tgtEl>
                                      </p:cBhvr>
                                      <p:to x="100000" y="100000"/>
                                    </p:animScale>
                                    <p:animScale>
                                      <p:cBhvr>
                                        <p:cTn id="36" dur="26">
                                          <p:stCondLst>
                                            <p:cond delay="1642"/>
                                          </p:stCondLst>
                                        </p:cTn>
                                        <p:tgtEl>
                                          <p:spTgt spid="2">
                                            <p:txEl>
                                              <p:pRg st="0" end="0"/>
                                            </p:txEl>
                                          </p:spTgt>
                                        </p:tgtEl>
                                      </p:cBhvr>
                                      <p:to x="100000" y="90000"/>
                                    </p:animScale>
                                    <p:animScale>
                                      <p:cBhvr>
                                        <p:cTn id="37" dur="166" decel="50000">
                                          <p:stCondLst>
                                            <p:cond delay="1668"/>
                                          </p:stCondLst>
                                        </p:cTn>
                                        <p:tgtEl>
                                          <p:spTgt spid="2">
                                            <p:txEl>
                                              <p:pRg st="0" end="0"/>
                                            </p:txEl>
                                          </p:spTgt>
                                        </p:tgtEl>
                                      </p:cBhvr>
                                      <p:to x="100000" y="100000"/>
                                    </p:animScale>
                                    <p:animScale>
                                      <p:cBhvr>
                                        <p:cTn id="38" dur="26">
                                          <p:stCondLst>
                                            <p:cond delay="1808"/>
                                          </p:stCondLst>
                                        </p:cTn>
                                        <p:tgtEl>
                                          <p:spTgt spid="2">
                                            <p:txEl>
                                              <p:pRg st="0" end="0"/>
                                            </p:txEl>
                                          </p:spTgt>
                                        </p:tgtEl>
                                      </p:cBhvr>
                                      <p:to x="100000" y="95000"/>
                                    </p:animScale>
                                    <p:animScale>
                                      <p:cBhvr>
                                        <p:cTn id="39" dur="166" decel="50000">
                                          <p:stCondLst>
                                            <p:cond delay="1834"/>
                                          </p:stCondLst>
                                        </p:cTn>
                                        <p:tgtEl>
                                          <p:spTgt spid="2">
                                            <p:txEl>
                                              <p:pRg st="0" end="0"/>
                                            </p:txEl>
                                          </p:spTgt>
                                        </p:tgtEl>
                                      </p:cBhvr>
                                      <p:to x="100000" y="100000"/>
                                    </p:animScale>
                                  </p:childTnLst>
                                </p:cTn>
                              </p:par>
                            </p:childTnLst>
                          </p:cTn>
                        </p:par>
                      </p:childTnLst>
                    </p:cTn>
                  </p:par>
                  <p:par>
                    <p:cTn id="40" fill="hold">
                      <p:stCondLst>
                        <p:cond delay="indefinite"/>
                      </p:stCondLst>
                      <p:childTnLst>
                        <p:par>
                          <p:cTn id="41" fill="hold">
                            <p:stCondLst>
                              <p:cond delay="0"/>
                            </p:stCondLst>
                            <p:childTnLst>
                              <p:par>
                                <p:cTn id="42" presetID="45" presetClass="entr" presetSubtype="0" fill="hold" nodeType="clickEffect">
                                  <p:stCondLst>
                                    <p:cond delay="0"/>
                                  </p:stCondLst>
                                  <p:childTnLst>
                                    <p:set>
                                      <p:cBhvr>
                                        <p:cTn id="43" dur="1" fill="hold">
                                          <p:stCondLst>
                                            <p:cond delay="0"/>
                                          </p:stCondLst>
                                        </p:cTn>
                                        <p:tgtEl>
                                          <p:spTgt spid="2">
                                            <p:txEl>
                                              <p:pRg st="1" end="1"/>
                                            </p:txEl>
                                          </p:spTgt>
                                        </p:tgtEl>
                                        <p:attrNameLst>
                                          <p:attrName>style.visibility</p:attrName>
                                        </p:attrNameLst>
                                      </p:cBhvr>
                                      <p:to>
                                        <p:strVal val="visible"/>
                                      </p:to>
                                    </p:set>
                                    <p:animEffect transition="in" filter="fade">
                                      <p:cBhvr>
                                        <p:cTn id="44" dur="2000"/>
                                        <p:tgtEl>
                                          <p:spTgt spid="2">
                                            <p:txEl>
                                              <p:pRg st="1" end="1"/>
                                            </p:txEl>
                                          </p:spTgt>
                                        </p:tgtEl>
                                      </p:cBhvr>
                                    </p:animEffect>
                                    <p:anim calcmode="lin" valueType="num">
                                      <p:cBhvr>
                                        <p:cTn id="45" dur="2000" fill="hold"/>
                                        <p:tgtEl>
                                          <p:spTgt spid="2">
                                            <p:txEl>
                                              <p:pRg st="1" end="1"/>
                                            </p:txEl>
                                          </p:spTgt>
                                        </p:tgtEl>
                                        <p:attrNameLst>
                                          <p:attrName>ppt_w</p:attrName>
                                        </p:attrNameLst>
                                      </p:cBhvr>
                                      <p:tavLst>
                                        <p:tav tm="0" fmla="#ppt_w*sin(2.5*pi*$)">
                                          <p:val>
                                            <p:fltVal val="0"/>
                                          </p:val>
                                        </p:tav>
                                        <p:tav tm="100000">
                                          <p:val>
                                            <p:fltVal val="1"/>
                                          </p:val>
                                        </p:tav>
                                      </p:tavLst>
                                    </p:anim>
                                    <p:anim calcmode="lin" valueType="num">
                                      <p:cBhvr>
                                        <p:cTn id="46" dur="2000" fill="hold"/>
                                        <p:tgtEl>
                                          <p:spTgt spid="2">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47" fill="hold">
                      <p:stCondLst>
                        <p:cond delay="indefinite"/>
                      </p:stCondLst>
                      <p:childTnLst>
                        <p:par>
                          <p:cTn id="48" fill="hold">
                            <p:stCondLst>
                              <p:cond delay="0"/>
                            </p:stCondLst>
                            <p:childTnLst>
                              <p:par>
                                <p:cTn id="49" presetID="6" presetClass="entr" presetSubtype="16" fill="hold" nodeType="clickEffect">
                                  <p:stCondLst>
                                    <p:cond delay="0"/>
                                  </p:stCondLst>
                                  <p:childTnLst>
                                    <p:set>
                                      <p:cBhvr>
                                        <p:cTn id="50" dur="1" fill="hold">
                                          <p:stCondLst>
                                            <p:cond delay="0"/>
                                          </p:stCondLst>
                                        </p:cTn>
                                        <p:tgtEl>
                                          <p:spTgt spid="2">
                                            <p:txEl>
                                              <p:pRg st="2" end="2"/>
                                            </p:txEl>
                                          </p:spTgt>
                                        </p:tgtEl>
                                        <p:attrNameLst>
                                          <p:attrName>style.visibility</p:attrName>
                                        </p:attrNameLst>
                                      </p:cBhvr>
                                      <p:to>
                                        <p:strVal val="visible"/>
                                      </p:to>
                                    </p:set>
                                    <p:animEffect transition="in" filter="circle(in)">
                                      <p:cBhvr>
                                        <p:cTn id="51" dur="2000"/>
                                        <p:tgtEl>
                                          <p:spTgt spid="2">
                                            <p:txEl>
                                              <p:pRg st="2" end="2"/>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6" presetClass="entr" presetSubtype="0" fill="hold" nodeType="clickEffect">
                                  <p:stCondLst>
                                    <p:cond delay="0"/>
                                  </p:stCondLst>
                                  <p:childTnLst>
                                    <p:set>
                                      <p:cBhvr>
                                        <p:cTn id="55" dur="1" fill="hold">
                                          <p:stCondLst>
                                            <p:cond delay="0"/>
                                          </p:stCondLst>
                                        </p:cTn>
                                        <p:tgtEl>
                                          <p:spTgt spid="2">
                                            <p:txEl>
                                              <p:pRg st="3" end="3"/>
                                            </p:txEl>
                                          </p:spTgt>
                                        </p:tgtEl>
                                        <p:attrNameLst>
                                          <p:attrName>style.visibility</p:attrName>
                                        </p:attrNameLst>
                                      </p:cBhvr>
                                      <p:to>
                                        <p:strVal val="visible"/>
                                      </p:to>
                                    </p:set>
                                    <p:animEffect transition="in" filter="wipe(down)">
                                      <p:cBhvr>
                                        <p:cTn id="56" dur="580">
                                          <p:stCondLst>
                                            <p:cond delay="0"/>
                                          </p:stCondLst>
                                        </p:cTn>
                                        <p:tgtEl>
                                          <p:spTgt spid="2">
                                            <p:txEl>
                                              <p:pRg st="3" end="3"/>
                                            </p:txEl>
                                          </p:spTgt>
                                        </p:tgtEl>
                                      </p:cBhvr>
                                    </p:animEffect>
                                    <p:anim calcmode="lin" valueType="num">
                                      <p:cBhvr>
                                        <p:cTn id="57" dur="1822" tmFilter="0,0; 0.14,0.36; 0.43,0.73; 0.71,0.91; 1.0,1.0">
                                          <p:stCondLst>
                                            <p:cond delay="0"/>
                                          </p:stCondLst>
                                        </p:cTn>
                                        <p:tgtEl>
                                          <p:spTgt spid="2">
                                            <p:txEl>
                                              <p:pRg st="3" end="3"/>
                                            </p:txEl>
                                          </p:spTgt>
                                        </p:tgtEl>
                                        <p:attrNameLst>
                                          <p:attrName>ppt_x</p:attrName>
                                        </p:attrNameLst>
                                      </p:cBhvr>
                                      <p:tavLst>
                                        <p:tav tm="0">
                                          <p:val>
                                            <p:strVal val="#ppt_x-0.25"/>
                                          </p:val>
                                        </p:tav>
                                        <p:tav tm="100000">
                                          <p:val>
                                            <p:strVal val="#ppt_x"/>
                                          </p:val>
                                        </p:tav>
                                      </p:tavLst>
                                    </p:anim>
                                    <p:anim calcmode="lin" valueType="num">
                                      <p:cBhvr>
                                        <p:cTn id="58" dur="664" tmFilter="0.0,0.0; 0.25,0.07; 0.50,0.2; 0.75,0.467; 1.0,1.0">
                                          <p:stCondLst>
                                            <p:cond delay="0"/>
                                          </p:stCondLst>
                                        </p:cTn>
                                        <p:tgtEl>
                                          <p:spTgt spid="2">
                                            <p:txEl>
                                              <p:pRg st="3" end="3"/>
                                            </p:txEl>
                                          </p:spTgt>
                                        </p:tgtEl>
                                        <p:attrNameLst>
                                          <p:attrName>ppt_y</p:attrName>
                                        </p:attrNameLst>
                                      </p:cBhvr>
                                      <p:tavLst>
                                        <p:tav tm="0" fmla="#ppt_y-sin(pi*$)/3">
                                          <p:val>
                                            <p:fltVal val="0.5"/>
                                          </p:val>
                                        </p:tav>
                                        <p:tav tm="100000">
                                          <p:val>
                                            <p:fltVal val="1"/>
                                          </p:val>
                                        </p:tav>
                                      </p:tavLst>
                                    </p:anim>
                                    <p:anim calcmode="lin" valueType="num">
                                      <p:cBhvr>
                                        <p:cTn id="59" dur="664" tmFilter="0, 0; 0.125,0.2665; 0.25,0.4; 0.375,0.465; 0.5,0.5;  0.625,0.535; 0.75,0.6; 0.875,0.7335; 1,1">
                                          <p:stCondLst>
                                            <p:cond delay="664"/>
                                          </p:stCondLst>
                                        </p:cTn>
                                        <p:tgtEl>
                                          <p:spTgt spid="2">
                                            <p:txEl>
                                              <p:pRg st="3" end="3"/>
                                            </p:txEl>
                                          </p:spTgt>
                                        </p:tgtEl>
                                        <p:attrNameLst>
                                          <p:attrName>ppt_y</p:attrName>
                                        </p:attrNameLst>
                                      </p:cBhvr>
                                      <p:tavLst>
                                        <p:tav tm="0" fmla="#ppt_y-sin(pi*$)/9">
                                          <p:val>
                                            <p:fltVal val="0"/>
                                          </p:val>
                                        </p:tav>
                                        <p:tav tm="100000">
                                          <p:val>
                                            <p:fltVal val="1"/>
                                          </p:val>
                                        </p:tav>
                                      </p:tavLst>
                                    </p:anim>
                                    <p:anim calcmode="lin" valueType="num">
                                      <p:cBhvr>
                                        <p:cTn id="60" dur="332" tmFilter="0, 0; 0.125,0.2665; 0.25,0.4; 0.375,0.465; 0.5,0.5;  0.625,0.535; 0.75,0.6; 0.875,0.7335; 1,1">
                                          <p:stCondLst>
                                            <p:cond delay="1324"/>
                                          </p:stCondLst>
                                        </p:cTn>
                                        <p:tgtEl>
                                          <p:spTgt spid="2">
                                            <p:txEl>
                                              <p:pRg st="3" end="3"/>
                                            </p:txEl>
                                          </p:spTgt>
                                        </p:tgtEl>
                                        <p:attrNameLst>
                                          <p:attrName>ppt_y</p:attrName>
                                        </p:attrNameLst>
                                      </p:cBhvr>
                                      <p:tavLst>
                                        <p:tav tm="0" fmla="#ppt_y-sin(pi*$)/27">
                                          <p:val>
                                            <p:fltVal val="0"/>
                                          </p:val>
                                        </p:tav>
                                        <p:tav tm="100000">
                                          <p:val>
                                            <p:fltVal val="1"/>
                                          </p:val>
                                        </p:tav>
                                      </p:tavLst>
                                    </p:anim>
                                    <p:anim calcmode="lin" valueType="num">
                                      <p:cBhvr>
                                        <p:cTn id="61" dur="164" tmFilter="0, 0; 0.125,0.2665; 0.25,0.4; 0.375,0.465; 0.5,0.5;  0.625,0.535; 0.75,0.6; 0.875,0.7335; 1,1">
                                          <p:stCondLst>
                                            <p:cond delay="1656"/>
                                          </p:stCondLst>
                                        </p:cTn>
                                        <p:tgtEl>
                                          <p:spTgt spid="2">
                                            <p:txEl>
                                              <p:pRg st="3" end="3"/>
                                            </p:txEl>
                                          </p:spTgt>
                                        </p:tgtEl>
                                        <p:attrNameLst>
                                          <p:attrName>ppt_y</p:attrName>
                                        </p:attrNameLst>
                                      </p:cBhvr>
                                      <p:tavLst>
                                        <p:tav tm="0" fmla="#ppt_y-sin(pi*$)/81">
                                          <p:val>
                                            <p:fltVal val="0"/>
                                          </p:val>
                                        </p:tav>
                                        <p:tav tm="100000">
                                          <p:val>
                                            <p:fltVal val="1"/>
                                          </p:val>
                                        </p:tav>
                                      </p:tavLst>
                                    </p:anim>
                                    <p:animScale>
                                      <p:cBhvr>
                                        <p:cTn id="62" dur="26">
                                          <p:stCondLst>
                                            <p:cond delay="650"/>
                                          </p:stCondLst>
                                        </p:cTn>
                                        <p:tgtEl>
                                          <p:spTgt spid="2">
                                            <p:txEl>
                                              <p:pRg st="3" end="3"/>
                                            </p:txEl>
                                          </p:spTgt>
                                        </p:tgtEl>
                                      </p:cBhvr>
                                      <p:to x="100000" y="60000"/>
                                    </p:animScale>
                                    <p:animScale>
                                      <p:cBhvr>
                                        <p:cTn id="63" dur="166" decel="50000">
                                          <p:stCondLst>
                                            <p:cond delay="676"/>
                                          </p:stCondLst>
                                        </p:cTn>
                                        <p:tgtEl>
                                          <p:spTgt spid="2">
                                            <p:txEl>
                                              <p:pRg st="3" end="3"/>
                                            </p:txEl>
                                          </p:spTgt>
                                        </p:tgtEl>
                                      </p:cBhvr>
                                      <p:to x="100000" y="100000"/>
                                    </p:animScale>
                                    <p:animScale>
                                      <p:cBhvr>
                                        <p:cTn id="64" dur="26">
                                          <p:stCondLst>
                                            <p:cond delay="1312"/>
                                          </p:stCondLst>
                                        </p:cTn>
                                        <p:tgtEl>
                                          <p:spTgt spid="2">
                                            <p:txEl>
                                              <p:pRg st="3" end="3"/>
                                            </p:txEl>
                                          </p:spTgt>
                                        </p:tgtEl>
                                      </p:cBhvr>
                                      <p:to x="100000" y="80000"/>
                                    </p:animScale>
                                    <p:animScale>
                                      <p:cBhvr>
                                        <p:cTn id="65" dur="166" decel="50000">
                                          <p:stCondLst>
                                            <p:cond delay="1338"/>
                                          </p:stCondLst>
                                        </p:cTn>
                                        <p:tgtEl>
                                          <p:spTgt spid="2">
                                            <p:txEl>
                                              <p:pRg st="3" end="3"/>
                                            </p:txEl>
                                          </p:spTgt>
                                        </p:tgtEl>
                                      </p:cBhvr>
                                      <p:to x="100000" y="100000"/>
                                    </p:animScale>
                                    <p:animScale>
                                      <p:cBhvr>
                                        <p:cTn id="66" dur="26">
                                          <p:stCondLst>
                                            <p:cond delay="1642"/>
                                          </p:stCondLst>
                                        </p:cTn>
                                        <p:tgtEl>
                                          <p:spTgt spid="2">
                                            <p:txEl>
                                              <p:pRg st="3" end="3"/>
                                            </p:txEl>
                                          </p:spTgt>
                                        </p:tgtEl>
                                      </p:cBhvr>
                                      <p:to x="100000" y="90000"/>
                                    </p:animScale>
                                    <p:animScale>
                                      <p:cBhvr>
                                        <p:cTn id="67" dur="166" decel="50000">
                                          <p:stCondLst>
                                            <p:cond delay="1668"/>
                                          </p:stCondLst>
                                        </p:cTn>
                                        <p:tgtEl>
                                          <p:spTgt spid="2">
                                            <p:txEl>
                                              <p:pRg st="3" end="3"/>
                                            </p:txEl>
                                          </p:spTgt>
                                        </p:tgtEl>
                                      </p:cBhvr>
                                      <p:to x="100000" y="100000"/>
                                    </p:animScale>
                                    <p:animScale>
                                      <p:cBhvr>
                                        <p:cTn id="68" dur="26">
                                          <p:stCondLst>
                                            <p:cond delay="1808"/>
                                          </p:stCondLst>
                                        </p:cTn>
                                        <p:tgtEl>
                                          <p:spTgt spid="2">
                                            <p:txEl>
                                              <p:pRg st="3" end="3"/>
                                            </p:txEl>
                                          </p:spTgt>
                                        </p:tgtEl>
                                      </p:cBhvr>
                                      <p:to x="100000" y="95000"/>
                                    </p:animScale>
                                    <p:animScale>
                                      <p:cBhvr>
                                        <p:cTn id="69" dur="166" decel="50000">
                                          <p:stCondLst>
                                            <p:cond delay="1834"/>
                                          </p:stCondLst>
                                        </p:cTn>
                                        <p:tgtEl>
                                          <p:spTgt spid="2">
                                            <p:txEl>
                                              <p:pRg st="3" end="3"/>
                                            </p:txEl>
                                          </p:spTgt>
                                        </p:tgtEl>
                                      </p:cBhvr>
                                      <p:to x="100000" y="100000"/>
                                    </p:animScale>
                                  </p:childTnLst>
                                </p:cTn>
                              </p:par>
                            </p:childTnLst>
                          </p:cTn>
                        </p:par>
                      </p:childTnLst>
                    </p:cTn>
                  </p:par>
                  <p:par>
                    <p:cTn id="70" fill="hold">
                      <p:stCondLst>
                        <p:cond delay="indefinite"/>
                      </p:stCondLst>
                      <p:childTnLst>
                        <p:par>
                          <p:cTn id="71" fill="hold">
                            <p:stCondLst>
                              <p:cond delay="0"/>
                            </p:stCondLst>
                            <p:childTnLst>
                              <p:par>
                                <p:cTn id="72" presetID="26" presetClass="entr" presetSubtype="0" fill="hold" nodeType="clickEffect">
                                  <p:stCondLst>
                                    <p:cond delay="0"/>
                                  </p:stCondLst>
                                  <p:childTnLst>
                                    <p:set>
                                      <p:cBhvr>
                                        <p:cTn id="73" dur="1" fill="hold">
                                          <p:stCondLst>
                                            <p:cond delay="0"/>
                                          </p:stCondLst>
                                        </p:cTn>
                                        <p:tgtEl>
                                          <p:spTgt spid="2">
                                            <p:txEl>
                                              <p:pRg st="4" end="4"/>
                                            </p:txEl>
                                          </p:spTgt>
                                        </p:tgtEl>
                                        <p:attrNameLst>
                                          <p:attrName>style.visibility</p:attrName>
                                        </p:attrNameLst>
                                      </p:cBhvr>
                                      <p:to>
                                        <p:strVal val="visible"/>
                                      </p:to>
                                    </p:set>
                                    <p:animEffect transition="in" filter="wipe(down)">
                                      <p:cBhvr>
                                        <p:cTn id="74" dur="580">
                                          <p:stCondLst>
                                            <p:cond delay="0"/>
                                          </p:stCondLst>
                                        </p:cTn>
                                        <p:tgtEl>
                                          <p:spTgt spid="2">
                                            <p:txEl>
                                              <p:pRg st="4" end="4"/>
                                            </p:txEl>
                                          </p:spTgt>
                                        </p:tgtEl>
                                      </p:cBhvr>
                                    </p:animEffect>
                                    <p:anim calcmode="lin" valueType="num">
                                      <p:cBhvr>
                                        <p:cTn id="75" dur="1822" tmFilter="0,0; 0.14,0.36; 0.43,0.73; 0.71,0.91; 1.0,1.0">
                                          <p:stCondLst>
                                            <p:cond delay="0"/>
                                          </p:stCondLst>
                                        </p:cTn>
                                        <p:tgtEl>
                                          <p:spTgt spid="2">
                                            <p:txEl>
                                              <p:pRg st="4" end="4"/>
                                            </p:txEl>
                                          </p:spTgt>
                                        </p:tgtEl>
                                        <p:attrNameLst>
                                          <p:attrName>ppt_x</p:attrName>
                                        </p:attrNameLst>
                                      </p:cBhvr>
                                      <p:tavLst>
                                        <p:tav tm="0">
                                          <p:val>
                                            <p:strVal val="#ppt_x-0.25"/>
                                          </p:val>
                                        </p:tav>
                                        <p:tav tm="100000">
                                          <p:val>
                                            <p:strVal val="#ppt_x"/>
                                          </p:val>
                                        </p:tav>
                                      </p:tavLst>
                                    </p:anim>
                                    <p:anim calcmode="lin" valueType="num">
                                      <p:cBhvr>
                                        <p:cTn id="76" dur="664" tmFilter="0.0,0.0; 0.25,0.07; 0.50,0.2; 0.75,0.467; 1.0,1.0">
                                          <p:stCondLst>
                                            <p:cond delay="0"/>
                                          </p:stCondLst>
                                        </p:cTn>
                                        <p:tgtEl>
                                          <p:spTgt spid="2">
                                            <p:txEl>
                                              <p:pRg st="4" end="4"/>
                                            </p:txEl>
                                          </p:spTgt>
                                        </p:tgtEl>
                                        <p:attrNameLst>
                                          <p:attrName>ppt_y</p:attrName>
                                        </p:attrNameLst>
                                      </p:cBhvr>
                                      <p:tavLst>
                                        <p:tav tm="0" fmla="#ppt_y-sin(pi*$)/3">
                                          <p:val>
                                            <p:fltVal val="0.5"/>
                                          </p:val>
                                        </p:tav>
                                        <p:tav tm="100000">
                                          <p:val>
                                            <p:fltVal val="1"/>
                                          </p:val>
                                        </p:tav>
                                      </p:tavLst>
                                    </p:anim>
                                    <p:anim calcmode="lin" valueType="num">
                                      <p:cBhvr>
                                        <p:cTn id="77" dur="664" tmFilter="0, 0; 0.125,0.2665; 0.25,0.4; 0.375,0.465; 0.5,0.5;  0.625,0.535; 0.75,0.6; 0.875,0.7335; 1,1">
                                          <p:stCondLst>
                                            <p:cond delay="664"/>
                                          </p:stCondLst>
                                        </p:cTn>
                                        <p:tgtEl>
                                          <p:spTgt spid="2">
                                            <p:txEl>
                                              <p:pRg st="4" end="4"/>
                                            </p:txEl>
                                          </p:spTgt>
                                        </p:tgtEl>
                                        <p:attrNameLst>
                                          <p:attrName>ppt_y</p:attrName>
                                        </p:attrNameLst>
                                      </p:cBhvr>
                                      <p:tavLst>
                                        <p:tav tm="0" fmla="#ppt_y-sin(pi*$)/9">
                                          <p:val>
                                            <p:fltVal val="0"/>
                                          </p:val>
                                        </p:tav>
                                        <p:tav tm="100000">
                                          <p:val>
                                            <p:fltVal val="1"/>
                                          </p:val>
                                        </p:tav>
                                      </p:tavLst>
                                    </p:anim>
                                    <p:anim calcmode="lin" valueType="num">
                                      <p:cBhvr>
                                        <p:cTn id="78" dur="332" tmFilter="0, 0; 0.125,0.2665; 0.25,0.4; 0.375,0.465; 0.5,0.5;  0.625,0.535; 0.75,0.6; 0.875,0.7335; 1,1">
                                          <p:stCondLst>
                                            <p:cond delay="1324"/>
                                          </p:stCondLst>
                                        </p:cTn>
                                        <p:tgtEl>
                                          <p:spTgt spid="2">
                                            <p:txEl>
                                              <p:pRg st="4" end="4"/>
                                            </p:txEl>
                                          </p:spTgt>
                                        </p:tgtEl>
                                        <p:attrNameLst>
                                          <p:attrName>ppt_y</p:attrName>
                                        </p:attrNameLst>
                                      </p:cBhvr>
                                      <p:tavLst>
                                        <p:tav tm="0" fmla="#ppt_y-sin(pi*$)/27">
                                          <p:val>
                                            <p:fltVal val="0"/>
                                          </p:val>
                                        </p:tav>
                                        <p:tav tm="100000">
                                          <p:val>
                                            <p:fltVal val="1"/>
                                          </p:val>
                                        </p:tav>
                                      </p:tavLst>
                                    </p:anim>
                                    <p:anim calcmode="lin" valueType="num">
                                      <p:cBhvr>
                                        <p:cTn id="79" dur="164" tmFilter="0, 0; 0.125,0.2665; 0.25,0.4; 0.375,0.465; 0.5,0.5;  0.625,0.535; 0.75,0.6; 0.875,0.7335; 1,1">
                                          <p:stCondLst>
                                            <p:cond delay="1656"/>
                                          </p:stCondLst>
                                        </p:cTn>
                                        <p:tgtEl>
                                          <p:spTgt spid="2">
                                            <p:txEl>
                                              <p:pRg st="4" end="4"/>
                                            </p:txEl>
                                          </p:spTgt>
                                        </p:tgtEl>
                                        <p:attrNameLst>
                                          <p:attrName>ppt_y</p:attrName>
                                        </p:attrNameLst>
                                      </p:cBhvr>
                                      <p:tavLst>
                                        <p:tav tm="0" fmla="#ppt_y-sin(pi*$)/81">
                                          <p:val>
                                            <p:fltVal val="0"/>
                                          </p:val>
                                        </p:tav>
                                        <p:tav tm="100000">
                                          <p:val>
                                            <p:fltVal val="1"/>
                                          </p:val>
                                        </p:tav>
                                      </p:tavLst>
                                    </p:anim>
                                    <p:animScale>
                                      <p:cBhvr>
                                        <p:cTn id="80" dur="26">
                                          <p:stCondLst>
                                            <p:cond delay="650"/>
                                          </p:stCondLst>
                                        </p:cTn>
                                        <p:tgtEl>
                                          <p:spTgt spid="2">
                                            <p:txEl>
                                              <p:pRg st="4" end="4"/>
                                            </p:txEl>
                                          </p:spTgt>
                                        </p:tgtEl>
                                      </p:cBhvr>
                                      <p:to x="100000" y="60000"/>
                                    </p:animScale>
                                    <p:animScale>
                                      <p:cBhvr>
                                        <p:cTn id="81" dur="166" decel="50000">
                                          <p:stCondLst>
                                            <p:cond delay="676"/>
                                          </p:stCondLst>
                                        </p:cTn>
                                        <p:tgtEl>
                                          <p:spTgt spid="2">
                                            <p:txEl>
                                              <p:pRg st="4" end="4"/>
                                            </p:txEl>
                                          </p:spTgt>
                                        </p:tgtEl>
                                      </p:cBhvr>
                                      <p:to x="100000" y="100000"/>
                                    </p:animScale>
                                    <p:animScale>
                                      <p:cBhvr>
                                        <p:cTn id="82" dur="26">
                                          <p:stCondLst>
                                            <p:cond delay="1312"/>
                                          </p:stCondLst>
                                        </p:cTn>
                                        <p:tgtEl>
                                          <p:spTgt spid="2">
                                            <p:txEl>
                                              <p:pRg st="4" end="4"/>
                                            </p:txEl>
                                          </p:spTgt>
                                        </p:tgtEl>
                                      </p:cBhvr>
                                      <p:to x="100000" y="80000"/>
                                    </p:animScale>
                                    <p:animScale>
                                      <p:cBhvr>
                                        <p:cTn id="83" dur="166" decel="50000">
                                          <p:stCondLst>
                                            <p:cond delay="1338"/>
                                          </p:stCondLst>
                                        </p:cTn>
                                        <p:tgtEl>
                                          <p:spTgt spid="2">
                                            <p:txEl>
                                              <p:pRg st="4" end="4"/>
                                            </p:txEl>
                                          </p:spTgt>
                                        </p:tgtEl>
                                      </p:cBhvr>
                                      <p:to x="100000" y="100000"/>
                                    </p:animScale>
                                    <p:animScale>
                                      <p:cBhvr>
                                        <p:cTn id="84" dur="26">
                                          <p:stCondLst>
                                            <p:cond delay="1642"/>
                                          </p:stCondLst>
                                        </p:cTn>
                                        <p:tgtEl>
                                          <p:spTgt spid="2">
                                            <p:txEl>
                                              <p:pRg st="4" end="4"/>
                                            </p:txEl>
                                          </p:spTgt>
                                        </p:tgtEl>
                                      </p:cBhvr>
                                      <p:to x="100000" y="90000"/>
                                    </p:animScale>
                                    <p:animScale>
                                      <p:cBhvr>
                                        <p:cTn id="85" dur="166" decel="50000">
                                          <p:stCondLst>
                                            <p:cond delay="1668"/>
                                          </p:stCondLst>
                                        </p:cTn>
                                        <p:tgtEl>
                                          <p:spTgt spid="2">
                                            <p:txEl>
                                              <p:pRg st="4" end="4"/>
                                            </p:txEl>
                                          </p:spTgt>
                                        </p:tgtEl>
                                      </p:cBhvr>
                                      <p:to x="100000" y="100000"/>
                                    </p:animScale>
                                    <p:animScale>
                                      <p:cBhvr>
                                        <p:cTn id="86" dur="26">
                                          <p:stCondLst>
                                            <p:cond delay="1808"/>
                                          </p:stCondLst>
                                        </p:cTn>
                                        <p:tgtEl>
                                          <p:spTgt spid="2">
                                            <p:txEl>
                                              <p:pRg st="4" end="4"/>
                                            </p:txEl>
                                          </p:spTgt>
                                        </p:tgtEl>
                                      </p:cBhvr>
                                      <p:to x="100000" y="95000"/>
                                    </p:animScale>
                                    <p:animScale>
                                      <p:cBhvr>
                                        <p:cTn id="87" dur="166" decel="50000">
                                          <p:stCondLst>
                                            <p:cond delay="1834"/>
                                          </p:stCondLst>
                                        </p:cTn>
                                        <p:tgtEl>
                                          <p:spTgt spid="2">
                                            <p:txEl>
                                              <p:pRg st="4" end="4"/>
                                            </p:txEl>
                                          </p:spTgt>
                                        </p:tgtEl>
                                      </p:cBhvr>
                                      <p:to x="100000" y="100000"/>
                                    </p:animScale>
                                  </p:childTnLst>
                                </p:cTn>
                              </p:par>
                            </p:childTnLst>
                          </p:cTn>
                        </p:par>
                      </p:childTnLst>
                    </p:cTn>
                  </p:par>
                  <p:par>
                    <p:cTn id="88" fill="hold">
                      <p:stCondLst>
                        <p:cond delay="indefinite"/>
                      </p:stCondLst>
                      <p:childTnLst>
                        <p:par>
                          <p:cTn id="89" fill="hold">
                            <p:stCondLst>
                              <p:cond delay="0"/>
                            </p:stCondLst>
                            <p:childTnLst>
                              <p:par>
                                <p:cTn id="90" presetID="26" presetClass="entr" presetSubtype="0" fill="hold" nodeType="clickEffect">
                                  <p:stCondLst>
                                    <p:cond delay="0"/>
                                  </p:stCondLst>
                                  <p:childTnLst>
                                    <p:set>
                                      <p:cBhvr>
                                        <p:cTn id="91" dur="1" fill="hold">
                                          <p:stCondLst>
                                            <p:cond delay="0"/>
                                          </p:stCondLst>
                                        </p:cTn>
                                        <p:tgtEl>
                                          <p:spTgt spid="2">
                                            <p:txEl>
                                              <p:pRg st="5" end="5"/>
                                            </p:txEl>
                                          </p:spTgt>
                                        </p:tgtEl>
                                        <p:attrNameLst>
                                          <p:attrName>style.visibility</p:attrName>
                                        </p:attrNameLst>
                                      </p:cBhvr>
                                      <p:to>
                                        <p:strVal val="visible"/>
                                      </p:to>
                                    </p:set>
                                    <p:animEffect transition="in" filter="wipe(down)">
                                      <p:cBhvr>
                                        <p:cTn id="92" dur="580">
                                          <p:stCondLst>
                                            <p:cond delay="0"/>
                                          </p:stCondLst>
                                        </p:cTn>
                                        <p:tgtEl>
                                          <p:spTgt spid="2">
                                            <p:txEl>
                                              <p:pRg st="5" end="5"/>
                                            </p:txEl>
                                          </p:spTgt>
                                        </p:tgtEl>
                                      </p:cBhvr>
                                    </p:animEffect>
                                    <p:anim calcmode="lin" valueType="num">
                                      <p:cBhvr>
                                        <p:cTn id="93" dur="1822" tmFilter="0,0; 0.14,0.36; 0.43,0.73; 0.71,0.91; 1.0,1.0">
                                          <p:stCondLst>
                                            <p:cond delay="0"/>
                                          </p:stCondLst>
                                        </p:cTn>
                                        <p:tgtEl>
                                          <p:spTgt spid="2">
                                            <p:txEl>
                                              <p:pRg st="5" end="5"/>
                                            </p:txEl>
                                          </p:spTgt>
                                        </p:tgtEl>
                                        <p:attrNameLst>
                                          <p:attrName>ppt_x</p:attrName>
                                        </p:attrNameLst>
                                      </p:cBhvr>
                                      <p:tavLst>
                                        <p:tav tm="0">
                                          <p:val>
                                            <p:strVal val="#ppt_x-0.25"/>
                                          </p:val>
                                        </p:tav>
                                        <p:tav tm="100000">
                                          <p:val>
                                            <p:strVal val="#ppt_x"/>
                                          </p:val>
                                        </p:tav>
                                      </p:tavLst>
                                    </p:anim>
                                    <p:anim calcmode="lin" valueType="num">
                                      <p:cBhvr>
                                        <p:cTn id="94" dur="664" tmFilter="0.0,0.0; 0.25,0.07; 0.50,0.2; 0.75,0.467; 1.0,1.0">
                                          <p:stCondLst>
                                            <p:cond delay="0"/>
                                          </p:stCondLst>
                                        </p:cTn>
                                        <p:tgtEl>
                                          <p:spTgt spid="2">
                                            <p:txEl>
                                              <p:pRg st="5" end="5"/>
                                            </p:txEl>
                                          </p:spTgt>
                                        </p:tgtEl>
                                        <p:attrNameLst>
                                          <p:attrName>ppt_y</p:attrName>
                                        </p:attrNameLst>
                                      </p:cBhvr>
                                      <p:tavLst>
                                        <p:tav tm="0" fmla="#ppt_y-sin(pi*$)/3">
                                          <p:val>
                                            <p:fltVal val="0.5"/>
                                          </p:val>
                                        </p:tav>
                                        <p:tav tm="100000">
                                          <p:val>
                                            <p:fltVal val="1"/>
                                          </p:val>
                                        </p:tav>
                                      </p:tavLst>
                                    </p:anim>
                                    <p:anim calcmode="lin" valueType="num">
                                      <p:cBhvr>
                                        <p:cTn id="95" dur="664" tmFilter="0, 0; 0.125,0.2665; 0.25,0.4; 0.375,0.465; 0.5,0.5;  0.625,0.535; 0.75,0.6; 0.875,0.7335; 1,1">
                                          <p:stCondLst>
                                            <p:cond delay="664"/>
                                          </p:stCondLst>
                                        </p:cTn>
                                        <p:tgtEl>
                                          <p:spTgt spid="2">
                                            <p:txEl>
                                              <p:pRg st="5" end="5"/>
                                            </p:txEl>
                                          </p:spTgt>
                                        </p:tgtEl>
                                        <p:attrNameLst>
                                          <p:attrName>ppt_y</p:attrName>
                                        </p:attrNameLst>
                                      </p:cBhvr>
                                      <p:tavLst>
                                        <p:tav tm="0" fmla="#ppt_y-sin(pi*$)/9">
                                          <p:val>
                                            <p:fltVal val="0"/>
                                          </p:val>
                                        </p:tav>
                                        <p:tav tm="100000">
                                          <p:val>
                                            <p:fltVal val="1"/>
                                          </p:val>
                                        </p:tav>
                                      </p:tavLst>
                                    </p:anim>
                                    <p:anim calcmode="lin" valueType="num">
                                      <p:cBhvr>
                                        <p:cTn id="96" dur="332" tmFilter="0, 0; 0.125,0.2665; 0.25,0.4; 0.375,0.465; 0.5,0.5;  0.625,0.535; 0.75,0.6; 0.875,0.7335; 1,1">
                                          <p:stCondLst>
                                            <p:cond delay="1324"/>
                                          </p:stCondLst>
                                        </p:cTn>
                                        <p:tgtEl>
                                          <p:spTgt spid="2">
                                            <p:txEl>
                                              <p:pRg st="5" end="5"/>
                                            </p:txEl>
                                          </p:spTgt>
                                        </p:tgtEl>
                                        <p:attrNameLst>
                                          <p:attrName>ppt_y</p:attrName>
                                        </p:attrNameLst>
                                      </p:cBhvr>
                                      <p:tavLst>
                                        <p:tav tm="0" fmla="#ppt_y-sin(pi*$)/27">
                                          <p:val>
                                            <p:fltVal val="0"/>
                                          </p:val>
                                        </p:tav>
                                        <p:tav tm="100000">
                                          <p:val>
                                            <p:fltVal val="1"/>
                                          </p:val>
                                        </p:tav>
                                      </p:tavLst>
                                    </p:anim>
                                    <p:anim calcmode="lin" valueType="num">
                                      <p:cBhvr>
                                        <p:cTn id="97" dur="164" tmFilter="0, 0; 0.125,0.2665; 0.25,0.4; 0.375,0.465; 0.5,0.5;  0.625,0.535; 0.75,0.6; 0.875,0.7335; 1,1">
                                          <p:stCondLst>
                                            <p:cond delay="1656"/>
                                          </p:stCondLst>
                                        </p:cTn>
                                        <p:tgtEl>
                                          <p:spTgt spid="2">
                                            <p:txEl>
                                              <p:pRg st="5" end="5"/>
                                            </p:txEl>
                                          </p:spTgt>
                                        </p:tgtEl>
                                        <p:attrNameLst>
                                          <p:attrName>ppt_y</p:attrName>
                                        </p:attrNameLst>
                                      </p:cBhvr>
                                      <p:tavLst>
                                        <p:tav tm="0" fmla="#ppt_y-sin(pi*$)/81">
                                          <p:val>
                                            <p:fltVal val="0"/>
                                          </p:val>
                                        </p:tav>
                                        <p:tav tm="100000">
                                          <p:val>
                                            <p:fltVal val="1"/>
                                          </p:val>
                                        </p:tav>
                                      </p:tavLst>
                                    </p:anim>
                                    <p:animScale>
                                      <p:cBhvr>
                                        <p:cTn id="98" dur="26">
                                          <p:stCondLst>
                                            <p:cond delay="650"/>
                                          </p:stCondLst>
                                        </p:cTn>
                                        <p:tgtEl>
                                          <p:spTgt spid="2">
                                            <p:txEl>
                                              <p:pRg st="5" end="5"/>
                                            </p:txEl>
                                          </p:spTgt>
                                        </p:tgtEl>
                                      </p:cBhvr>
                                      <p:to x="100000" y="60000"/>
                                    </p:animScale>
                                    <p:animScale>
                                      <p:cBhvr>
                                        <p:cTn id="99" dur="166" decel="50000">
                                          <p:stCondLst>
                                            <p:cond delay="676"/>
                                          </p:stCondLst>
                                        </p:cTn>
                                        <p:tgtEl>
                                          <p:spTgt spid="2">
                                            <p:txEl>
                                              <p:pRg st="5" end="5"/>
                                            </p:txEl>
                                          </p:spTgt>
                                        </p:tgtEl>
                                      </p:cBhvr>
                                      <p:to x="100000" y="100000"/>
                                    </p:animScale>
                                    <p:animScale>
                                      <p:cBhvr>
                                        <p:cTn id="100" dur="26">
                                          <p:stCondLst>
                                            <p:cond delay="1312"/>
                                          </p:stCondLst>
                                        </p:cTn>
                                        <p:tgtEl>
                                          <p:spTgt spid="2">
                                            <p:txEl>
                                              <p:pRg st="5" end="5"/>
                                            </p:txEl>
                                          </p:spTgt>
                                        </p:tgtEl>
                                      </p:cBhvr>
                                      <p:to x="100000" y="80000"/>
                                    </p:animScale>
                                    <p:animScale>
                                      <p:cBhvr>
                                        <p:cTn id="101" dur="166" decel="50000">
                                          <p:stCondLst>
                                            <p:cond delay="1338"/>
                                          </p:stCondLst>
                                        </p:cTn>
                                        <p:tgtEl>
                                          <p:spTgt spid="2">
                                            <p:txEl>
                                              <p:pRg st="5" end="5"/>
                                            </p:txEl>
                                          </p:spTgt>
                                        </p:tgtEl>
                                      </p:cBhvr>
                                      <p:to x="100000" y="100000"/>
                                    </p:animScale>
                                    <p:animScale>
                                      <p:cBhvr>
                                        <p:cTn id="102" dur="26">
                                          <p:stCondLst>
                                            <p:cond delay="1642"/>
                                          </p:stCondLst>
                                        </p:cTn>
                                        <p:tgtEl>
                                          <p:spTgt spid="2">
                                            <p:txEl>
                                              <p:pRg st="5" end="5"/>
                                            </p:txEl>
                                          </p:spTgt>
                                        </p:tgtEl>
                                      </p:cBhvr>
                                      <p:to x="100000" y="90000"/>
                                    </p:animScale>
                                    <p:animScale>
                                      <p:cBhvr>
                                        <p:cTn id="103" dur="166" decel="50000">
                                          <p:stCondLst>
                                            <p:cond delay="1668"/>
                                          </p:stCondLst>
                                        </p:cTn>
                                        <p:tgtEl>
                                          <p:spTgt spid="2">
                                            <p:txEl>
                                              <p:pRg st="5" end="5"/>
                                            </p:txEl>
                                          </p:spTgt>
                                        </p:tgtEl>
                                      </p:cBhvr>
                                      <p:to x="100000" y="100000"/>
                                    </p:animScale>
                                    <p:animScale>
                                      <p:cBhvr>
                                        <p:cTn id="104" dur="26">
                                          <p:stCondLst>
                                            <p:cond delay="1808"/>
                                          </p:stCondLst>
                                        </p:cTn>
                                        <p:tgtEl>
                                          <p:spTgt spid="2">
                                            <p:txEl>
                                              <p:pRg st="5" end="5"/>
                                            </p:txEl>
                                          </p:spTgt>
                                        </p:tgtEl>
                                      </p:cBhvr>
                                      <p:to x="100000" y="95000"/>
                                    </p:animScale>
                                    <p:animScale>
                                      <p:cBhvr>
                                        <p:cTn id="105" dur="166" decel="50000">
                                          <p:stCondLst>
                                            <p:cond delay="1834"/>
                                          </p:stCondLst>
                                        </p:cTn>
                                        <p:tgtEl>
                                          <p:spTgt spid="2">
                                            <p:txEl>
                                              <p:pRg st="5" end="5"/>
                                            </p:txEl>
                                          </p:spTgt>
                                        </p:tgtEl>
                                      </p:cBhvr>
                                      <p:to x="100000" y="100000"/>
                                    </p:animScale>
                                  </p:childTnLst>
                                </p:cTn>
                              </p:par>
                            </p:childTnLst>
                          </p:cTn>
                        </p:par>
                      </p:childTnLst>
                    </p:cTn>
                  </p:par>
                  <p:par>
                    <p:cTn id="106" fill="hold">
                      <p:stCondLst>
                        <p:cond delay="indefinite"/>
                      </p:stCondLst>
                      <p:childTnLst>
                        <p:par>
                          <p:cTn id="107" fill="hold">
                            <p:stCondLst>
                              <p:cond delay="0"/>
                            </p:stCondLst>
                            <p:childTnLst>
                              <p:par>
                                <p:cTn id="108" presetID="26" presetClass="entr" presetSubtype="0" fill="hold" nodeType="clickEffect">
                                  <p:stCondLst>
                                    <p:cond delay="0"/>
                                  </p:stCondLst>
                                  <p:childTnLst>
                                    <p:set>
                                      <p:cBhvr>
                                        <p:cTn id="109" dur="1" fill="hold">
                                          <p:stCondLst>
                                            <p:cond delay="0"/>
                                          </p:stCondLst>
                                        </p:cTn>
                                        <p:tgtEl>
                                          <p:spTgt spid="2">
                                            <p:txEl>
                                              <p:pRg st="6" end="6"/>
                                            </p:txEl>
                                          </p:spTgt>
                                        </p:tgtEl>
                                        <p:attrNameLst>
                                          <p:attrName>style.visibility</p:attrName>
                                        </p:attrNameLst>
                                      </p:cBhvr>
                                      <p:to>
                                        <p:strVal val="visible"/>
                                      </p:to>
                                    </p:set>
                                    <p:animEffect transition="in" filter="wipe(down)">
                                      <p:cBhvr>
                                        <p:cTn id="110" dur="580">
                                          <p:stCondLst>
                                            <p:cond delay="0"/>
                                          </p:stCondLst>
                                        </p:cTn>
                                        <p:tgtEl>
                                          <p:spTgt spid="2">
                                            <p:txEl>
                                              <p:pRg st="6" end="6"/>
                                            </p:txEl>
                                          </p:spTgt>
                                        </p:tgtEl>
                                      </p:cBhvr>
                                    </p:animEffect>
                                    <p:anim calcmode="lin" valueType="num">
                                      <p:cBhvr>
                                        <p:cTn id="111" dur="1822" tmFilter="0,0; 0.14,0.36; 0.43,0.73; 0.71,0.91; 1.0,1.0">
                                          <p:stCondLst>
                                            <p:cond delay="0"/>
                                          </p:stCondLst>
                                        </p:cTn>
                                        <p:tgtEl>
                                          <p:spTgt spid="2">
                                            <p:txEl>
                                              <p:pRg st="6" end="6"/>
                                            </p:txEl>
                                          </p:spTgt>
                                        </p:tgtEl>
                                        <p:attrNameLst>
                                          <p:attrName>ppt_x</p:attrName>
                                        </p:attrNameLst>
                                      </p:cBhvr>
                                      <p:tavLst>
                                        <p:tav tm="0">
                                          <p:val>
                                            <p:strVal val="#ppt_x-0.25"/>
                                          </p:val>
                                        </p:tav>
                                        <p:tav tm="100000">
                                          <p:val>
                                            <p:strVal val="#ppt_x"/>
                                          </p:val>
                                        </p:tav>
                                      </p:tavLst>
                                    </p:anim>
                                    <p:anim calcmode="lin" valueType="num">
                                      <p:cBhvr>
                                        <p:cTn id="112" dur="664" tmFilter="0.0,0.0; 0.25,0.07; 0.50,0.2; 0.75,0.467; 1.0,1.0">
                                          <p:stCondLst>
                                            <p:cond delay="0"/>
                                          </p:stCondLst>
                                        </p:cTn>
                                        <p:tgtEl>
                                          <p:spTgt spid="2">
                                            <p:txEl>
                                              <p:pRg st="6" end="6"/>
                                            </p:txEl>
                                          </p:spTgt>
                                        </p:tgtEl>
                                        <p:attrNameLst>
                                          <p:attrName>ppt_y</p:attrName>
                                        </p:attrNameLst>
                                      </p:cBhvr>
                                      <p:tavLst>
                                        <p:tav tm="0" fmla="#ppt_y-sin(pi*$)/3">
                                          <p:val>
                                            <p:fltVal val="0.5"/>
                                          </p:val>
                                        </p:tav>
                                        <p:tav tm="100000">
                                          <p:val>
                                            <p:fltVal val="1"/>
                                          </p:val>
                                        </p:tav>
                                      </p:tavLst>
                                    </p:anim>
                                    <p:anim calcmode="lin" valueType="num">
                                      <p:cBhvr>
                                        <p:cTn id="113" dur="664" tmFilter="0, 0; 0.125,0.2665; 0.25,0.4; 0.375,0.465; 0.5,0.5;  0.625,0.535; 0.75,0.6; 0.875,0.7335; 1,1">
                                          <p:stCondLst>
                                            <p:cond delay="664"/>
                                          </p:stCondLst>
                                        </p:cTn>
                                        <p:tgtEl>
                                          <p:spTgt spid="2">
                                            <p:txEl>
                                              <p:pRg st="6" end="6"/>
                                            </p:txEl>
                                          </p:spTgt>
                                        </p:tgtEl>
                                        <p:attrNameLst>
                                          <p:attrName>ppt_y</p:attrName>
                                        </p:attrNameLst>
                                      </p:cBhvr>
                                      <p:tavLst>
                                        <p:tav tm="0" fmla="#ppt_y-sin(pi*$)/9">
                                          <p:val>
                                            <p:fltVal val="0"/>
                                          </p:val>
                                        </p:tav>
                                        <p:tav tm="100000">
                                          <p:val>
                                            <p:fltVal val="1"/>
                                          </p:val>
                                        </p:tav>
                                      </p:tavLst>
                                    </p:anim>
                                    <p:anim calcmode="lin" valueType="num">
                                      <p:cBhvr>
                                        <p:cTn id="114" dur="332" tmFilter="0, 0; 0.125,0.2665; 0.25,0.4; 0.375,0.465; 0.5,0.5;  0.625,0.535; 0.75,0.6; 0.875,0.7335; 1,1">
                                          <p:stCondLst>
                                            <p:cond delay="1324"/>
                                          </p:stCondLst>
                                        </p:cTn>
                                        <p:tgtEl>
                                          <p:spTgt spid="2">
                                            <p:txEl>
                                              <p:pRg st="6" end="6"/>
                                            </p:txEl>
                                          </p:spTgt>
                                        </p:tgtEl>
                                        <p:attrNameLst>
                                          <p:attrName>ppt_y</p:attrName>
                                        </p:attrNameLst>
                                      </p:cBhvr>
                                      <p:tavLst>
                                        <p:tav tm="0" fmla="#ppt_y-sin(pi*$)/27">
                                          <p:val>
                                            <p:fltVal val="0"/>
                                          </p:val>
                                        </p:tav>
                                        <p:tav tm="100000">
                                          <p:val>
                                            <p:fltVal val="1"/>
                                          </p:val>
                                        </p:tav>
                                      </p:tavLst>
                                    </p:anim>
                                    <p:anim calcmode="lin" valueType="num">
                                      <p:cBhvr>
                                        <p:cTn id="115" dur="164" tmFilter="0, 0; 0.125,0.2665; 0.25,0.4; 0.375,0.465; 0.5,0.5;  0.625,0.535; 0.75,0.6; 0.875,0.7335; 1,1">
                                          <p:stCondLst>
                                            <p:cond delay="1656"/>
                                          </p:stCondLst>
                                        </p:cTn>
                                        <p:tgtEl>
                                          <p:spTgt spid="2">
                                            <p:txEl>
                                              <p:pRg st="6" end="6"/>
                                            </p:txEl>
                                          </p:spTgt>
                                        </p:tgtEl>
                                        <p:attrNameLst>
                                          <p:attrName>ppt_y</p:attrName>
                                        </p:attrNameLst>
                                      </p:cBhvr>
                                      <p:tavLst>
                                        <p:tav tm="0" fmla="#ppt_y-sin(pi*$)/81">
                                          <p:val>
                                            <p:fltVal val="0"/>
                                          </p:val>
                                        </p:tav>
                                        <p:tav tm="100000">
                                          <p:val>
                                            <p:fltVal val="1"/>
                                          </p:val>
                                        </p:tav>
                                      </p:tavLst>
                                    </p:anim>
                                    <p:animScale>
                                      <p:cBhvr>
                                        <p:cTn id="116" dur="26">
                                          <p:stCondLst>
                                            <p:cond delay="650"/>
                                          </p:stCondLst>
                                        </p:cTn>
                                        <p:tgtEl>
                                          <p:spTgt spid="2">
                                            <p:txEl>
                                              <p:pRg st="6" end="6"/>
                                            </p:txEl>
                                          </p:spTgt>
                                        </p:tgtEl>
                                      </p:cBhvr>
                                      <p:to x="100000" y="60000"/>
                                    </p:animScale>
                                    <p:animScale>
                                      <p:cBhvr>
                                        <p:cTn id="117" dur="166" decel="50000">
                                          <p:stCondLst>
                                            <p:cond delay="676"/>
                                          </p:stCondLst>
                                        </p:cTn>
                                        <p:tgtEl>
                                          <p:spTgt spid="2">
                                            <p:txEl>
                                              <p:pRg st="6" end="6"/>
                                            </p:txEl>
                                          </p:spTgt>
                                        </p:tgtEl>
                                      </p:cBhvr>
                                      <p:to x="100000" y="100000"/>
                                    </p:animScale>
                                    <p:animScale>
                                      <p:cBhvr>
                                        <p:cTn id="118" dur="26">
                                          <p:stCondLst>
                                            <p:cond delay="1312"/>
                                          </p:stCondLst>
                                        </p:cTn>
                                        <p:tgtEl>
                                          <p:spTgt spid="2">
                                            <p:txEl>
                                              <p:pRg st="6" end="6"/>
                                            </p:txEl>
                                          </p:spTgt>
                                        </p:tgtEl>
                                      </p:cBhvr>
                                      <p:to x="100000" y="80000"/>
                                    </p:animScale>
                                    <p:animScale>
                                      <p:cBhvr>
                                        <p:cTn id="119" dur="166" decel="50000">
                                          <p:stCondLst>
                                            <p:cond delay="1338"/>
                                          </p:stCondLst>
                                        </p:cTn>
                                        <p:tgtEl>
                                          <p:spTgt spid="2">
                                            <p:txEl>
                                              <p:pRg st="6" end="6"/>
                                            </p:txEl>
                                          </p:spTgt>
                                        </p:tgtEl>
                                      </p:cBhvr>
                                      <p:to x="100000" y="100000"/>
                                    </p:animScale>
                                    <p:animScale>
                                      <p:cBhvr>
                                        <p:cTn id="120" dur="26">
                                          <p:stCondLst>
                                            <p:cond delay="1642"/>
                                          </p:stCondLst>
                                        </p:cTn>
                                        <p:tgtEl>
                                          <p:spTgt spid="2">
                                            <p:txEl>
                                              <p:pRg st="6" end="6"/>
                                            </p:txEl>
                                          </p:spTgt>
                                        </p:tgtEl>
                                      </p:cBhvr>
                                      <p:to x="100000" y="90000"/>
                                    </p:animScale>
                                    <p:animScale>
                                      <p:cBhvr>
                                        <p:cTn id="121" dur="166" decel="50000">
                                          <p:stCondLst>
                                            <p:cond delay="1668"/>
                                          </p:stCondLst>
                                        </p:cTn>
                                        <p:tgtEl>
                                          <p:spTgt spid="2">
                                            <p:txEl>
                                              <p:pRg st="6" end="6"/>
                                            </p:txEl>
                                          </p:spTgt>
                                        </p:tgtEl>
                                      </p:cBhvr>
                                      <p:to x="100000" y="100000"/>
                                    </p:animScale>
                                    <p:animScale>
                                      <p:cBhvr>
                                        <p:cTn id="122" dur="26">
                                          <p:stCondLst>
                                            <p:cond delay="1808"/>
                                          </p:stCondLst>
                                        </p:cTn>
                                        <p:tgtEl>
                                          <p:spTgt spid="2">
                                            <p:txEl>
                                              <p:pRg st="6" end="6"/>
                                            </p:txEl>
                                          </p:spTgt>
                                        </p:tgtEl>
                                      </p:cBhvr>
                                      <p:to x="100000" y="95000"/>
                                    </p:animScale>
                                    <p:animScale>
                                      <p:cBhvr>
                                        <p:cTn id="123" dur="166" decel="50000">
                                          <p:stCondLst>
                                            <p:cond delay="1834"/>
                                          </p:stCondLst>
                                        </p:cTn>
                                        <p:tgtEl>
                                          <p:spTgt spid="2">
                                            <p:txEl>
                                              <p:pRg st="6" end="6"/>
                                            </p:txEl>
                                          </p:spTgt>
                                        </p:tgtEl>
                                      </p:cBhvr>
                                      <p:to x="100000" y="100000"/>
                                    </p:animScale>
                                  </p:childTnLst>
                                </p:cTn>
                              </p:par>
                            </p:childTnLst>
                          </p:cTn>
                        </p:par>
                      </p:childTnLst>
                    </p:cTn>
                  </p:par>
                  <p:par>
                    <p:cTn id="124" fill="hold">
                      <p:stCondLst>
                        <p:cond delay="indefinite"/>
                      </p:stCondLst>
                      <p:childTnLst>
                        <p:par>
                          <p:cTn id="125" fill="hold">
                            <p:stCondLst>
                              <p:cond delay="0"/>
                            </p:stCondLst>
                            <p:childTnLst>
                              <p:par>
                                <p:cTn id="126" presetID="6" presetClass="entr" presetSubtype="16" fill="hold" nodeType="clickEffect">
                                  <p:stCondLst>
                                    <p:cond delay="0"/>
                                  </p:stCondLst>
                                  <p:childTnLst>
                                    <p:set>
                                      <p:cBhvr>
                                        <p:cTn id="127" dur="1" fill="hold">
                                          <p:stCondLst>
                                            <p:cond delay="0"/>
                                          </p:stCondLst>
                                        </p:cTn>
                                        <p:tgtEl>
                                          <p:spTgt spid="2">
                                            <p:txEl>
                                              <p:pRg st="7" end="7"/>
                                            </p:txEl>
                                          </p:spTgt>
                                        </p:tgtEl>
                                        <p:attrNameLst>
                                          <p:attrName>style.visibility</p:attrName>
                                        </p:attrNameLst>
                                      </p:cBhvr>
                                      <p:to>
                                        <p:strVal val="visible"/>
                                      </p:to>
                                    </p:set>
                                    <p:animEffect transition="in" filter="circle(in)">
                                      <p:cBhvr>
                                        <p:cTn id="128" dur="2000"/>
                                        <p:tgtEl>
                                          <p:spTgt spid="2">
                                            <p:txEl>
                                              <p:pRg st="7" end="7"/>
                                            </p:txEl>
                                          </p:spTgt>
                                        </p:tgtEl>
                                      </p:cBhvr>
                                    </p:animEffect>
                                  </p:childTnLst>
                                </p:cTn>
                              </p:par>
                            </p:childTnLst>
                          </p:cTn>
                        </p:par>
                      </p:childTnLst>
                    </p:cTn>
                  </p:par>
                  <p:par>
                    <p:cTn id="129" fill="hold">
                      <p:stCondLst>
                        <p:cond delay="indefinite"/>
                      </p:stCondLst>
                      <p:childTnLst>
                        <p:par>
                          <p:cTn id="130" fill="hold">
                            <p:stCondLst>
                              <p:cond delay="0"/>
                            </p:stCondLst>
                            <p:childTnLst>
                              <p:par>
                                <p:cTn id="131" presetID="45" presetClass="entr" presetSubtype="0" fill="hold" nodeType="clickEffect">
                                  <p:stCondLst>
                                    <p:cond delay="0"/>
                                  </p:stCondLst>
                                  <p:childTnLst>
                                    <p:set>
                                      <p:cBhvr>
                                        <p:cTn id="132" dur="1" fill="hold">
                                          <p:stCondLst>
                                            <p:cond delay="0"/>
                                          </p:stCondLst>
                                        </p:cTn>
                                        <p:tgtEl>
                                          <p:spTgt spid="2">
                                            <p:txEl>
                                              <p:pRg st="8" end="8"/>
                                            </p:txEl>
                                          </p:spTgt>
                                        </p:tgtEl>
                                        <p:attrNameLst>
                                          <p:attrName>style.visibility</p:attrName>
                                        </p:attrNameLst>
                                      </p:cBhvr>
                                      <p:to>
                                        <p:strVal val="visible"/>
                                      </p:to>
                                    </p:set>
                                    <p:animEffect transition="in" filter="fade">
                                      <p:cBhvr>
                                        <p:cTn id="133" dur="2000"/>
                                        <p:tgtEl>
                                          <p:spTgt spid="2">
                                            <p:txEl>
                                              <p:pRg st="8" end="8"/>
                                            </p:txEl>
                                          </p:spTgt>
                                        </p:tgtEl>
                                      </p:cBhvr>
                                    </p:animEffect>
                                    <p:anim calcmode="lin" valueType="num">
                                      <p:cBhvr>
                                        <p:cTn id="134" dur="2000" fill="hold"/>
                                        <p:tgtEl>
                                          <p:spTgt spid="2">
                                            <p:txEl>
                                              <p:pRg st="8" end="8"/>
                                            </p:txEl>
                                          </p:spTgt>
                                        </p:tgtEl>
                                        <p:attrNameLst>
                                          <p:attrName>ppt_w</p:attrName>
                                        </p:attrNameLst>
                                      </p:cBhvr>
                                      <p:tavLst>
                                        <p:tav tm="0" fmla="#ppt_w*sin(2.5*pi*$)">
                                          <p:val>
                                            <p:fltVal val="0"/>
                                          </p:val>
                                        </p:tav>
                                        <p:tav tm="100000">
                                          <p:val>
                                            <p:fltVal val="1"/>
                                          </p:val>
                                        </p:tav>
                                      </p:tavLst>
                                    </p:anim>
                                    <p:anim calcmode="lin" valueType="num">
                                      <p:cBhvr>
                                        <p:cTn id="135" dur="2000" fill="hold"/>
                                        <p:tgtEl>
                                          <p:spTgt spid="2">
                                            <p:txEl>
                                              <p:pRg st="8" end="8"/>
                                            </p:txEl>
                                          </p:spTgt>
                                        </p:tgtEl>
                                        <p:attrNameLst>
                                          <p:attrName>ppt_h</p:attrName>
                                        </p:attrNameLst>
                                      </p:cBhvr>
                                      <p:tavLst>
                                        <p:tav tm="0">
                                          <p:val>
                                            <p:strVal val="#ppt_h"/>
                                          </p:val>
                                        </p:tav>
                                        <p:tav tm="100000">
                                          <p:val>
                                            <p:strVal val="#ppt_h"/>
                                          </p:val>
                                        </p:tav>
                                      </p:tavLst>
                                    </p:anim>
                                  </p:childTnLst>
                                </p:cTn>
                              </p:par>
                            </p:childTnLst>
                          </p:cTn>
                        </p:par>
                      </p:childTnLst>
                    </p:cTn>
                  </p:par>
                  <p:par>
                    <p:cTn id="136" fill="hold">
                      <p:stCondLst>
                        <p:cond delay="indefinite"/>
                      </p:stCondLst>
                      <p:childTnLst>
                        <p:par>
                          <p:cTn id="137" fill="hold">
                            <p:stCondLst>
                              <p:cond delay="0"/>
                            </p:stCondLst>
                            <p:childTnLst>
                              <p:par>
                                <p:cTn id="138" presetID="53" presetClass="entr" presetSubtype="16" fill="hold" nodeType="clickEffect">
                                  <p:stCondLst>
                                    <p:cond delay="0"/>
                                  </p:stCondLst>
                                  <p:childTnLst>
                                    <p:set>
                                      <p:cBhvr>
                                        <p:cTn id="139" dur="1" fill="hold">
                                          <p:stCondLst>
                                            <p:cond delay="0"/>
                                          </p:stCondLst>
                                        </p:cTn>
                                        <p:tgtEl>
                                          <p:spTgt spid="2">
                                            <p:txEl>
                                              <p:pRg st="9" end="9"/>
                                            </p:txEl>
                                          </p:spTgt>
                                        </p:tgtEl>
                                        <p:attrNameLst>
                                          <p:attrName>style.visibility</p:attrName>
                                        </p:attrNameLst>
                                      </p:cBhvr>
                                      <p:to>
                                        <p:strVal val="visible"/>
                                      </p:to>
                                    </p:set>
                                    <p:anim calcmode="lin" valueType="num">
                                      <p:cBhvr>
                                        <p:cTn id="140" dur="500" fill="hold"/>
                                        <p:tgtEl>
                                          <p:spTgt spid="2">
                                            <p:txEl>
                                              <p:pRg st="9" end="9"/>
                                            </p:txEl>
                                          </p:spTgt>
                                        </p:tgtEl>
                                        <p:attrNameLst>
                                          <p:attrName>ppt_w</p:attrName>
                                        </p:attrNameLst>
                                      </p:cBhvr>
                                      <p:tavLst>
                                        <p:tav tm="0">
                                          <p:val>
                                            <p:fltVal val="0"/>
                                          </p:val>
                                        </p:tav>
                                        <p:tav tm="100000">
                                          <p:val>
                                            <p:strVal val="#ppt_w"/>
                                          </p:val>
                                        </p:tav>
                                      </p:tavLst>
                                    </p:anim>
                                    <p:anim calcmode="lin" valueType="num">
                                      <p:cBhvr>
                                        <p:cTn id="141" dur="500" fill="hold"/>
                                        <p:tgtEl>
                                          <p:spTgt spid="2">
                                            <p:txEl>
                                              <p:pRg st="9" end="9"/>
                                            </p:txEl>
                                          </p:spTgt>
                                        </p:tgtEl>
                                        <p:attrNameLst>
                                          <p:attrName>ppt_h</p:attrName>
                                        </p:attrNameLst>
                                      </p:cBhvr>
                                      <p:tavLst>
                                        <p:tav tm="0">
                                          <p:val>
                                            <p:fltVal val="0"/>
                                          </p:val>
                                        </p:tav>
                                        <p:tav tm="100000">
                                          <p:val>
                                            <p:strVal val="#ppt_h"/>
                                          </p:val>
                                        </p:tav>
                                      </p:tavLst>
                                    </p:anim>
                                    <p:animEffect transition="in" filter="fade">
                                      <p:cBhvr>
                                        <p:cTn id="142"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ouse.png">
            <a:extLst>
              <a:ext uri="{FF2B5EF4-FFF2-40B4-BE49-F238E27FC236}">
                <a16:creationId xmlns:a16="http://schemas.microsoft.com/office/drawing/2014/main" id="{FCFBFB40-92CA-4FF4-CDDD-1D545768E271}"/>
              </a:ext>
            </a:extLst>
          </p:cNvPr>
          <p:cNvPicPr>
            <a:picLocks noChangeAspect="1"/>
          </p:cNvPicPr>
          <p:nvPr/>
        </p:nvPicPr>
        <p:blipFill>
          <a:blip r:embed="rId2"/>
          <a:stretch>
            <a:fillRect/>
          </a:stretch>
        </p:blipFill>
        <p:spPr>
          <a:xfrm>
            <a:off x="741462" y="0"/>
            <a:ext cx="5769429" cy="3714071"/>
          </a:xfrm>
          <a:prstGeom prst="rect">
            <a:avLst/>
          </a:prstGeom>
          <a:solidFill>
            <a:srgbClr val="7030A0"/>
          </a:solidFill>
        </p:spPr>
      </p:pic>
      <p:sp>
        <p:nvSpPr>
          <p:cNvPr id="5" name="Oval Callout 5">
            <a:extLst>
              <a:ext uri="{FF2B5EF4-FFF2-40B4-BE49-F238E27FC236}">
                <a16:creationId xmlns:a16="http://schemas.microsoft.com/office/drawing/2014/main" id="{B69E2518-BEE2-3BEE-4A45-881DD1CF2B44}"/>
              </a:ext>
            </a:extLst>
          </p:cNvPr>
          <p:cNvSpPr/>
          <p:nvPr/>
        </p:nvSpPr>
        <p:spPr>
          <a:xfrm>
            <a:off x="6901544" y="468087"/>
            <a:ext cx="5078122" cy="1883228"/>
          </a:xfrm>
          <a:prstGeom prst="wedgeEllipseCallout">
            <a:avLst>
              <a:gd name="adj1" fmla="val -100713"/>
              <a:gd name="adj2" fmla="val 99779"/>
            </a:avLst>
          </a:prstGeom>
          <a:solidFill>
            <a:srgbClr val="00B0F0"/>
          </a:solidFill>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4800" b="1" dirty="0" err="1">
                <a:solidFill>
                  <a:srgbClr val="C00000"/>
                </a:solidFill>
                <a:latin typeface=" NikoshBaN"/>
              </a:rPr>
              <a:t>বাড়ির</a:t>
            </a:r>
            <a:r>
              <a:rPr lang="en-US" sz="4800" b="1" dirty="0">
                <a:solidFill>
                  <a:srgbClr val="C00000"/>
                </a:solidFill>
                <a:latin typeface=" NikoshBaN"/>
              </a:rPr>
              <a:t> </a:t>
            </a:r>
            <a:r>
              <a:rPr lang="en-US" sz="4800" b="1" dirty="0" err="1">
                <a:solidFill>
                  <a:srgbClr val="C00000"/>
                </a:solidFill>
                <a:latin typeface=" NikoshBaN"/>
              </a:rPr>
              <a:t>কাজ</a:t>
            </a:r>
            <a:r>
              <a:rPr lang="en-US" sz="4800" b="1" dirty="0">
                <a:solidFill>
                  <a:srgbClr val="C00000"/>
                </a:solidFill>
                <a:latin typeface=" NikoshBaN"/>
              </a:rPr>
              <a:t> </a:t>
            </a:r>
          </a:p>
        </p:txBody>
      </p:sp>
      <p:sp>
        <p:nvSpPr>
          <p:cNvPr id="6" name="Rectangle 5">
            <a:extLst>
              <a:ext uri="{FF2B5EF4-FFF2-40B4-BE49-F238E27FC236}">
                <a16:creationId xmlns:a16="http://schemas.microsoft.com/office/drawing/2014/main" id="{994B17EF-AF96-B69A-4135-4147A5B260B5}"/>
              </a:ext>
            </a:extLst>
          </p:cNvPr>
          <p:cNvSpPr/>
          <p:nvPr/>
        </p:nvSpPr>
        <p:spPr>
          <a:xfrm>
            <a:off x="139569" y="5145542"/>
            <a:ext cx="11976230" cy="163285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5400" dirty="0" err="1">
                <a:solidFill>
                  <a:schemeClr val="tx1"/>
                </a:solidFill>
              </a:rPr>
              <a:t>গণতান্ত্রিক</a:t>
            </a:r>
            <a:r>
              <a:rPr lang="en-US" sz="5400" dirty="0">
                <a:solidFill>
                  <a:schemeClr val="tx1"/>
                </a:solidFill>
              </a:rPr>
              <a:t> </a:t>
            </a:r>
            <a:r>
              <a:rPr lang="en-US" sz="5400" dirty="0" err="1">
                <a:solidFill>
                  <a:schemeClr val="tx1"/>
                </a:solidFill>
              </a:rPr>
              <a:t>ব্যবস্থায়</a:t>
            </a:r>
            <a:r>
              <a:rPr lang="en-US" sz="5400" dirty="0">
                <a:solidFill>
                  <a:schemeClr val="tx1"/>
                </a:solidFill>
              </a:rPr>
              <a:t> </a:t>
            </a:r>
            <a:r>
              <a:rPr lang="en-US" sz="5400" dirty="0" err="1">
                <a:solidFill>
                  <a:schemeClr val="tx1"/>
                </a:solidFill>
              </a:rPr>
              <a:t>রাজনৈতিক</a:t>
            </a:r>
            <a:r>
              <a:rPr lang="en-US" sz="5400" dirty="0">
                <a:solidFill>
                  <a:schemeClr val="tx1"/>
                </a:solidFill>
              </a:rPr>
              <a:t> </a:t>
            </a:r>
            <a:r>
              <a:rPr lang="en-US" sz="5400" dirty="0" err="1">
                <a:solidFill>
                  <a:schemeClr val="tx1"/>
                </a:solidFill>
              </a:rPr>
              <a:t>দলের</a:t>
            </a:r>
            <a:r>
              <a:rPr lang="en-US" sz="5400" dirty="0">
                <a:solidFill>
                  <a:schemeClr val="tx1"/>
                </a:solidFill>
              </a:rPr>
              <a:t>  </a:t>
            </a:r>
            <a:r>
              <a:rPr lang="en-US" sz="5400" dirty="0" err="1">
                <a:solidFill>
                  <a:schemeClr val="tx1"/>
                </a:solidFill>
              </a:rPr>
              <a:t>প্রধান</a:t>
            </a:r>
            <a:r>
              <a:rPr lang="en-US" sz="5400" dirty="0">
                <a:solidFill>
                  <a:schemeClr val="tx1"/>
                </a:solidFill>
              </a:rPr>
              <a:t> </a:t>
            </a:r>
            <a:r>
              <a:rPr lang="en-US" sz="5400" dirty="0" err="1">
                <a:solidFill>
                  <a:schemeClr val="tx1"/>
                </a:solidFill>
              </a:rPr>
              <a:t>কাজগুলো</a:t>
            </a:r>
            <a:r>
              <a:rPr lang="en-US" sz="5400" dirty="0">
                <a:solidFill>
                  <a:schemeClr val="tx1"/>
                </a:solidFill>
              </a:rPr>
              <a:t> </a:t>
            </a:r>
            <a:r>
              <a:rPr lang="en-US" sz="5400" dirty="0" err="1">
                <a:solidFill>
                  <a:schemeClr val="tx1"/>
                </a:solidFill>
              </a:rPr>
              <a:t>কী</a:t>
            </a:r>
            <a:r>
              <a:rPr lang="en-US" sz="5400" dirty="0">
                <a:solidFill>
                  <a:schemeClr val="tx1"/>
                </a:solidFill>
              </a:rPr>
              <a:t> </a:t>
            </a:r>
            <a:r>
              <a:rPr lang="en-US" sz="5400" dirty="0" err="1">
                <a:solidFill>
                  <a:schemeClr val="tx1"/>
                </a:solidFill>
              </a:rPr>
              <a:t>কী</a:t>
            </a:r>
            <a:r>
              <a:rPr lang="en-US" sz="5400" dirty="0">
                <a:solidFill>
                  <a:schemeClr val="tx1"/>
                </a:solidFill>
              </a:rPr>
              <a:t>? </a:t>
            </a:r>
            <a:r>
              <a:rPr lang="en-US" sz="5400" dirty="0" err="1">
                <a:solidFill>
                  <a:schemeClr val="tx1"/>
                </a:solidFill>
              </a:rPr>
              <a:t>তা</a:t>
            </a:r>
            <a:r>
              <a:rPr lang="en-US" sz="5400" dirty="0">
                <a:solidFill>
                  <a:schemeClr val="tx1"/>
                </a:solidFill>
              </a:rPr>
              <a:t> </a:t>
            </a:r>
            <a:r>
              <a:rPr lang="en-US" sz="5400" dirty="0" err="1">
                <a:solidFill>
                  <a:schemeClr val="tx1"/>
                </a:solidFill>
              </a:rPr>
              <a:t>ব্যাখ্যা</a:t>
            </a:r>
            <a:r>
              <a:rPr lang="en-US" sz="5400" dirty="0">
                <a:solidFill>
                  <a:schemeClr val="tx1"/>
                </a:solidFill>
              </a:rPr>
              <a:t> </a:t>
            </a:r>
            <a:r>
              <a:rPr lang="en-US" sz="5400" dirty="0" err="1">
                <a:solidFill>
                  <a:schemeClr val="tx1"/>
                </a:solidFill>
              </a:rPr>
              <a:t>করো</a:t>
            </a:r>
            <a:r>
              <a:rPr lang="en-US" sz="5400" dirty="0">
                <a:solidFill>
                  <a:schemeClr val="tx1"/>
                </a:solidFill>
              </a:rPr>
              <a:t>। </a:t>
            </a:r>
          </a:p>
        </p:txBody>
      </p:sp>
      <p:sp>
        <p:nvSpPr>
          <p:cNvPr id="2" name="Rectangle 1">
            <a:extLst>
              <a:ext uri="{FF2B5EF4-FFF2-40B4-BE49-F238E27FC236}">
                <a16:creationId xmlns:a16="http://schemas.microsoft.com/office/drawing/2014/main" id="{A73E2C4E-FA3C-E2E9-7C7A-D4FD13797C21}"/>
              </a:ext>
            </a:extLst>
          </p:cNvPr>
          <p:cNvSpPr/>
          <p:nvPr/>
        </p:nvSpPr>
        <p:spPr>
          <a:xfrm>
            <a:off x="76201" y="0"/>
            <a:ext cx="12115800" cy="6847113"/>
          </a:xfrm>
          <a:prstGeom prst="rect">
            <a:avLst/>
          </a:prstGeom>
          <a:noFill/>
          <a:ln w="571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dirty="0">
                <a:solidFill>
                  <a:schemeClr val="tx1">
                    <a:lumMod val="95000"/>
                    <a:lumOff val="5000"/>
                  </a:schemeClr>
                </a:solidFill>
                <a:latin typeface="NikoshBAN" panose="02000000000000000000" pitchFamily="2" charset="0"/>
                <a:cs typeface="NikoshBAN" panose="02000000000000000000" pitchFamily="2" charset="0"/>
              </a:rPr>
              <a:t> </a:t>
            </a:r>
          </a:p>
        </p:txBody>
      </p:sp>
    </p:spTree>
    <p:extLst>
      <p:ext uri="{BB962C8B-B14F-4D97-AF65-F5344CB8AC3E}">
        <p14:creationId xmlns:p14="http://schemas.microsoft.com/office/powerpoint/2010/main" val="242365201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1000" fill="hold"/>
                                        <p:tgtEl>
                                          <p:spTgt spid="6"/>
                                        </p:tgtEl>
                                        <p:attrNameLst>
                                          <p:attrName>ppt_w</p:attrName>
                                        </p:attrNameLst>
                                      </p:cBhvr>
                                      <p:tavLst>
                                        <p:tav tm="0">
                                          <p:val>
                                            <p:fltVal val="0"/>
                                          </p:val>
                                        </p:tav>
                                        <p:tav tm="100000">
                                          <p:val>
                                            <p:strVal val="#ppt_w"/>
                                          </p:val>
                                        </p:tav>
                                      </p:tavLst>
                                    </p:anim>
                                    <p:anim calcmode="lin" valueType="num">
                                      <p:cBhvr>
                                        <p:cTn id="18" dur="1000" fill="hold"/>
                                        <p:tgtEl>
                                          <p:spTgt spid="6"/>
                                        </p:tgtEl>
                                        <p:attrNameLst>
                                          <p:attrName>ppt_h</p:attrName>
                                        </p:attrNameLst>
                                      </p:cBhvr>
                                      <p:tavLst>
                                        <p:tav tm="0">
                                          <p:val>
                                            <p:fltVal val="0"/>
                                          </p:val>
                                        </p:tav>
                                        <p:tav tm="100000">
                                          <p:val>
                                            <p:strVal val="#ppt_h"/>
                                          </p:val>
                                        </p:tav>
                                      </p:tavLst>
                                    </p:anim>
                                    <p:anim calcmode="lin" valueType="num">
                                      <p:cBhvr>
                                        <p:cTn id="19" dur="1000" fill="hold"/>
                                        <p:tgtEl>
                                          <p:spTgt spid="6"/>
                                        </p:tgtEl>
                                        <p:attrNameLst>
                                          <p:attrName>style.rotation</p:attrName>
                                        </p:attrNameLst>
                                      </p:cBhvr>
                                      <p:tavLst>
                                        <p:tav tm="0">
                                          <p:val>
                                            <p:fltVal val="90"/>
                                          </p:val>
                                        </p:tav>
                                        <p:tav tm="100000">
                                          <p:val>
                                            <p:fltVal val="0"/>
                                          </p:val>
                                        </p:tav>
                                      </p:tavLst>
                                    </p:anim>
                                    <p:animEffect transition="in" filter="fade">
                                      <p:cBhvr>
                                        <p:cTn id="20" dur="10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1000"/>
                                        <p:tgtEl>
                                          <p:spTgt spid="2"/>
                                        </p:tgtEl>
                                      </p:cBhvr>
                                    </p:animEffect>
                                    <p:anim calcmode="lin" valueType="num">
                                      <p:cBhvr>
                                        <p:cTn id="26" dur="1000" fill="hold"/>
                                        <p:tgtEl>
                                          <p:spTgt spid="2"/>
                                        </p:tgtEl>
                                        <p:attrNameLst>
                                          <p:attrName>ppt_x</p:attrName>
                                        </p:attrNameLst>
                                      </p:cBhvr>
                                      <p:tavLst>
                                        <p:tav tm="0">
                                          <p:val>
                                            <p:strVal val="#ppt_x"/>
                                          </p:val>
                                        </p:tav>
                                        <p:tav tm="100000">
                                          <p:val>
                                            <p:strVal val="#ppt_x"/>
                                          </p:val>
                                        </p:tav>
                                      </p:tavLst>
                                    </p:anim>
                                    <p:anim calcmode="lin" valueType="num">
                                      <p:cBhvr>
                                        <p:cTn id="2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3806F99-3C60-54D0-8552-9CD5ED072F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5276"/>
            <a:ext cx="12191999" cy="6323143"/>
          </a:xfrm>
          <a:prstGeom prst="rect">
            <a:avLst/>
          </a:prstGeom>
        </p:spPr>
      </p:pic>
      <p:sp>
        <p:nvSpPr>
          <p:cNvPr id="6" name="Oval 5">
            <a:extLst>
              <a:ext uri="{FF2B5EF4-FFF2-40B4-BE49-F238E27FC236}">
                <a16:creationId xmlns:a16="http://schemas.microsoft.com/office/drawing/2014/main" id="{3312209E-7B29-4532-5992-1EA356C3F367}"/>
              </a:ext>
            </a:extLst>
          </p:cNvPr>
          <p:cNvSpPr/>
          <p:nvPr/>
        </p:nvSpPr>
        <p:spPr>
          <a:xfrm>
            <a:off x="2953108" y="2218426"/>
            <a:ext cx="6234023" cy="1447800"/>
          </a:xfrm>
          <a:prstGeom prst="ellipse">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sz="8000" b="1" dirty="0" err="1">
                <a:solidFill>
                  <a:srgbClr val="0070C0"/>
                </a:solidFill>
                <a:latin typeface=" NikoshBaN"/>
              </a:rPr>
              <a:t>ধন্যবাদ</a:t>
            </a:r>
            <a:endParaRPr lang="en-US" sz="8000" b="1" dirty="0">
              <a:latin typeface=" NikoshBaN"/>
            </a:endParaRPr>
          </a:p>
        </p:txBody>
      </p:sp>
      <p:sp>
        <p:nvSpPr>
          <p:cNvPr id="7" name="Oval 6">
            <a:extLst>
              <a:ext uri="{FF2B5EF4-FFF2-40B4-BE49-F238E27FC236}">
                <a16:creationId xmlns:a16="http://schemas.microsoft.com/office/drawing/2014/main" id="{A8DE0ECB-0CDE-7BBF-11FE-FFB78AAF5367}"/>
              </a:ext>
            </a:extLst>
          </p:cNvPr>
          <p:cNvSpPr/>
          <p:nvPr/>
        </p:nvSpPr>
        <p:spPr>
          <a:xfrm>
            <a:off x="1684963" y="2218426"/>
            <a:ext cx="9205644" cy="1447800"/>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r>
              <a:rPr lang="en-US" sz="11500" b="1" dirty="0" err="1">
                <a:solidFill>
                  <a:schemeClr val="accent2"/>
                </a:solidFill>
              </a:rPr>
              <a:t>ধ</a:t>
            </a:r>
            <a:r>
              <a:rPr lang="en-US" sz="11500" b="1" dirty="0" err="1">
                <a:solidFill>
                  <a:srgbClr val="0070C0"/>
                </a:solidFill>
              </a:rPr>
              <a:t>ন্য</a:t>
            </a:r>
            <a:r>
              <a:rPr lang="en-US" sz="11500" b="1" dirty="0" err="1">
                <a:solidFill>
                  <a:srgbClr val="FFC000"/>
                </a:solidFill>
              </a:rPr>
              <a:t>বা</a:t>
            </a:r>
            <a:r>
              <a:rPr lang="en-US" sz="11500" b="1" dirty="0" err="1">
                <a:solidFill>
                  <a:srgbClr val="FF0000"/>
                </a:solidFill>
              </a:rPr>
              <a:t>দ</a:t>
            </a:r>
            <a:endParaRPr lang="en-US" sz="11500" b="1" dirty="0">
              <a:solidFill>
                <a:srgbClr val="FF0000"/>
              </a:solidFill>
            </a:endParaRPr>
          </a:p>
        </p:txBody>
      </p:sp>
    </p:spTree>
    <p:extLst>
      <p:ext uri="{BB962C8B-B14F-4D97-AF65-F5344CB8AC3E}">
        <p14:creationId xmlns:p14="http://schemas.microsoft.com/office/powerpoint/2010/main" val="23093331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375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xit" presetSubtype="32" fill="hold" grpId="1" nodeType="clickEffect">
                                  <p:stCondLst>
                                    <p:cond delay="0"/>
                                  </p:stCondLst>
                                  <p:childTnLst>
                                    <p:anim calcmode="lin" valueType="num">
                                      <p:cBhvr>
                                        <p:cTn id="16" dur="500"/>
                                        <p:tgtEl>
                                          <p:spTgt spid="6"/>
                                        </p:tgtEl>
                                        <p:attrNameLst>
                                          <p:attrName>ppt_w</p:attrName>
                                        </p:attrNameLst>
                                      </p:cBhvr>
                                      <p:tavLst>
                                        <p:tav tm="0">
                                          <p:val>
                                            <p:strVal val="ppt_w"/>
                                          </p:val>
                                        </p:tav>
                                        <p:tav tm="100000">
                                          <p:val>
                                            <p:fltVal val="0"/>
                                          </p:val>
                                        </p:tav>
                                      </p:tavLst>
                                    </p:anim>
                                    <p:anim calcmode="lin" valueType="num">
                                      <p:cBhvr>
                                        <p:cTn id="17" dur="500"/>
                                        <p:tgtEl>
                                          <p:spTgt spid="6"/>
                                        </p:tgtEl>
                                        <p:attrNameLst>
                                          <p:attrName>ppt_h</p:attrName>
                                        </p:attrNameLst>
                                      </p:cBhvr>
                                      <p:tavLst>
                                        <p:tav tm="0">
                                          <p:val>
                                            <p:strVal val="ppt_h"/>
                                          </p:val>
                                        </p:tav>
                                        <p:tav tm="100000">
                                          <p:val>
                                            <p:fltVal val="0"/>
                                          </p:val>
                                        </p:tav>
                                      </p:tavLst>
                                    </p:anim>
                                    <p:animEffect transition="out" filter="fade">
                                      <p:cBhvr>
                                        <p:cTn id="18" dur="500"/>
                                        <p:tgtEl>
                                          <p:spTgt spid="6"/>
                                        </p:tgtEl>
                                      </p:cBhvr>
                                    </p:animEffect>
                                    <p:set>
                                      <p:cBhvr>
                                        <p:cTn id="19" dur="1" fill="hold">
                                          <p:stCondLst>
                                            <p:cond delay="499"/>
                                          </p:stCondLst>
                                        </p:cTn>
                                        <p:tgtEl>
                                          <p:spTgt spid="6"/>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500"/>
                                  </p:stCondLst>
                                  <p:childTnLst>
                                    <p:set>
                                      <p:cBhvr>
                                        <p:cTn id="23" dur="1" fill="hold">
                                          <p:stCondLst>
                                            <p:cond delay="0"/>
                                          </p:stCondLst>
                                        </p:cTn>
                                        <p:tgtEl>
                                          <p:spTgt spid="7"/>
                                        </p:tgtEl>
                                        <p:attrNameLst>
                                          <p:attrName>style.visibility</p:attrName>
                                        </p:attrNameLst>
                                      </p:cBhvr>
                                      <p:to>
                                        <p:strVal val="visible"/>
                                      </p:to>
                                    </p:set>
                                    <p:anim calcmode="lin" valueType="num">
                                      <p:cBhvr>
                                        <p:cTn id="24" dur="3250" fill="hold"/>
                                        <p:tgtEl>
                                          <p:spTgt spid="7"/>
                                        </p:tgtEl>
                                        <p:attrNameLst>
                                          <p:attrName>ppt_w</p:attrName>
                                        </p:attrNameLst>
                                      </p:cBhvr>
                                      <p:tavLst>
                                        <p:tav tm="0">
                                          <p:val>
                                            <p:fltVal val="0"/>
                                          </p:val>
                                        </p:tav>
                                        <p:tav tm="100000">
                                          <p:val>
                                            <p:strVal val="#ppt_w"/>
                                          </p:val>
                                        </p:tav>
                                      </p:tavLst>
                                    </p:anim>
                                    <p:anim calcmode="lin" valueType="num">
                                      <p:cBhvr>
                                        <p:cTn id="25" dur="3250" fill="hold"/>
                                        <p:tgtEl>
                                          <p:spTgt spid="7"/>
                                        </p:tgtEl>
                                        <p:attrNameLst>
                                          <p:attrName>ppt_h</p:attrName>
                                        </p:attrNameLst>
                                      </p:cBhvr>
                                      <p:tavLst>
                                        <p:tav tm="0">
                                          <p:val>
                                            <p:fltVal val="0"/>
                                          </p:val>
                                        </p:tav>
                                        <p:tav tm="100000">
                                          <p:val>
                                            <p:strVal val="#ppt_h"/>
                                          </p:val>
                                        </p:tav>
                                      </p:tavLst>
                                    </p:anim>
                                    <p:animEffect transition="in" filter="fade">
                                      <p:cBhvr>
                                        <p:cTn id="26" dur="3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301</TotalTime>
  <Words>703</Words>
  <Application>Microsoft Office PowerPoint</Application>
  <PresentationFormat>Widescreen</PresentationFormat>
  <Paragraphs>88</Paragraphs>
  <Slides>14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 NikoshBaN</vt:lpstr>
      <vt:lpstr>Arial</vt:lpstr>
      <vt:lpstr>Calibri</vt:lpstr>
      <vt:lpstr>Calibri Light</vt:lpstr>
      <vt:lpstr>Google Sans</vt:lpstr>
      <vt:lpstr>NikoshBAN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TAMIM ABDULLAH</dc:creator>
  <cp:lastModifiedBy>TAMIM ABDULLAH</cp:lastModifiedBy>
  <cp:revision>36</cp:revision>
  <dcterms:created xsi:type="dcterms:W3CDTF">2025-09-22T15:02:49Z</dcterms:created>
  <dcterms:modified xsi:type="dcterms:W3CDTF">2026-09-08T02:51:08Z</dcterms:modified>
</cp:coreProperties>
</file>