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59" r:id="rId3"/>
    <p:sldId id="427" r:id="rId4"/>
    <p:sldId id="381" r:id="rId5"/>
    <p:sldId id="318" r:id="rId6"/>
    <p:sldId id="442" r:id="rId7"/>
    <p:sldId id="431" r:id="rId8"/>
    <p:sldId id="443" r:id="rId9"/>
    <p:sldId id="444" r:id="rId10"/>
    <p:sldId id="445" r:id="rId11"/>
    <p:sldId id="436" r:id="rId12"/>
    <p:sldId id="429" r:id="rId13"/>
    <p:sldId id="441" r:id="rId14"/>
    <p:sldId id="334" r:id="rId15"/>
    <p:sldId id="379" r:id="rId16"/>
    <p:sldId id="437" r:id="rId17"/>
    <p:sldId id="42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B84C526-283C-50EE-E02F-94A5E330300B}" name="Quazi Mohsin" initials="QM" userId="d3960e53c05fd66e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3A48"/>
    <a:srgbClr val="44BD32"/>
    <a:srgbClr val="E84117"/>
    <a:srgbClr val="8C7AE6"/>
    <a:srgbClr val="9CDCF7"/>
    <a:srgbClr val="9DD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45965-AEF9-44E9-8A3F-57A2BD6FFAC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EA573-571B-4A50-B7B7-E85366916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97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C06524-133B-4AF8-A692-F8D9377E13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70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C16E51-4091-482E-8CB2-C0EB48C8FB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29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2640C2-9023-4AF6-890F-D8B20C0EED6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916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EA573-571B-4A50-B7B7-E853669163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129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EA573-571B-4A50-B7B7-E853669163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25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EA573-571B-4A50-B7B7-E853669163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00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EA573-571B-4A50-B7B7-E853669163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22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06B4AA-CFD0-4C4D-80A7-155EB9FA7F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583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Summary Session: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b="0" dirty="0"/>
              <a:t>Now  summarise  the session by asking ss ,” What have we learnt today?”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b="0" dirty="0"/>
              <a:t>Ask some questions from the text. Help them to answer properly.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BD26CF-B44A-483D-A57C-CB8F3613B1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450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EA573-571B-4A50-B7B7-E853669163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8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EA573-571B-4A50-B7B7-E853669163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87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lto:koyesdsurma.syl@gmail.com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7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="" xmlns:a16="http://schemas.microsoft.com/office/drawing/2014/main" id="{AD648304-A3BA-7FAE-4D78-B8941E1FFE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" y="41402"/>
            <a:ext cx="12017242" cy="67232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9" name="矩形 21">
            <a:extLst>
              <a:ext uri="{FF2B5EF4-FFF2-40B4-BE49-F238E27FC236}">
                <a16:creationId xmlns="" xmlns:a16="http://schemas.microsoft.com/office/drawing/2014/main" id="{CE9F19BC-2188-71E9-3241-50DED1DBB8F1}"/>
              </a:ext>
            </a:extLst>
          </p:cNvPr>
          <p:cNvSpPr/>
          <p:nvPr userDrawn="1"/>
        </p:nvSpPr>
        <p:spPr>
          <a:xfrm rot="21249330">
            <a:off x="2528902" y="5734789"/>
            <a:ext cx="2466206" cy="110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19">
            <a:extLst>
              <a:ext uri="{FF2B5EF4-FFF2-40B4-BE49-F238E27FC236}">
                <a16:creationId xmlns="" xmlns:a16="http://schemas.microsoft.com/office/drawing/2014/main" id="{8CA8504B-7109-BE75-DDCD-4AA701AE3C9A}"/>
              </a:ext>
            </a:extLst>
          </p:cNvPr>
          <p:cNvSpPr/>
          <p:nvPr userDrawn="1"/>
        </p:nvSpPr>
        <p:spPr>
          <a:xfrm rot="21249330" flipV="1">
            <a:off x="1055592" y="1728553"/>
            <a:ext cx="3339573" cy="491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5">
            <a:extLst>
              <a:ext uri="{FF2B5EF4-FFF2-40B4-BE49-F238E27FC236}">
                <a16:creationId xmlns="" xmlns:a16="http://schemas.microsoft.com/office/drawing/2014/main" id="{F9553C68-19C1-E1AE-4BBF-181762A387EC}"/>
              </a:ext>
            </a:extLst>
          </p:cNvPr>
          <p:cNvSpPr/>
          <p:nvPr userDrawn="1"/>
        </p:nvSpPr>
        <p:spPr>
          <a:xfrm rot="21249330">
            <a:off x="1044321" y="1902076"/>
            <a:ext cx="10078450" cy="507242"/>
          </a:xfrm>
          <a:custGeom>
            <a:avLst/>
            <a:gdLst>
              <a:gd name="connsiteX0" fmla="*/ 0 w 12595990"/>
              <a:gd name="connsiteY0" fmla="*/ 0 h 441960"/>
              <a:gd name="connsiteX1" fmla="*/ 12595990 w 12595990"/>
              <a:gd name="connsiteY1" fmla="*/ 0 h 441960"/>
              <a:gd name="connsiteX2" fmla="*/ 12595990 w 12595990"/>
              <a:gd name="connsiteY2" fmla="*/ 441960 h 441960"/>
              <a:gd name="connsiteX3" fmla="*/ 0 w 12595990"/>
              <a:gd name="connsiteY3" fmla="*/ 441960 h 441960"/>
              <a:gd name="connsiteX4" fmla="*/ 0 w 12595990"/>
              <a:gd name="connsiteY4" fmla="*/ 0 h 441960"/>
              <a:gd name="connsiteX0-1" fmla="*/ 0 w 12595990"/>
              <a:gd name="connsiteY0-2" fmla="*/ 0 h 441960"/>
              <a:gd name="connsiteX1-3" fmla="*/ 12595990 w 12595990"/>
              <a:gd name="connsiteY1-4" fmla="*/ 0 h 441960"/>
              <a:gd name="connsiteX2-5" fmla="*/ 12425431 w 12595990"/>
              <a:gd name="connsiteY2-6" fmla="*/ 424501 h 441960"/>
              <a:gd name="connsiteX3-7" fmla="*/ 0 w 12595990"/>
              <a:gd name="connsiteY3-8" fmla="*/ 441960 h 441960"/>
              <a:gd name="connsiteX4-9" fmla="*/ 0 w 12595990"/>
              <a:gd name="connsiteY4-10" fmla="*/ 0 h 441960"/>
              <a:gd name="connsiteX0-11" fmla="*/ 0 w 12482284"/>
              <a:gd name="connsiteY0-12" fmla="*/ 11639 h 453599"/>
              <a:gd name="connsiteX1-13" fmla="*/ 12482284 w 12482284"/>
              <a:gd name="connsiteY1-14" fmla="*/ 0 h 453599"/>
              <a:gd name="connsiteX2-15" fmla="*/ 12425431 w 12482284"/>
              <a:gd name="connsiteY2-16" fmla="*/ 436140 h 453599"/>
              <a:gd name="connsiteX3-17" fmla="*/ 0 w 12482284"/>
              <a:gd name="connsiteY3-18" fmla="*/ 453599 h 453599"/>
              <a:gd name="connsiteX4-19" fmla="*/ 0 w 12482284"/>
              <a:gd name="connsiteY4-20" fmla="*/ 11639 h 453599"/>
              <a:gd name="connsiteX0-21" fmla="*/ 0 w 12482284"/>
              <a:gd name="connsiteY0-22" fmla="*/ 11639 h 453599"/>
              <a:gd name="connsiteX1-23" fmla="*/ 12482284 w 12482284"/>
              <a:gd name="connsiteY1-24" fmla="*/ 0 h 453599"/>
              <a:gd name="connsiteX2-25" fmla="*/ 12385589 w 12482284"/>
              <a:gd name="connsiteY2-26" fmla="*/ 451211 h 453599"/>
              <a:gd name="connsiteX3-27" fmla="*/ 0 w 12482284"/>
              <a:gd name="connsiteY3-28" fmla="*/ 453599 h 453599"/>
              <a:gd name="connsiteX4-29" fmla="*/ 0 w 12482284"/>
              <a:gd name="connsiteY4-30" fmla="*/ 11639 h 453599"/>
              <a:gd name="connsiteX0-31" fmla="*/ 0 w 12482284"/>
              <a:gd name="connsiteY0-32" fmla="*/ 11639 h 453599"/>
              <a:gd name="connsiteX1-33" fmla="*/ 12482284 w 12482284"/>
              <a:gd name="connsiteY1-34" fmla="*/ 0 h 453599"/>
              <a:gd name="connsiteX2-35" fmla="*/ 12385589 w 12482284"/>
              <a:gd name="connsiteY2-36" fmla="*/ 451211 h 453599"/>
              <a:gd name="connsiteX3-37" fmla="*/ 0 w 12482284"/>
              <a:gd name="connsiteY3-38" fmla="*/ 453599 h 453599"/>
              <a:gd name="connsiteX4-39" fmla="*/ 0 w 12482284"/>
              <a:gd name="connsiteY4-40" fmla="*/ 11639 h 4535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482284" h="453599">
                <a:moveTo>
                  <a:pt x="0" y="11639"/>
                </a:moveTo>
                <a:lnTo>
                  <a:pt x="12482284" y="0"/>
                </a:lnTo>
                <a:lnTo>
                  <a:pt x="12385589" y="451211"/>
                </a:lnTo>
                <a:lnTo>
                  <a:pt x="0" y="453599"/>
                </a:lnTo>
                <a:lnTo>
                  <a:pt x="0" y="116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">
            <a:extLst>
              <a:ext uri="{FF2B5EF4-FFF2-40B4-BE49-F238E27FC236}">
                <a16:creationId xmlns="" xmlns:a16="http://schemas.microsoft.com/office/drawing/2014/main" id="{B43BAC34-3CFF-4784-EDDE-D2407AABD5DC}"/>
              </a:ext>
            </a:extLst>
          </p:cNvPr>
          <p:cNvSpPr/>
          <p:nvPr userDrawn="1"/>
        </p:nvSpPr>
        <p:spPr>
          <a:xfrm rot="21249330">
            <a:off x="483238" y="1713403"/>
            <a:ext cx="7000709" cy="396579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6">
            <a:extLst>
              <a:ext uri="{FF2B5EF4-FFF2-40B4-BE49-F238E27FC236}">
                <a16:creationId xmlns="" xmlns:a16="http://schemas.microsoft.com/office/drawing/2014/main" id="{32B40858-0B8D-CCAA-F99A-A366A62DA099}"/>
              </a:ext>
            </a:extLst>
          </p:cNvPr>
          <p:cNvSpPr/>
          <p:nvPr userDrawn="1"/>
        </p:nvSpPr>
        <p:spPr>
          <a:xfrm rot="21249330">
            <a:off x="1028040" y="2545206"/>
            <a:ext cx="8730037" cy="118633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7">
            <a:extLst>
              <a:ext uri="{FF2B5EF4-FFF2-40B4-BE49-F238E27FC236}">
                <a16:creationId xmlns="" xmlns:a16="http://schemas.microsoft.com/office/drawing/2014/main" id="{927FE858-62A7-E3DB-5A9E-FAEBE2EBCF52}"/>
              </a:ext>
            </a:extLst>
          </p:cNvPr>
          <p:cNvSpPr/>
          <p:nvPr userDrawn="1"/>
        </p:nvSpPr>
        <p:spPr>
          <a:xfrm rot="21249330">
            <a:off x="7181501" y="1281865"/>
            <a:ext cx="2821974" cy="326143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9">
            <a:extLst>
              <a:ext uri="{FF2B5EF4-FFF2-40B4-BE49-F238E27FC236}">
                <a16:creationId xmlns="" xmlns:a16="http://schemas.microsoft.com/office/drawing/2014/main" id="{D6AB5132-EFB4-0043-7E70-F812FBAE4233}"/>
              </a:ext>
            </a:extLst>
          </p:cNvPr>
          <p:cNvSpPr/>
          <p:nvPr userDrawn="1"/>
        </p:nvSpPr>
        <p:spPr>
          <a:xfrm rot="21113439">
            <a:off x="1045835" y="4914054"/>
            <a:ext cx="6007495" cy="30972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11">
            <a:extLst>
              <a:ext uri="{FF2B5EF4-FFF2-40B4-BE49-F238E27FC236}">
                <a16:creationId xmlns="" xmlns:a16="http://schemas.microsoft.com/office/drawing/2014/main" id="{F036AC0A-4D5B-E74D-C3AE-7D63138B17D0}"/>
              </a:ext>
            </a:extLst>
          </p:cNvPr>
          <p:cNvSpPr/>
          <p:nvPr userDrawn="1"/>
        </p:nvSpPr>
        <p:spPr>
          <a:xfrm rot="21193431">
            <a:off x="5350325" y="4585336"/>
            <a:ext cx="5254955" cy="114074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13">
            <a:extLst>
              <a:ext uri="{FF2B5EF4-FFF2-40B4-BE49-F238E27FC236}">
                <a16:creationId xmlns="" xmlns:a16="http://schemas.microsoft.com/office/drawing/2014/main" id="{950ABD43-8E2A-7344-D8A9-552B999F6AF2}"/>
              </a:ext>
            </a:extLst>
          </p:cNvPr>
          <p:cNvSpPr/>
          <p:nvPr userDrawn="1"/>
        </p:nvSpPr>
        <p:spPr>
          <a:xfrm>
            <a:off x="3281580" y="845772"/>
            <a:ext cx="5421718" cy="50592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椭圆 14">
            <a:extLst>
              <a:ext uri="{FF2B5EF4-FFF2-40B4-BE49-F238E27FC236}">
                <a16:creationId xmlns="" xmlns:a16="http://schemas.microsoft.com/office/drawing/2014/main" id="{56216B7C-AF21-C627-C8DB-842D3641BBCD}"/>
              </a:ext>
            </a:extLst>
          </p:cNvPr>
          <p:cNvSpPr/>
          <p:nvPr userDrawn="1"/>
        </p:nvSpPr>
        <p:spPr>
          <a:xfrm>
            <a:off x="3600199" y="1096169"/>
            <a:ext cx="4811930" cy="4595830"/>
          </a:xfrm>
          <a:prstGeom prst="ellipse">
            <a:avLst/>
          </a:prstGeom>
          <a:noFill/>
          <a:ln w="28575">
            <a:solidFill>
              <a:srgbClr val="024639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矩形 21">
            <a:extLst>
              <a:ext uri="{FF2B5EF4-FFF2-40B4-BE49-F238E27FC236}">
                <a16:creationId xmlns="" xmlns:a16="http://schemas.microsoft.com/office/drawing/2014/main" id="{4DD2704C-70F7-0A00-63D7-385A4B9C9159}"/>
              </a:ext>
            </a:extLst>
          </p:cNvPr>
          <p:cNvSpPr/>
          <p:nvPr userDrawn="1"/>
        </p:nvSpPr>
        <p:spPr>
          <a:xfrm rot="21068806">
            <a:off x="1287451" y="5024833"/>
            <a:ext cx="2466206" cy="49744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13">
            <a:extLst>
              <a:ext uri="{FF2B5EF4-FFF2-40B4-BE49-F238E27FC236}">
                <a16:creationId xmlns="" xmlns:a16="http://schemas.microsoft.com/office/drawing/2014/main" id="{ACEB8DF1-9F0C-CDEA-2979-C8CA5478FE6B}"/>
              </a:ext>
            </a:extLst>
          </p:cNvPr>
          <p:cNvSpPr/>
          <p:nvPr userDrawn="1"/>
        </p:nvSpPr>
        <p:spPr>
          <a:xfrm>
            <a:off x="552433" y="484168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1" name="椭圆 14">
            <a:extLst>
              <a:ext uri="{FF2B5EF4-FFF2-40B4-BE49-F238E27FC236}">
                <a16:creationId xmlns="" xmlns:a16="http://schemas.microsoft.com/office/drawing/2014/main" id="{FEE381E1-7724-FF61-E7E2-5F255366B9E6}"/>
              </a:ext>
            </a:extLst>
          </p:cNvPr>
          <p:cNvSpPr/>
          <p:nvPr userDrawn="1"/>
        </p:nvSpPr>
        <p:spPr>
          <a:xfrm>
            <a:off x="325236" y="642950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2" name="椭圆 15">
            <a:extLst>
              <a:ext uri="{FF2B5EF4-FFF2-40B4-BE49-F238E27FC236}">
                <a16:creationId xmlns="" xmlns:a16="http://schemas.microsoft.com/office/drawing/2014/main" id="{7FFA1971-135F-00DF-1640-91E96A3D309E}"/>
              </a:ext>
            </a:extLst>
          </p:cNvPr>
          <p:cNvSpPr/>
          <p:nvPr userDrawn="1"/>
        </p:nvSpPr>
        <p:spPr>
          <a:xfrm>
            <a:off x="873071" y="41403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3" name="椭圆 16">
            <a:extLst>
              <a:ext uri="{FF2B5EF4-FFF2-40B4-BE49-F238E27FC236}">
                <a16:creationId xmlns="" xmlns:a16="http://schemas.microsoft.com/office/drawing/2014/main" id="{BEE3D82B-0EDA-4976-5A9B-DAC207DD4385}"/>
              </a:ext>
            </a:extLst>
          </p:cNvPr>
          <p:cNvSpPr/>
          <p:nvPr userDrawn="1"/>
        </p:nvSpPr>
        <p:spPr>
          <a:xfrm>
            <a:off x="237013" y="47420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4" name="椭圆 17">
            <a:extLst>
              <a:ext uri="{FF2B5EF4-FFF2-40B4-BE49-F238E27FC236}">
                <a16:creationId xmlns="" xmlns:a16="http://schemas.microsoft.com/office/drawing/2014/main" id="{46C9CC22-D311-1DCB-2D95-DF8C1F384CF2}"/>
              </a:ext>
            </a:extLst>
          </p:cNvPr>
          <p:cNvSpPr/>
          <p:nvPr userDrawn="1"/>
        </p:nvSpPr>
        <p:spPr>
          <a:xfrm>
            <a:off x="-103222" y="311907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5" name="椭圆 18">
            <a:extLst>
              <a:ext uri="{FF2B5EF4-FFF2-40B4-BE49-F238E27FC236}">
                <a16:creationId xmlns="" xmlns:a16="http://schemas.microsoft.com/office/drawing/2014/main" id="{215E708F-D778-C164-7252-90C49CB6C2D1}"/>
              </a:ext>
            </a:extLst>
          </p:cNvPr>
          <p:cNvSpPr/>
          <p:nvPr userDrawn="1"/>
        </p:nvSpPr>
        <p:spPr>
          <a:xfrm>
            <a:off x="-95763" y="149605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6" name="椭圆 19">
            <a:extLst>
              <a:ext uri="{FF2B5EF4-FFF2-40B4-BE49-F238E27FC236}">
                <a16:creationId xmlns="" xmlns:a16="http://schemas.microsoft.com/office/drawing/2014/main" id="{D7D999BF-35A7-C34E-FDA5-A86C35CA9396}"/>
              </a:ext>
            </a:extLst>
          </p:cNvPr>
          <p:cNvSpPr/>
          <p:nvPr userDrawn="1"/>
        </p:nvSpPr>
        <p:spPr>
          <a:xfrm>
            <a:off x="720727" y="267765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7" name="椭圆 20">
            <a:extLst>
              <a:ext uri="{FF2B5EF4-FFF2-40B4-BE49-F238E27FC236}">
                <a16:creationId xmlns="" xmlns:a16="http://schemas.microsoft.com/office/drawing/2014/main" id="{5A9AE90E-ACBE-8129-6F57-14C487E61875}"/>
              </a:ext>
            </a:extLst>
          </p:cNvPr>
          <p:cNvSpPr/>
          <p:nvPr userDrawn="1"/>
        </p:nvSpPr>
        <p:spPr>
          <a:xfrm>
            <a:off x="120640" y="58738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="" xmlns:a16="http://schemas.microsoft.com/office/drawing/2014/main" id="{279125CB-B722-4F2F-5A1D-846D83203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57" y="1284669"/>
            <a:ext cx="4227898" cy="4107934"/>
          </a:xfrm>
          <a:custGeom>
            <a:avLst/>
            <a:gdLst>
              <a:gd name="connsiteX0" fmla="*/ 2398439 w 4796878"/>
              <a:gd name="connsiteY0" fmla="*/ 0 h 4591276"/>
              <a:gd name="connsiteX1" fmla="*/ 4796878 w 4796878"/>
              <a:gd name="connsiteY1" fmla="*/ 2295638 h 4591276"/>
              <a:gd name="connsiteX2" fmla="*/ 2398439 w 4796878"/>
              <a:gd name="connsiteY2" fmla="*/ 4591276 h 4591276"/>
              <a:gd name="connsiteX3" fmla="*/ 0 w 4796878"/>
              <a:gd name="connsiteY3" fmla="*/ 2295638 h 4591276"/>
              <a:gd name="connsiteX4" fmla="*/ 2398439 w 4796878"/>
              <a:gd name="connsiteY4" fmla="*/ 0 h 459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96878" h="4591276">
                <a:moveTo>
                  <a:pt x="2398439" y="0"/>
                </a:moveTo>
                <a:cubicBezTo>
                  <a:pt x="3723060" y="0"/>
                  <a:pt x="4796878" y="1027792"/>
                  <a:pt x="4796878" y="2295638"/>
                </a:cubicBezTo>
                <a:cubicBezTo>
                  <a:pt x="4796878" y="3563484"/>
                  <a:pt x="3723060" y="4591276"/>
                  <a:pt x="2398439" y="4591276"/>
                </a:cubicBezTo>
                <a:cubicBezTo>
                  <a:pt x="1073818" y="4591276"/>
                  <a:pt x="0" y="3563484"/>
                  <a:pt x="0" y="2295638"/>
                </a:cubicBezTo>
                <a:cubicBezTo>
                  <a:pt x="0" y="1027792"/>
                  <a:pt x="1073818" y="0"/>
                  <a:pt x="2398439" y="0"/>
                </a:cubicBezTo>
                <a:close/>
              </a:path>
            </a:pathLst>
          </a:custGeom>
        </p:spPr>
      </p:pic>
      <p:sp>
        <p:nvSpPr>
          <p:cNvPr id="59" name="矩形 10">
            <a:extLst>
              <a:ext uri="{FF2B5EF4-FFF2-40B4-BE49-F238E27FC236}">
                <a16:creationId xmlns="" xmlns:a16="http://schemas.microsoft.com/office/drawing/2014/main" id="{0F1F311D-113C-588E-DCB3-5FE14505840D}"/>
              </a:ext>
            </a:extLst>
          </p:cNvPr>
          <p:cNvSpPr/>
          <p:nvPr userDrawn="1"/>
        </p:nvSpPr>
        <p:spPr>
          <a:xfrm rot="21291321">
            <a:off x="1385425" y="4751421"/>
            <a:ext cx="9720535" cy="501847"/>
          </a:xfrm>
          <a:custGeom>
            <a:avLst/>
            <a:gdLst>
              <a:gd name="connsiteX0" fmla="*/ 0 w 12562148"/>
              <a:gd name="connsiteY0" fmla="*/ 0 h 500126"/>
              <a:gd name="connsiteX1" fmla="*/ 12562148 w 12562148"/>
              <a:gd name="connsiteY1" fmla="*/ 0 h 500126"/>
              <a:gd name="connsiteX2" fmla="*/ 12562148 w 12562148"/>
              <a:gd name="connsiteY2" fmla="*/ 500126 h 500126"/>
              <a:gd name="connsiteX3" fmla="*/ 0 w 12562148"/>
              <a:gd name="connsiteY3" fmla="*/ 500126 h 500126"/>
              <a:gd name="connsiteX4" fmla="*/ 0 w 12562148"/>
              <a:gd name="connsiteY4" fmla="*/ 0 h 500126"/>
              <a:gd name="connsiteX0-1" fmla="*/ 267699 w 12562148"/>
              <a:gd name="connsiteY0-2" fmla="*/ 425770 h 500126"/>
              <a:gd name="connsiteX1-3" fmla="*/ 12562148 w 12562148"/>
              <a:gd name="connsiteY1-4" fmla="*/ 0 h 500126"/>
              <a:gd name="connsiteX2-5" fmla="*/ 12562148 w 12562148"/>
              <a:gd name="connsiteY2-6" fmla="*/ 500126 h 500126"/>
              <a:gd name="connsiteX3-7" fmla="*/ 0 w 12562148"/>
              <a:gd name="connsiteY3-8" fmla="*/ 500126 h 500126"/>
              <a:gd name="connsiteX4-9" fmla="*/ 267699 w 12562148"/>
              <a:gd name="connsiteY4-10" fmla="*/ 425770 h 5001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562148" h="500126">
                <a:moveTo>
                  <a:pt x="267699" y="425770"/>
                </a:moveTo>
                <a:lnTo>
                  <a:pt x="12562148" y="0"/>
                </a:lnTo>
                <a:lnTo>
                  <a:pt x="12562148" y="500126"/>
                </a:lnTo>
                <a:lnTo>
                  <a:pt x="0" y="500126"/>
                </a:lnTo>
                <a:lnTo>
                  <a:pt x="267699" y="425770"/>
                </a:lnTo>
                <a:close/>
              </a:path>
            </a:pathLst>
          </a:cu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12">
            <a:extLst>
              <a:ext uri="{FF2B5EF4-FFF2-40B4-BE49-F238E27FC236}">
                <a16:creationId xmlns="" xmlns:a16="http://schemas.microsoft.com/office/drawing/2014/main" id="{43542BD6-637B-78C1-23CF-6B51EA33247C}"/>
              </a:ext>
            </a:extLst>
          </p:cNvPr>
          <p:cNvSpPr/>
          <p:nvPr userDrawn="1"/>
        </p:nvSpPr>
        <p:spPr>
          <a:xfrm rot="21249330">
            <a:off x="1626761" y="5261436"/>
            <a:ext cx="9237862" cy="247181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06091E44-1D7C-96BD-F0F0-7381A6036A2D}"/>
              </a:ext>
            </a:extLst>
          </p:cNvPr>
          <p:cNvSpPr txBox="1"/>
          <p:nvPr userDrawn="1"/>
        </p:nvSpPr>
        <p:spPr>
          <a:xfrm>
            <a:off x="5344681" y="2993194"/>
            <a:ext cx="1799689" cy="42077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WELCOME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52824D68-BC74-29D1-A14B-E04706532630}"/>
              </a:ext>
            </a:extLst>
          </p:cNvPr>
          <p:cNvSpPr txBox="1"/>
          <p:nvPr userDrawn="1"/>
        </p:nvSpPr>
        <p:spPr>
          <a:xfrm>
            <a:off x="5528871" y="3491690"/>
            <a:ext cx="1443091" cy="803865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1400" dirty="0">
                <a:latin typeface="Arial Black" panose="020B0A04020102020204" pitchFamily="34" charset="0"/>
              </a:rPr>
              <a:t>     </a:t>
            </a:r>
            <a:r>
              <a:rPr lang="en-US" sz="1400" dirty="0">
                <a:solidFill>
                  <a:schemeClr val="accent2"/>
                </a:solidFill>
                <a:latin typeface="Arial Black" panose="020B0A04020102020204" pitchFamily="34" charset="0"/>
              </a:rPr>
              <a:t>TO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Arial Black" panose="020B0A04020102020204" pitchFamily="34" charset="0"/>
              </a:rPr>
              <a:t>ALL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="" xmlns:a16="http://schemas.microsoft.com/office/drawing/2014/main" id="{1D634EFF-A2A3-67AA-5F76-877D12F051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6" y="-288332"/>
            <a:ext cx="870801" cy="834227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352" y="2479537"/>
            <a:ext cx="2072340" cy="2942822"/>
          </a:xfrm>
          <a:prstGeom prst="rect">
            <a:avLst/>
          </a:prstGeom>
        </p:spPr>
      </p:pic>
      <p:grpSp>
        <p:nvGrpSpPr>
          <p:cNvPr id="65" name="Group 64"/>
          <p:cNvGrpSpPr/>
          <p:nvPr userDrawn="1"/>
        </p:nvGrpSpPr>
        <p:grpSpPr>
          <a:xfrm>
            <a:off x="10312487" y="6232155"/>
            <a:ext cx="1704626" cy="610027"/>
            <a:chOff x="10106043" y="6228968"/>
            <a:chExt cx="1704626" cy="610027"/>
          </a:xfrm>
        </p:grpSpPr>
        <p:pic>
          <p:nvPicPr>
            <p:cNvPr id="66" name="Picture 6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69" name="Rectangle 68"/>
          <p:cNvSpPr/>
          <p:nvPr userDrawn="1"/>
        </p:nvSpPr>
        <p:spPr>
          <a:xfrm>
            <a:off x="3191077" y="6641076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19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-0.03912 L 0.6793 0.8974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90" y="468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60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87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10">
            <a:extLst>
              <a:ext uri="{FF2B5EF4-FFF2-40B4-BE49-F238E27FC236}">
                <a16:creationId xmlns="" xmlns:a16="http://schemas.microsoft.com/office/drawing/2014/main" id="{B3AC7E48-D9E4-7A50-B27C-C2884243A329}"/>
              </a:ext>
            </a:extLst>
          </p:cNvPr>
          <p:cNvSpPr/>
          <p:nvPr/>
        </p:nvSpPr>
        <p:spPr>
          <a:xfrm>
            <a:off x="4691689" y="606434"/>
            <a:ext cx="3074565" cy="738416"/>
          </a:xfrm>
          <a:prstGeom prst="roundRect">
            <a:avLst>
              <a:gd name="adj" fmla="val 50000"/>
            </a:avLst>
          </a:prstGeom>
          <a:solidFill>
            <a:srgbClr val="009999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2">
                  <a:lumMod val="25000"/>
                </a:schemeClr>
              </a:solidFill>
              <a:latin typeface="Bauhaus 93" panose="04030905020B02020C02" pitchFamily="82" charset="0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="" xmlns:a16="http://schemas.microsoft.com/office/drawing/2014/main" id="{88FF6B7E-BA86-3BD3-E6F5-E731E8381BA6}"/>
              </a:ext>
            </a:extLst>
          </p:cNvPr>
          <p:cNvSpPr/>
          <p:nvPr/>
        </p:nvSpPr>
        <p:spPr>
          <a:xfrm>
            <a:off x="4824815" y="672634"/>
            <a:ext cx="2808312" cy="60601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002060"/>
                </a:solidFill>
                <a:latin typeface="Bauhaus 93" panose="04030905020B02020C02" pitchFamily="82" charset="0"/>
              </a:rPr>
              <a:t>   IDENTITY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E491AF9-D182-204B-BE16-3F5FD314057B}"/>
              </a:ext>
            </a:extLst>
          </p:cNvPr>
          <p:cNvSpPr txBox="1"/>
          <p:nvPr/>
        </p:nvSpPr>
        <p:spPr>
          <a:xfrm>
            <a:off x="2016217" y="1553012"/>
            <a:ext cx="267547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Teacher Identity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E118FF84-D777-1CD3-E4AB-D5532F4006CB}"/>
              </a:ext>
            </a:extLst>
          </p:cNvPr>
          <p:cNvSpPr txBox="1"/>
          <p:nvPr/>
        </p:nvSpPr>
        <p:spPr>
          <a:xfrm>
            <a:off x="7929702" y="1553012"/>
            <a:ext cx="224608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Lesson Identity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2270321" y="2195910"/>
            <a:ext cx="386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 KOYES AHMED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1331723" y="2786879"/>
            <a:ext cx="54581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</a:t>
            </a:r>
            <a:r>
              <a:rPr lang="en-US" sz="3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</a:t>
            </a:r>
          </a:p>
          <a:p>
            <a:pPr algn="ctr"/>
            <a:endParaRPr lang="en-US" sz="12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Mohammadpur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Gofur</a:t>
            </a: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GPS</a:t>
            </a:r>
            <a:endParaRPr lang="en-US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Dakshin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Surma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Sylhet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koyesdsurma.syl@gmail.com</a:t>
            </a:r>
            <a:endParaRPr lang="en-US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Mobile: 01710504502.</a:t>
            </a:r>
          </a:p>
        </p:txBody>
      </p:sp>
      <p:pic>
        <p:nvPicPr>
          <p:cNvPr id="15" name="Picture Placeholder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721" y="1628686"/>
            <a:ext cx="3680889" cy="522703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 userDrawn="1"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63" y="5322340"/>
            <a:ext cx="1051300" cy="11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8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250" tmFilter="0,0; .5, 1; 1, 1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59484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=""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070140" y="870855"/>
            <a:ext cx="3683425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Group work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CD65B8AA-1FA4-791A-00A3-FD447F7280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4039197" y="386610"/>
            <a:ext cx="1802335" cy="1295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14D06B27-4153-70EE-EA52-BD4AF65605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2091334" y="384176"/>
            <a:ext cx="1802335" cy="1295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745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59484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=""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975114" y="985264"/>
            <a:ext cx="3683425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Pair work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="" xmlns:a16="http://schemas.microsoft.com/office/drawing/2014/main" id="{60780E99-9863-6B70-3DA2-FC4D20216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151" y="599525"/>
            <a:ext cx="1006620" cy="100662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9A8403B4-7F5F-6739-E624-DED2DAA64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0564" y="599424"/>
            <a:ext cx="1006620" cy="100662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AE7BEF0F-324A-D3E9-DD55-58F955106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2839" y="599424"/>
            <a:ext cx="1006620" cy="100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74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78338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=""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975114" y="985264"/>
            <a:ext cx="3902697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Individual work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="" xmlns:a16="http://schemas.microsoft.com/office/drawing/2014/main" id="{E12840C0-BFDE-BC7B-3CD2-682F2D03F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5357" y="444606"/>
            <a:ext cx="1161539" cy="11615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6AFC5864-8C83-64D3-5CB6-CDB717A8B3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1797" y="526337"/>
            <a:ext cx="1079808" cy="107980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="" xmlns:a16="http://schemas.microsoft.com/office/drawing/2014/main" id="{C1CF92D5-AC68-A1C2-9AED-B5CEC5B172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16886" y="292231"/>
            <a:ext cx="1460909" cy="146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2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D021B85-B54B-F3EF-3636-4C0ACB5D7035}"/>
              </a:ext>
            </a:extLst>
          </p:cNvPr>
          <p:cNvSpPr/>
          <p:nvPr/>
        </p:nvSpPr>
        <p:spPr>
          <a:xfrm flipV="1">
            <a:off x="3612438" y="1489030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4DF1572-13CD-C952-F3D4-D33FB2DD6D4A}"/>
              </a:ext>
            </a:extLst>
          </p:cNvPr>
          <p:cNvSpPr/>
          <p:nvPr/>
        </p:nvSpPr>
        <p:spPr>
          <a:xfrm flipV="1">
            <a:off x="723175" y="1404760"/>
            <a:ext cx="932688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128BA642-09D9-BD49-A54F-D7ED661EA0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5" b="71901" l="25660" r="74717">
                        <a14:foregroundMark x1="46038" y1="36364" x2="46038" y2="36364"/>
                        <a14:foregroundMark x1="56981" y1="37190" x2="56981" y2="37190"/>
                        <a14:foregroundMark x1="50189" y1="33884" x2="50189" y2="33884"/>
                        <a14:foregroundMark x1="75094" y1="57851" x2="75094" y2="57851"/>
                        <a14:foregroundMark x1="49057" y1="72314" x2="49057" y2="72314"/>
                        <a14:foregroundMark x1="25660" y1="54959" x2="25660" y2="54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4765771" y="512796"/>
            <a:ext cx="1012656" cy="825534"/>
          </a:xfrm>
          <a:prstGeom prst="rect">
            <a:avLst/>
          </a:prstGeom>
        </p:spPr>
      </p:pic>
      <p:sp>
        <p:nvSpPr>
          <p:cNvPr id="9" name="Rounded Rectangle 52">
            <a:extLst>
              <a:ext uri="{FF2B5EF4-FFF2-40B4-BE49-F238E27FC236}">
                <a16:creationId xmlns="" xmlns:a16="http://schemas.microsoft.com/office/drawing/2014/main" id="{B81D8247-BECE-23A2-5BC6-7F450EF7CF9F}"/>
              </a:ext>
            </a:extLst>
          </p:cNvPr>
          <p:cNvSpPr/>
          <p:nvPr/>
        </p:nvSpPr>
        <p:spPr>
          <a:xfrm>
            <a:off x="6096000" y="606905"/>
            <a:ext cx="3612124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Homework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B960912-FA9C-BEC5-89D9-79E730653D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818" b="71901" l="25283" r="73585">
                        <a14:foregroundMark x1="25660" y1="57025" x2="25660" y2="57025"/>
                        <a14:foregroundMark x1="51698" y1="70661" x2="51698" y2="70661"/>
                        <a14:foregroundMark x1="48679" y1="71901" x2="48679" y2="71901"/>
                        <a14:foregroundMark x1="73585" y1="57851" x2="73585" y2="57851"/>
                        <a14:foregroundMark x1="53962" y1="36777" x2="53962" y2="36777"/>
                        <a14:foregroundMark x1="33585" y1="39256" x2="33585" y2="392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2464293" y="521052"/>
            <a:ext cx="1012656" cy="8255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BFCA88A8-1B3D-5674-A2B2-C3D5F90D12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5" b="72314" l="23396" r="73585">
                        <a14:foregroundMark x1="25660" y1="54959" x2="25660" y2="54959"/>
                        <a14:foregroundMark x1="47547" y1="71901" x2="47547" y2="71901"/>
                        <a14:foregroundMark x1="73962" y1="59091" x2="73962" y2="59091"/>
                        <a14:foregroundMark x1="52075" y1="72727" x2="52075" y2="72727"/>
                        <a14:foregroundMark x1="49811" y1="31818" x2="49811" y2="31818"/>
                        <a14:foregroundMark x1="56981" y1="40496" x2="56981" y2="40496"/>
                        <a14:foregroundMark x1="54340" y1="35124" x2="54340" y2="35124"/>
                        <a14:foregroundMark x1="34340" y1="39669" x2="34340" y2="39669"/>
                        <a14:foregroundMark x1="23396" y1="56612" x2="23396" y2="5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3612438" y="531248"/>
            <a:ext cx="1012656" cy="82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0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D021B85-B54B-F3EF-3636-4C0ACB5D7035}"/>
              </a:ext>
            </a:extLst>
          </p:cNvPr>
          <p:cNvSpPr/>
          <p:nvPr/>
        </p:nvSpPr>
        <p:spPr>
          <a:xfrm flipV="1">
            <a:off x="3612438" y="1479603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D4DF1572-13CD-C952-F3D4-D33FB2DD6D4A}"/>
              </a:ext>
            </a:extLst>
          </p:cNvPr>
          <p:cNvSpPr/>
          <p:nvPr/>
        </p:nvSpPr>
        <p:spPr>
          <a:xfrm flipV="1">
            <a:off x="723175" y="1404760"/>
            <a:ext cx="932688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="" xmlns:a16="http://schemas.microsoft.com/office/drawing/2014/main" id="{B81D8247-BECE-23A2-5BC6-7F450EF7CF9F}"/>
              </a:ext>
            </a:extLst>
          </p:cNvPr>
          <p:cNvSpPr/>
          <p:nvPr/>
        </p:nvSpPr>
        <p:spPr>
          <a:xfrm>
            <a:off x="6096000" y="606905"/>
            <a:ext cx="3612124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Evaluation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="" xmlns:a16="http://schemas.microsoft.com/office/drawing/2014/main" id="{15CB74CA-1B6B-ABCA-40DA-38120F67F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9292" y="460287"/>
            <a:ext cx="967456" cy="96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800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7" y="81417"/>
            <a:ext cx="11980506" cy="66807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83" y="3698299"/>
            <a:ext cx="6861576" cy="2834130"/>
          </a:xfrm>
          <a:prstGeom prst="rect">
            <a:avLst/>
          </a:prstGeom>
        </p:spPr>
      </p:pic>
      <p:grpSp>
        <p:nvGrpSpPr>
          <p:cNvPr id="18" name="Group 17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22" name="Rectangle 21"/>
          <p:cNvSpPr/>
          <p:nvPr userDrawn="1"/>
        </p:nvSpPr>
        <p:spPr>
          <a:xfrm>
            <a:off x="2985796" y="6623635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29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D37531-5CC6-DDD4-AD55-ED86A15DC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CD98CCB-0211-0436-56BC-B5B1F416B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705C63A-822A-C0A9-FE46-56630D63EB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D9175E-E7A2-4325-8807-93B2A3F411B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B56FAE5-2B46-D9C7-DD7C-E42C180EA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944B3FF-3589-2C0C-8806-13FAC7690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4C84-D44F-49C8-A6EE-35318C9C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5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0CBD98-720D-153D-E242-CB09F206D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A49C157-6D9A-9920-ECA5-BDE8FFACFC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4CC9D4A-6FB1-BEB0-1B78-A1EE0E231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D9175E-E7A2-4325-8807-93B2A3F411B7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1F67E8A-0D8A-059F-D459-5DC2FCDBD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AF0B67B-48EB-6C47-F30B-1458BEA75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B14C84-D44F-49C8-A6EE-35318C9C79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314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3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15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20" name="Rectangle 19"/>
          <p:cNvSpPr/>
          <p:nvPr userDrawn="1"/>
        </p:nvSpPr>
        <p:spPr>
          <a:xfrm>
            <a:off x="2985796" y="6558318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268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hyperlink" Target="mailto:koyesdsurma.syl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microsoft.com/office/2007/relationships/hdphoto" Target="../media/hdphoto5.wdp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jpe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85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D1A53DD-2F01-5E73-E3C6-82ACAB135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711" y="2131745"/>
            <a:ext cx="2795449" cy="34142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2AC2BB2-1C3E-8B91-F5DF-D0A2A079E425}"/>
              </a:ext>
            </a:extLst>
          </p:cNvPr>
          <p:cNvSpPr txBox="1"/>
          <p:nvPr/>
        </p:nvSpPr>
        <p:spPr>
          <a:xfrm>
            <a:off x="9468958" y="2195910"/>
            <a:ext cx="2388426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5</a:t>
            </a:r>
          </a:p>
          <a:p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Days of the week</a:t>
            </a: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5:</a:t>
            </a: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How does a plant grow?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Session: 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C, D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Page :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4B02C837-832A-B324-76FA-AB4AD1BC23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222" y="6395140"/>
            <a:ext cx="2978756" cy="634544"/>
          </a:xfrm>
          <a:prstGeom prst="rect">
            <a:avLst/>
          </a:prstGeom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2270321" y="2195910"/>
            <a:ext cx="38600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 KOYES AHMED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1723" y="2786879"/>
            <a:ext cx="54581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</a:t>
            </a:r>
            <a:r>
              <a:rPr lang="en-US" sz="36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</a:t>
            </a:r>
          </a:p>
          <a:p>
            <a:pPr algn="ctr"/>
            <a:endParaRPr lang="en-US" sz="12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Mohammadpur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4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Gofur</a:t>
            </a: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GPS</a:t>
            </a:r>
            <a:endParaRPr lang="en-US" sz="2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Dakshin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Surma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Sylhet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</a:t>
            </a:r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koyesdsurma.syl@gmail.com</a:t>
            </a:r>
            <a:endParaRPr lang="en-US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Mobile: 01710504502.</a:t>
            </a:r>
          </a:p>
        </p:txBody>
      </p:sp>
      <p:pic>
        <p:nvPicPr>
          <p:cNvPr id="16" name="Picture Placeholder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721" y="1628686"/>
            <a:ext cx="3680889" cy="522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05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he Best Laptops for Kids in 2024 | PCMag">
            <a:extLst>
              <a:ext uri="{FF2B5EF4-FFF2-40B4-BE49-F238E27FC236}">
                <a16:creationId xmlns="" xmlns:a16="http://schemas.microsoft.com/office/drawing/2014/main" id="{6507E3EC-5878-3679-211E-0252EC3412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4"/>
          <a:stretch/>
        </p:blipFill>
        <p:spPr bwMode="auto">
          <a:xfrm>
            <a:off x="943897" y="471485"/>
            <a:ext cx="9861318" cy="5516360"/>
          </a:xfrm>
          <a:custGeom>
            <a:avLst/>
            <a:gdLst>
              <a:gd name="connsiteX0" fmla="*/ 1858297 w 12192000"/>
              <a:gd name="connsiteY0" fmla="*/ 604684 h 6858000"/>
              <a:gd name="connsiteX1" fmla="*/ 1858297 w 12192000"/>
              <a:gd name="connsiteY1" fmla="*/ 4218039 h 6858000"/>
              <a:gd name="connsiteX2" fmla="*/ 8996516 w 12192000"/>
              <a:gd name="connsiteY2" fmla="*/ 4218039 h 6858000"/>
              <a:gd name="connsiteX3" fmla="*/ 8996516 w 12192000"/>
              <a:gd name="connsiteY3" fmla="*/ 604684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858297" y="604684"/>
                </a:moveTo>
                <a:lnTo>
                  <a:pt x="1858297" y="4218039"/>
                </a:lnTo>
                <a:lnTo>
                  <a:pt x="8996516" y="4218039"/>
                </a:lnTo>
                <a:lnTo>
                  <a:pt x="8996516" y="60468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rrow: Right 2">
            <a:extLst>
              <a:ext uri="{FF2B5EF4-FFF2-40B4-BE49-F238E27FC236}">
                <a16:creationId xmlns="" xmlns:a16="http://schemas.microsoft.com/office/drawing/2014/main" id="{CC2AF84B-65B0-F1B5-900A-1B0BD577A3C6}"/>
              </a:ext>
            </a:extLst>
          </p:cNvPr>
          <p:cNvSpPr/>
          <p:nvPr/>
        </p:nvSpPr>
        <p:spPr>
          <a:xfrm>
            <a:off x="634181" y="3068651"/>
            <a:ext cx="1800134" cy="124439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Click on the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</a:t>
            </a:r>
          </a:p>
        </p:txBody>
      </p:sp>
    </p:spTree>
    <p:extLst>
      <p:ext uri="{BB962C8B-B14F-4D97-AF65-F5344CB8AC3E}">
        <p14:creationId xmlns:p14="http://schemas.microsoft.com/office/powerpoint/2010/main" val="33049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E881197-B2F9-760E-DAC2-E8F7522C97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217" y="1162338"/>
            <a:ext cx="3180613" cy="442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42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672" y="377952"/>
            <a:ext cx="7534656" cy="61020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EBC6C70F-071D-4F2A-4E87-B1F79206730B}"/>
              </a:ext>
            </a:extLst>
          </p:cNvPr>
          <p:cNvSpPr/>
          <p:nvPr/>
        </p:nvSpPr>
        <p:spPr>
          <a:xfrm>
            <a:off x="4953374" y="3249947"/>
            <a:ext cx="3379305" cy="102376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1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Put the sentences in the correct order </a:t>
            </a:r>
            <a:r>
              <a:rPr lang="en-US" sz="16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and </a:t>
            </a:r>
            <a:r>
              <a:rPr lang="en-US" sz="1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write </a:t>
            </a:r>
            <a:r>
              <a:rPr lang="en-US" sz="16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the missing days</a:t>
            </a:r>
            <a:r>
              <a:rPr lang="en-US" sz="16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  </a:t>
            </a:r>
            <a:r>
              <a:rPr lang="bn-BD" sz="16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6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ED0A68D-FB3A-6D31-B302-F22635B89A6B}"/>
              </a:ext>
            </a:extLst>
          </p:cNvPr>
          <p:cNvSpPr txBox="1"/>
          <p:nvPr/>
        </p:nvSpPr>
        <p:spPr>
          <a:xfrm>
            <a:off x="4272225" y="2424555"/>
            <a:ext cx="4741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50" dirty="0">
                <a:ln w="0"/>
                <a:solidFill>
                  <a:srgbClr val="6F1E5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Today we going to </a:t>
            </a:r>
          </a:p>
        </p:txBody>
      </p:sp>
    </p:spTree>
    <p:extLst>
      <p:ext uri="{BB962C8B-B14F-4D97-AF65-F5344CB8AC3E}">
        <p14:creationId xmlns:p14="http://schemas.microsoft.com/office/powerpoint/2010/main" val="355408899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8F966168-7582-176D-1924-091CB84FC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974" t="50554" r="11579" b="27399"/>
          <a:stretch/>
        </p:blipFill>
        <p:spPr>
          <a:xfrm>
            <a:off x="3057824" y="2258169"/>
            <a:ext cx="2576453" cy="20165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DAE2C2E-CF27-574D-F6FB-C2538B4583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48" b="95833" l="9936" r="89744">
                        <a14:foregroundMark x1="70833" y1="54924" x2="64744" y2="76136"/>
                        <a14:foregroundMark x1="64744" y1="76136" x2="68590" y2="95833"/>
                        <a14:foregroundMark x1="68590" y1="95833" x2="75641" y2="78030"/>
                        <a14:foregroundMark x1="75641" y1="78030" x2="71795" y2="56439"/>
                        <a14:foregroundMark x1="71795" y1="56439" x2="70833" y2="55682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8" r="10161"/>
          <a:stretch/>
        </p:blipFill>
        <p:spPr>
          <a:xfrm>
            <a:off x="5926683" y="2967911"/>
            <a:ext cx="2530680" cy="25592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351A860-D60E-85AF-4EE2-A4580C5129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65538" y1="88186" x2="74154" y2="88186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5" t="4852" r="10316" b="9634"/>
          <a:stretch/>
        </p:blipFill>
        <p:spPr>
          <a:xfrm>
            <a:off x="8562035" y="3982065"/>
            <a:ext cx="2692119" cy="21172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1F69FB0-3DEF-3D9E-FF1E-ADBF173D9C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58" b="25384" l="9309" r="86170">
                        <a14:foregroundMark x1="30053" y1="6504" x2="23404" y2="9666"/>
                        <a14:foregroundMark x1="23404" y1="9666" x2="17819" y2="18519"/>
                        <a14:foregroundMark x1="17819" y1="18519" x2="27128" y2="18970"/>
                        <a14:foregroundMark x1="27128" y1="18970" x2="33777" y2="15989"/>
                        <a14:foregroundMark x1="33777" y1="15989" x2="32979" y2="12376"/>
                        <a14:foregroundMark x1="32979" y1="12376" x2="35372" y2="9304"/>
                        <a14:foregroundMark x1="35372" y1="9304" x2="29521" y2="6594"/>
                        <a14:foregroundMark x1="30319" y1="8130" x2="26064" y2="11924"/>
                        <a14:foregroundMark x1="26064" y1="11924" x2="29787" y2="15808"/>
                        <a14:foregroundMark x1="29787" y1="15808" x2="25532" y2="11834"/>
                        <a14:foregroundMark x1="25532" y1="11834" x2="31117" y2="8853"/>
                        <a14:foregroundMark x1="31117" y1="8853" x2="22872" y2="12285"/>
                        <a14:foregroundMark x1="22872" y1="12285" x2="26862" y2="9937"/>
                        <a14:foregroundMark x1="38830" y1="15357" x2="39362" y2="15357"/>
                        <a14:foregroundMark x1="26596" y1="14815" x2="17553" y2="15266"/>
                        <a14:foregroundMark x1="17553" y1="15266" x2="19415" y2="11743"/>
                        <a14:foregroundMark x1="19415" y1="11743" x2="27128" y2="14182"/>
                        <a14:foregroundMark x1="27128" y1="14182" x2="26862" y2="15357"/>
                        <a14:foregroundMark x1="31117" y1="5962" x2="35638" y2="8853"/>
                        <a14:foregroundMark x1="35638" y1="8853" x2="32181" y2="6233"/>
                        <a14:foregroundMark x1="68351" y1="16350" x2="64894" y2="24119"/>
                        <a14:foregroundMark x1="64894" y1="24119" x2="76330" y2="25384"/>
                        <a14:foregroundMark x1="76330" y1="25384" x2="73404" y2="20867"/>
                        <a14:foregroundMark x1="73404" y1="20867" x2="76064" y2="17706"/>
                        <a14:foregroundMark x1="76064" y1="17706" x2="69149" y2="16170"/>
                        <a14:foregroundMark x1="32979" y1="17164" x2="32979" y2="17796"/>
                        <a14:foregroundMark x1="38830" y1="14724" x2="39096" y2="15537"/>
                        <a14:foregroundMark x1="27926" y1="15899" x2="27660" y2="16260"/>
                        <a14:foregroundMark x1="29787" y1="17164" x2="19947" y2="17344"/>
                        <a14:foregroundMark x1="19947" y1="17344" x2="28191" y2="17164"/>
                        <a14:foregroundMark x1="21809" y1="9937" x2="22606" y2="9937"/>
                        <a14:foregroundMark x1="46809" y1="2258" x2="46277" y2="2258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6798" r="12926" b="74675"/>
          <a:stretch/>
        </p:blipFill>
        <p:spPr>
          <a:xfrm>
            <a:off x="849807" y="758977"/>
            <a:ext cx="2157704" cy="20165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C7B55B11-285F-B912-26D2-4275F7EB7B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82675" y="658611"/>
            <a:ext cx="2217324" cy="221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5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DA92B562-2718-8DC5-3143-0017625D1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48" b="95833" l="9936" r="89744">
                        <a14:foregroundMark x1="70833" y1="54924" x2="64744" y2="76136"/>
                        <a14:foregroundMark x1="64744" y1="76136" x2="68590" y2="95833"/>
                        <a14:foregroundMark x1="68590" y1="95833" x2="75641" y2="78030"/>
                        <a14:foregroundMark x1="75641" y1="78030" x2="71795" y2="56439"/>
                        <a14:foregroundMark x1="71795" y1="56439" x2="70833" y2="55682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11" t="7999" r="10161" b="3667"/>
          <a:stretch/>
        </p:blipFill>
        <p:spPr>
          <a:xfrm>
            <a:off x="1230311" y="2361419"/>
            <a:ext cx="2200683" cy="19113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E1A9E25-8FEC-108C-F919-2BCDEC7D4D0E}"/>
              </a:ext>
            </a:extLst>
          </p:cNvPr>
          <p:cNvSpPr txBox="1"/>
          <p:nvPr/>
        </p:nvSpPr>
        <p:spPr>
          <a:xfrm>
            <a:off x="975262" y="4218447"/>
            <a:ext cx="9547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□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Rima puts the pot in the sun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08BACB1E-63D6-2F7B-B5D7-98D0F32E8741}"/>
              </a:ext>
            </a:extLst>
          </p:cNvPr>
          <p:cNvSpPr txBox="1"/>
          <p:nvPr/>
        </p:nvSpPr>
        <p:spPr>
          <a:xfrm>
            <a:off x="1224413" y="4815585"/>
            <a:ext cx="415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</a:rPr>
              <a:t>3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1" name="Flowchart: Off-page Connector 20">
            <a:extLst>
              <a:ext uri="{FF2B5EF4-FFF2-40B4-BE49-F238E27FC236}">
                <a16:creationId xmlns="" xmlns:a16="http://schemas.microsoft.com/office/drawing/2014/main" id="{6101453A-07C3-1129-6966-0A708D326FBD}"/>
              </a:ext>
            </a:extLst>
          </p:cNvPr>
          <p:cNvSpPr/>
          <p:nvPr/>
        </p:nvSpPr>
        <p:spPr>
          <a:xfrm rot="16200000">
            <a:off x="36057" y="2371232"/>
            <a:ext cx="1008706" cy="1124754"/>
          </a:xfrm>
          <a:prstGeom prst="flowChartOffpageConnector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on Picture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="" xmlns:a16="http://schemas.microsoft.com/office/drawing/2014/main" id="{CAC155E8-990B-9B6E-FDEB-111AC7B0FF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0" t="7672" r="5201" b="32684"/>
          <a:stretch/>
        </p:blipFill>
        <p:spPr>
          <a:xfrm>
            <a:off x="2646708" y="6508102"/>
            <a:ext cx="1504029" cy="345371"/>
          </a:xfrm>
          <a:prstGeom prst="roundRect">
            <a:avLst>
              <a:gd name="adj" fmla="val 26344"/>
            </a:avLst>
          </a:prstGeom>
        </p:spPr>
      </p:pic>
    </p:spTree>
    <p:extLst>
      <p:ext uri="{BB962C8B-B14F-4D97-AF65-F5344CB8AC3E}">
        <p14:creationId xmlns:p14="http://schemas.microsoft.com/office/powerpoint/2010/main" val="304568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539D4CD-D647-44B3-1591-CA97506DDCA4}"/>
              </a:ext>
            </a:extLst>
          </p:cNvPr>
          <p:cNvSpPr txBox="1"/>
          <p:nvPr/>
        </p:nvSpPr>
        <p:spPr>
          <a:xfrm>
            <a:off x="1316192" y="4223804"/>
            <a:ext cx="101662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□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Rima’s father gives her a seed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5DE52521-A7F7-6A92-A908-67E3EF5ED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58" b="25384" l="9309" r="86170">
                        <a14:foregroundMark x1="30053" y1="6504" x2="23404" y2="9666"/>
                        <a14:foregroundMark x1="23404" y1="9666" x2="17819" y2="18519"/>
                        <a14:foregroundMark x1="17819" y1="18519" x2="27128" y2="18970"/>
                        <a14:foregroundMark x1="27128" y1="18970" x2="33777" y2="15989"/>
                        <a14:foregroundMark x1="33777" y1="15989" x2="32979" y2="12376"/>
                        <a14:foregroundMark x1="32979" y1="12376" x2="35372" y2="9304"/>
                        <a14:foregroundMark x1="35372" y1="9304" x2="29521" y2="6594"/>
                        <a14:foregroundMark x1="30319" y1="8130" x2="26064" y2="11924"/>
                        <a14:foregroundMark x1="26064" y1="11924" x2="29787" y2="15808"/>
                        <a14:foregroundMark x1="29787" y1="15808" x2="25532" y2="11834"/>
                        <a14:foregroundMark x1="25532" y1="11834" x2="31117" y2="8853"/>
                        <a14:foregroundMark x1="31117" y1="8853" x2="22872" y2="12285"/>
                        <a14:foregroundMark x1="22872" y1="12285" x2="26862" y2="9937"/>
                        <a14:foregroundMark x1="38830" y1="15357" x2="39362" y2="15357"/>
                        <a14:foregroundMark x1="26596" y1="14815" x2="17553" y2="15266"/>
                        <a14:foregroundMark x1="17553" y1="15266" x2="19415" y2="11743"/>
                        <a14:foregroundMark x1="19415" y1="11743" x2="27128" y2="14182"/>
                        <a14:foregroundMark x1="27128" y1="14182" x2="26862" y2="15357"/>
                        <a14:foregroundMark x1="31117" y1="5962" x2="35638" y2="8853"/>
                        <a14:foregroundMark x1="35638" y1="8853" x2="32181" y2="6233"/>
                        <a14:foregroundMark x1="68351" y1="16350" x2="64894" y2="24119"/>
                        <a14:foregroundMark x1="64894" y1="24119" x2="76330" y2="25384"/>
                        <a14:foregroundMark x1="76330" y1="25384" x2="73404" y2="20867"/>
                        <a14:foregroundMark x1="73404" y1="20867" x2="76064" y2="17706"/>
                        <a14:foregroundMark x1="76064" y1="17706" x2="69149" y2="16170"/>
                        <a14:foregroundMark x1="32979" y1="17164" x2="32979" y2="17796"/>
                        <a14:foregroundMark x1="38830" y1="14724" x2="39096" y2="15537"/>
                        <a14:foregroundMark x1="27926" y1="15899" x2="27660" y2="16260"/>
                        <a14:foregroundMark x1="29787" y1="17164" x2="19947" y2="17344"/>
                        <a14:foregroundMark x1="19947" y1="17344" x2="28191" y2="17164"/>
                        <a14:foregroundMark x1="21809" y1="9937" x2="22606" y2="9937"/>
                        <a14:foregroundMark x1="46809" y1="2258" x2="46277" y2="2258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6798" r="12926" b="74675"/>
          <a:stretch/>
        </p:blipFill>
        <p:spPr>
          <a:xfrm>
            <a:off x="1136309" y="2194491"/>
            <a:ext cx="2250080" cy="20293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88EC3BE-CB71-4977-F5AA-AA6561952879}"/>
              </a:ext>
            </a:extLst>
          </p:cNvPr>
          <p:cNvSpPr txBox="1"/>
          <p:nvPr/>
        </p:nvSpPr>
        <p:spPr>
          <a:xfrm>
            <a:off x="1541688" y="4840409"/>
            <a:ext cx="415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</a:rPr>
              <a:t>1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5" name="Flowchart: Off-page Connector 4">
            <a:extLst>
              <a:ext uri="{FF2B5EF4-FFF2-40B4-BE49-F238E27FC236}">
                <a16:creationId xmlns="" xmlns:a16="http://schemas.microsoft.com/office/drawing/2014/main" id="{CE4619B9-B79B-430B-025A-6133765CE77E}"/>
              </a:ext>
            </a:extLst>
          </p:cNvPr>
          <p:cNvSpPr/>
          <p:nvPr/>
        </p:nvSpPr>
        <p:spPr>
          <a:xfrm rot="16200000">
            <a:off x="36057" y="2371232"/>
            <a:ext cx="1008706" cy="1124754"/>
          </a:xfrm>
          <a:prstGeom prst="flowChartOffpageConnector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on Picture</a:t>
            </a:r>
          </a:p>
        </p:txBody>
      </p:sp>
    </p:spTree>
    <p:extLst>
      <p:ext uri="{BB962C8B-B14F-4D97-AF65-F5344CB8AC3E}">
        <p14:creationId xmlns:p14="http://schemas.microsoft.com/office/powerpoint/2010/main" val="327149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F80FDF2-DC39-FA2B-8DE7-89D25DF69317}"/>
              </a:ext>
            </a:extLst>
          </p:cNvPr>
          <p:cNvSpPr txBox="1"/>
          <p:nvPr/>
        </p:nvSpPr>
        <p:spPr>
          <a:xfrm>
            <a:off x="1896216" y="4191602"/>
            <a:ext cx="83995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□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There’s a small plant.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60275EC-5029-635C-0C40-28AEF6A7BE0B}"/>
              </a:ext>
            </a:extLst>
          </p:cNvPr>
          <p:cNvSpPr txBox="1"/>
          <p:nvPr/>
        </p:nvSpPr>
        <p:spPr>
          <a:xfrm>
            <a:off x="2141777" y="4804767"/>
            <a:ext cx="415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</a:rPr>
              <a:t>4</a:t>
            </a: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ADD9A03-5105-C2C2-C84C-0ED3FE128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65538" y1="88186" x2="74154" y2="88186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395" t="4852" r="10316" b="9634"/>
          <a:stretch/>
        </p:blipFill>
        <p:spPr>
          <a:xfrm>
            <a:off x="1229115" y="2361801"/>
            <a:ext cx="2713867" cy="2134398"/>
          </a:xfrm>
          <a:prstGeom prst="rect">
            <a:avLst/>
          </a:prstGeom>
        </p:spPr>
      </p:pic>
      <p:sp>
        <p:nvSpPr>
          <p:cNvPr id="5" name="Flowchart: Off-page Connector 4">
            <a:extLst>
              <a:ext uri="{FF2B5EF4-FFF2-40B4-BE49-F238E27FC236}">
                <a16:creationId xmlns="" xmlns:a16="http://schemas.microsoft.com/office/drawing/2014/main" id="{B342E1CD-ACE4-1AE3-E802-B0E55260D6A6}"/>
              </a:ext>
            </a:extLst>
          </p:cNvPr>
          <p:cNvSpPr/>
          <p:nvPr/>
        </p:nvSpPr>
        <p:spPr>
          <a:xfrm rot="16200000">
            <a:off x="36057" y="2371232"/>
            <a:ext cx="1008706" cy="1124754"/>
          </a:xfrm>
          <a:prstGeom prst="flowChartOffpageConnector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on Picture</a:t>
            </a:r>
          </a:p>
        </p:txBody>
      </p:sp>
    </p:spTree>
    <p:extLst>
      <p:ext uri="{BB962C8B-B14F-4D97-AF65-F5344CB8AC3E}">
        <p14:creationId xmlns:p14="http://schemas.microsoft.com/office/powerpoint/2010/main" val="64073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DEF9FA5-1920-2BD6-BCC6-2B9C02C09EF5}"/>
              </a:ext>
            </a:extLst>
          </p:cNvPr>
          <p:cNvSpPr txBox="1"/>
          <p:nvPr/>
        </p:nvSpPr>
        <p:spPr>
          <a:xfrm>
            <a:off x="1617121" y="4403278"/>
            <a:ext cx="94006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□ 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Rima puts the seed in the pot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D9C8E21-C2EB-3379-435F-FA09D7417187}"/>
              </a:ext>
            </a:extLst>
          </p:cNvPr>
          <p:cNvSpPr txBox="1"/>
          <p:nvPr/>
        </p:nvSpPr>
        <p:spPr>
          <a:xfrm>
            <a:off x="1901935" y="5034598"/>
            <a:ext cx="415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</a:rPr>
              <a:t>2</a:t>
            </a: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F3DC055-5C0C-1B9C-684F-DBF583660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665" b="71183" l="13298" r="79787">
                        <a14:foregroundMark x1="52926" y1="52755" x2="48670" y2="52936"/>
                        <a14:foregroundMark x1="70213" y1="71183" x2="68351" y2="71183"/>
                        <a14:foregroundMark x1="40957" y1="70822" x2="36702" y2="70641"/>
                        <a14:foregroundMark x1="47074" y1="71003" x2="33777" y2="71183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18244" t="50554" r="23602" b="27399"/>
          <a:stretch/>
        </p:blipFill>
        <p:spPr>
          <a:xfrm>
            <a:off x="1379096" y="2226039"/>
            <a:ext cx="2348896" cy="2638065"/>
          </a:xfrm>
          <a:prstGeom prst="rect">
            <a:avLst/>
          </a:prstGeom>
        </p:spPr>
      </p:pic>
      <p:sp>
        <p:nvSpPr>
          <p:cNvPr id="5" name="Flowchart: Off-page Connector 4">
            <a:extLst>
              <a:ext uri="{FF2B5EF4-FFF2-40B4-BE49-F238E27FC236}">
                <a16:creationId xmlns="" xmlns:a16="http://schemas.microsoft.com/office/drawing/2014/main" id="{F6712469-7F8F-FB08-ADCB-AD61A9A018CE}"/>
              </a:ext>
            </a:extLst>
          </p:cNvPr>
          <p:cNvSpPr/>
          <p:nvPr/>
        </p:nvSpPr>
        <p:spPr>
          <a:xfrm rot="16200000">
            <a:off x="36057" y="2371232"/>
            <a:ext cx="1008706" cy="1124754"/>
          </a:xfrm>
          <a:prstGeom prst="flowChartOffpageConnector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on Picture</a:t>
            </a:r>
          </a:p>
        </p:txBody>
      </p:sp>
    </p:spTree>
    <p:extLst>
      <p:ext uri="{BB962C8B-B14F-4D97-AF65-F5344CB8AC3E}">
        <p14:creationId xmlns:p14="http://schemas.microsoft.com/office/powerpoint/2010/main" val="194880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023393D1-BCBD-9DBF-49F2-4B540D3D0929}"/>
              </a:ext>
            </a:extLst>
          </p:cNvPr>
          <p:cNvSpPr txBox="1"/>
          <p:nvPr/>
        </p:nvSpPr>
        <p:spPr>
          <a:xfrm>
            <a:off x="1539006" y="4191696"/>
            <a:ext cx="9528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□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Rima puts the pot in the sun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C2637313-AC24-7125-C2A0-47D63E0B45B3}"/>
              </a:ext>
            </a:extLst>
          </p:cNvPr>
          <p:cNvSpPr txBox="1"/>
          <p:nvPr/>
        </p:nvSpPr>
        <p:spPr>
          <a:xfrm>
            <a:off x="1539007" y="2343570"/>
            <a:ext cx="87957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□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Rima’s father gives her a seed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8B96716C-DBDD-B20C-9799-D6AAE591F1A2}"/>
              </a:ext>
            </a:extLst>
          </p:cNvPr>
          <p:cNvSpPr txBox="1"/>
          <p:nvPr/>
        </p:nvSpPr>
        <p:spPr>
          <a:xfrm>
            <a:off x="1539005" y="5038562"/>
            <a:ext cx="69408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□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There’s a small plant.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7B003135-BBC7-450C-4F5B-B70EA9ECF98E}"/>
              </a:ext>
            </a:extLst>
          </p:cNvPr>
          <p:cNvSpPr txBox="1"/>
          <p:nvPr/>
        </p:nvSpPr>
        <p:spPr>
          <a:xfrm>
            <a:off x="1539007" y="3306411"/>
            <a:ext cx="95282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□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Rima puts the seed in the pot</a:t>
            </a:r>
            <a:r>
              <a:rPr lang="en-US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8C9DDBF8-B0D6-9ADD-0CB3-311719E88F95}"/>
              </a:ext>
            </a:extLst>
          </p:cNvPr>
          <p:cNvSpPr txBox="1"/>
          <p:nvPr/>
        </p:nvSpPr>
        <p:spPr>
          <a:xfrm>
            <a:off x="806500" y="1881905"/>
            <a:ext cx="89604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400" b="1" dirty="0">
                <a:highlight>
                  <a:srgbClr val="C0C0C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Put the sentences in the correct order. Number them from 1 ─ 4</a:t>
            </a:r>
            <a:endParaRPr lang="en-US" sz="2400" dirty="0">
              <a:highlight>
                <a:srgbClr val="C0C0C0"/>
              </a:highligh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B8DA58A-3557-59AB-8D1D-22FD7FE75B0E}"/>
              </a:ext>
            </a:extLst>
          </p:cNvPr>
          <p:cNvSpPr txBox="1"/>
          <p:nvPr/>
        </p:nvSpPr>
        <p:spPr>
          <a:xfrm>
            <a:off x="1757502" y="3835068"/>
            <a:ext cx="415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</a:rPr>
              <a:t>2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D66F93CF-2381-5DAA-4753-87236E1C5EF8}"/>
              </a:ext>
            </a:extLst>
          </p:cNvPr>
          <p:cNvSpPr txBox="1"/>
          <p:nvPr/>
        </p:nvSpPr>
        <p:spPr>
          <a:xfrm>
            <a:off x="1735145" y="5554587"/>
            <a:ext cx="415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</a:rPr>
              <a:t>4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6FFEF53B-D852-0329-5632-6FE7BAB9F658}"/>
              </a:ext>
            </a:extLst>
          </p:cNvPr>
          <p:cNvSpPr txBox="1"/>
          <p:nvPr/>
        </p:nvSpPr>
        <p:spPr>
          <a:xfrm>
            <a:off x="1763630" y="2874855"/>
            <a:ext cx="415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</a:rPr>
              <a:t>1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77045A1E-605A-9EBB-2058-5ECCD02C4581}"/>
              </a:ext>
            </a:extLst>
          </p:cNvPr>
          <p:cNvSpPr txBox="1"/>
          <p:nvPr/>
        </p:nvSpPr>
        <p:spPr>
          <a:xfrm>
            <a:off x="1732410" y="4724038"/>
            <a:ext cx="4154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Arial Black" panose="020B0A04020102020204" pitchFamily="34" charset="0"/>
              </a:rPr>
              <a:t>3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27" name="Flowchart: Off-page Connector 26">
            <a:extLst>
              <a:ext uri="{FF2B5EF4-FFF2-40B4-BE49-F238E27FC236}">
                <a16:creationId xmlns="" xmlns:a16="http://schemas.microsoft.com/office/drawing/2014/main" id="{B4D1F37C-BC10-3CBD-B625-E3BF4A27BEE5}"/>
              </a:ext>
            </a:extLst>
          </p:cNvPr>
          <p:cNvSpPr/>
          <p:nvPr/>
        </p:nvSpPr>
        <p:spPr>
          <a:xfrm rot="16200000">
            <a:off x="58026" y="3119891"/>
            <a:ext cx="1008706" cy="1124754"/>
          </a:xfrm>
          <a:prstGeom prst="flowChartOffpageConnector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Click on number</a:t>
            </a:r>
          </a:p>
        </p:txBody>
      </p:sp>
    </p:spTree>
    <p:extLst>
      <p:ext uri="{BB962C8B-B14F-4D97-AF65-F5344CB8AC3E}">
        <p14:creationId xmlns:p14="http://schemas.microsoft.com/office/powerpoint/2010/main" val="27824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FDE48C5-06BD-4CCD-263B-5AD19B82A3A1}"/>
              </a:ext>
            </a:extLst>
          </p:cNvPr>
          <p:cNvSpPr txBox="1"/>
          <p:nvPr/>
        </p:nvSpPr>
        <p:spPr>
          <a:xfrm>
            <a:off x="951271" y="1754259"/>
            <a:ext cx="7723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Say and write the missing days.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0CAF55C-37CB-9849-C931-FAF2F5E8FE5C}"/>
              </a:ext>
            </a:extLst>
          </p:cNvPr>
          <p:cNvSpPr txBox="1"/>
          <p:nvPr/>
        </p:nvSpPr>
        <p:spPr>
          <a:xfrm>
            <a:off x="4214446" y="2627632"/>
            <a:ext cx="2202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Monday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09637AE-DBBD-B762-268F-BB350AFAA991}"/>
              </a:ext>
            </a:extLst>
          </p:cNvPr>
          <p:cNvSpPr txBox="1"/>
          <p:nvPr/>
        </p:nvSpPr>
        <p:spPr>
          <a:xfrm>
            <a:off x="1455175" y="2501933"/>
            <a:ext cx="2074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Sunday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D8362FF-C169-26B4-4B1B-9444AD50B5EB}"/>
              </a:ext>
            </a:extLst>
          </p:cNvPr>
          <p:cNvSpPr txBox="1"/>
          <p:nvPr/>
        </p:nvSpPr>
        <p:spPr>
          <a:xfrm>
            <a:off x="2369574" y="3406232"/>
            <a:ext cx="2320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Tuesday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018325D-EBFC-A674-04D2-258E15C32E4C}"/>
              </a:ext>
            </a:extLst>
          </p:cNvPr>
          <p:cNvSpPr txBox="1"/>
          <p:nvPr/>
        </p:nvSpPr>
        <p:spPr>
          <a:xfrm>
            <a:off x="3179031" y="4332733"/>
            <a:ext cx="2556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Thursday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65CD5F3-812C-2235-DEEC-F98E863FE86F}"/>
              </a:ext>
            </a:extLst>
          </p:cNvPr>
          <p:cNvSpPr txBox="1"/>
          <p:nvPr/>
        </p:nvSpPr>
        <p:spPr>
          <a:xfrm>
            <a:off x="6009972" y="3718758"/>
            <a:ext cx="2984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Wednesday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3BDE947-429F-3E89-A344-C32E75EF8835}"/>
              </a:ext>
            </a:extLst>
          </p:cNvPr>
          <p:cNvSpPr txBox="1"/>
          <p:nvPr/>
        </p:nvSpPr>
        <p:spPr>
          <a:xfrm>
            <a:off x="7400668" y="4483918"/>
            <a:ext cx="2074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Friday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259929E-8D07-762B-0015-CFCC60BC1424}"/>
              </a:ext>
            </a:extLst>
          </p:cNvPr>
          <p:cNvSpPr txBox="1"/>
          <p:nvPr/>
        </p:nvSpPr>
        <p:spPr>
          <a:xfrm>
            <a:off x="9231168" y="5010721"/>
            <a:ext cx="2443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Saturday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B7E1FD8C-B331-3717-77C3-9AAACD68EFD6}"/>
              </a:ext>
            </a:extLst>
          </p:cNvPr>
          <p:cNvCxnSpPr/>
          <p:nvPr/>
        </p:nvCxnSpPr>
        <p:spPr>
          <a:xfrm>
            <a:off x="4197238" y="3191954"/>
            <a:ext cx="1988574" cy="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ACC965AB-6A34-1D2E-7EDE-7191C0B00CEC}"/>
              </a:ext>
            </a:extLst>
          </p:cNvPr>
          <p:cNvCxnSpPr/>
          <p:nvPr/>
        </p:nvCxnSpPr>
        <p:spPr>
          <a:xfrm>
            <a:off x="6253323" y="4160753"/>
            <a:ext cx="1988574" cy="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37F7BACB-847C-40AE-681C-F7A556BEDB56}"/>
              </a:ext>
            </a:extLst>
          </p:cNvPr>
          <p:cNvCxnSpPr/>
          <p:nvPr/>
        </p:nvCxnSpPr>
        <p:spPr>
          <a:xfrm>
            <a:off x="7400668" y="5010721"/>
            <a:ext cx="1988574" cy="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10CF8D61-2735-8960-F8FA-591B8F8646FD}"/>
              </a:ext>
            </a:extLst>
          </p:cNvPr>
          <p:cNvCxnSpPr/>
          <p:nvPr/>
        </p:nvCxnSpPr>
        <p:spPr>
          <a:xfrm>
            <a:off x="9376180" y="5763845"/>
            <a:ext cx="1988574" cy="0"/>
          </a:xfrm>
          <a:prstGeom prst="line">
            <a:avLst/>
          </a:prstGeom>
          <a:ln w="571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78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CC350E5-75CB-601C-190E-D03476E8447C}"/>
              </a:ext>
            </a:extLst>
          </p:cNvPr>
          <p:cNvSpPr txBox="1"/>
          <p:nvPr/>
        </p:nvSpPr>
        <p:spPr>
          <a:xfrm>
            <a:off x="1764722" y="1788472"/>
            <a:ext cx="6974428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400" dirty="0">
                <a:latin typeface="Raleway ExtraBold" pitchFamily="2" charset="0"/>
              </a:rPr>
              <a:t>On  Sunday, Rima’s father gives her a seed.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C0AAD49-4444-DBEB-29E8-9939D94F2371}"/>
              </a:ext>
            </a:extLst>
          </p:cNvPr>
          <p:cNvSpPr txBox="1"/>
          <p:nvPr/>
        </p:nvSpPr>
        <p:spPr>
          <a:xfrm>
            <a:off x="1764722" y="2423232"/>
            <a:ext cx="6306803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400" dirty="0">
                <a:latin typeface="Raleway ExtraBold" pitchFamily="2" charset="0"/>
              </a:rPr>
              <a:t>On  Monday, Rima puts soil in a pot.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A82CA3D3-FE9A-D11D-2BB3-F0D9ABB293BC}"/>
              </a:ext>
            </a:extLst>
          </p:cNvPr>
          <p:cNvSpPr txBox="1"/>
          <p:nvPr/>
        </p:nvSpPr>
        <p:spPr>
          <a:xfrm>
            <a:off x="1764722" y="3057992"/>
            <a:ext cx="6306803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400" dirty="0">
                <a:latin typeface="Raleway ExtraBold" pitchFamily="2" charset="0"/>
              </a:rPr>
              <a:t>Rima waters the seed  on Tuesday.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D7B9410-6055-6A1C-7BFC-A6ECEC8634D2}"/>
              </a:ext>
            </a:extLst>
          </p:cNvPr>
          <p:cNvSpPr txBox="1"/>
          <p:nvPr/>
        </p:nvSpPr>
        <p:spPr>
          <a:xfrm>
            <a:off x="1644297" y="597425"/>
            <a:ext cx="38563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Say the missing days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143E5CF0-E433-BE72-985F-49BA178AA1DE}"/>
              </a:ext>
            </a:extLst>
          </p:cNvPr>
          <p:cNvSpPr/>
          <p:nvPr/>
        </p:nvSpPr>
        <p:spPr>
          <a:xfrm>
            <a:off x="2320850" y="1772064"/>
            <a:ext cx="1348561" cy="466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BA0C8913-552E-7F1D-F2B2-272A19814994}"/>
              </a:ext>
            </a:extLst>
          </p:cNvPr>
          <p:cNvSpPr/>
          <p:nvPr/>
        </p:nvSpPr>
        <p:spPr>
          <a:xfrm>
            <a:off x="2300416" y="2409133"/>
            <a:ext cx="165172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="" xmlns:a16="http://schemas.microsoft.com/office/drawing/2014/main" id="{FDDE6C13-09AD-E501-A003-114737E59572}"/>
              </a:ext>
            </a:extLst>
          </p:cNvPr>
          <p:cNvSpPr/>
          <p:nvPr/>
        </p:nvSpPr>
        <p:spPr>
          <a:xfrm>
            <a:off x="6431118" y="3058417"/>
            <a:ext cx="1674489" cy="466282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062A25E8-5947-BEA9-2C22-1BF976D9DAF1}"/>
              </a:ext>
            </a:extLst>
          </p:cNvPr>
          <p:cNvSpPr txBox="1"/>
          <p:nvPr/>
        </p:nvSpPr>
        <p:spPr>
          <a:xfrm>
            <a:off x="1764722" y="3636489"/>
            <a:ext cx="6974428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400" dirty="0">
                <a:latin typeface="Raleway ExtraBold" pitchFamily="2" charset="0"/>
              </a:rPr>
              <a:t>On  Wednesday, Rima puts the pot in the sun.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53B4FA51-F47B-A7A0-6DB7-834FB6C346FD}"/>
              </a:ext>
            </a:extLst>
          </p:cNvPr>
          <p:cNvSpPr/>
          <p:nvPr/>
        </p:nvSpPr>
        <p:spPr>
          <a:xfrm>
            <a:off x="2266560" y="3636489"/>
            <a:ext cx="193203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D7A18DFE-22BB-59F3-F468-77E59BC850B3}"/>
              </a:ext>
            </a:extLst>
          </p:cNvPr>
          <p:cNvSpPr txBox="1"/>
          <p:nvPr/>
        </p:nvSpPr>
        <p:spPr>
          <a:xfrm>
            <a:off x="1764722" y="4265854"/>
            <a:ext cx="6974428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400" dirty="0">
                <a:latin typeface="Raleway ExtraBold" pitchFamily="2" charset="0"/>
              </a:rPr>
              <a:t>Rima waters the seed again on Thursday.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7A2A1CCD-7BB6-26BD-0EB8-8E404A7308FC}"/>
              </a:ext>
            </a:extLst>
          </p:cNvPr>
          <p:cNvSpPr/>
          <p:nvPr/>
        </p:nvSpPr>
        <p:spPr>
          <a:xfrm>
            <a:off x="7034248" y="4265854"/>
            <a:ext cx="1828398" cy="500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4273966D-4B49-7BA8-A767-CF2C0CE8C523}"/>
              </a:ext>
            </a:extLst>
          </p:cNvPr>
          <p:cNvSpPr txBox="1"/>
          <p:nvPr/>
        </p:nvSpPr>
        <p:spPr>
          <a:xfrm>
            <a:off x="1724844" y="4828397"/>
            <a:ext cx="3746489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2400" dirty="0">
                <a:latin typeface="Raleway ExtraBold" pitchFamily="2" charset="0"/>
              </a:rPr>
              <a:t>On Friday , Rima waits.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E5BCDDE6-B1F2-4225-D9F8-BDA68CA8AB32}"/>
              </a:ext>
            </a:extLst>
          </p:cNvPr>
          <p:cNvSpPr/>
          <p:nvPr/>
        </p:nvSpPr>
        <p:spPr>
          <a:xfrm>
            <a:off x="2278187" y="4807293"/>
            <a:ext cx="1291874" cy="4700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CD8945FB-39BE-FF47-DDBB-F368F54FB494}"/>
              </a:ext>
            </a:extLst>
          </p:cNvPr>
          <p:cNvSpPr txBox="1"/>
          <p:nvPr/>
        </p:nvSpPr>
        <p:spPr>
          <a:xfrm>
            <a:off x="1430969" y="5429626"/>
            <a:ext cx="9190139" cy="461666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9748"/>
              </a:avLst>
            </a:prstTxWarp>
            <a:spAutoFit/>
          </a:bodyPr>
          <a:lstStyle/>
          <a:p>
            <a:r>
              <a:rPr lang="en-US" dirty="0">
                <a:latin typeface="Raleway ExtraBold" pitchFamily="2" charset="0"/>
              </a:rPr>
              <a:t>On  Saturday, Rima sees something in the pot. It’s a small plant with two leaves </a:t>
            </a:r>
            <a:r>
              <a:rPr lang="en-US" sz="900" dirty="0">
                <a:latin typeface="Raleway ExtraBold" pitchFamily="2" charset="0"/>
              </a:rPr>
              <a:t>!</a:t>
            </a:r>
            <a:r>
              <a:rPr lang="en-US" sz="700" dirty="0">
                <a:latin typeface="Raleway ExtraBold" pitchFamily="2" charset="0"/>
              </a:rPr>
              <a:t>!.</a:t>
            </a:r>
            <a:endParaRPr lang="en-US" dirty="0">
              <a:latin typeface="Raleway ExtraBold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28FF513D-AB21-3288-BA82-7A7391BBEDFD}"/>
              </a:ext>
            </a:extLst>
          </p:cNvPr>
          <p:cNvSpPr/>
          <p:nvPr/>
        </p:nvSpPr>
        <p:spPr>
          <a:xfrm>
            <a:off x="1821360" y="5408857"/>
            <a:ext cx="119648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880623FB-CA70-4E30-496D-B4D84F2B14D4}"/>
              </a:ext>
            </a:extLst>
          </p:cNvPr>
          <p:cNvSpPr txBox="1"/>
          <p:nvPr/>
        </p:nvSpPr>
        <p:spPr>
          <a:xfrm>
            <a:off x="1091006" y="1791775"/>
            <a:ext cx="334108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AE6D613-33C7-5EA1-7064-29E3318415F0}"/>
              </a:ext>
            </a:extLst>
          </p:cNvPr>
          <p:cNvSpPr txBox="1"/>
          <p:nvPr/>
        </p:nvSpPr>
        <p:spPr>
          <a:xfrm>
            <a:off x="1085141" y="2383794"/>
            <a:ext cx="334108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C80F4B62-A889-48DA-AB65-A23D6F78DD6B}"/>
              </a:ext>
            </a:extLst>
          </p:cNvPr>
          <p:cNvSpPr txBox="1"/>
          <p:nvPr/>
        </p:nvSpPr>
        <p:spPr>
          <a:xfrm>
            <a:off x="1096861" y="3010983"/>
            <a:ext cx="334108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FDBEAE8C-9B59-2DFB-4940-1C1A90FE31E5}"/>
              </a:ext>
            </a:extLst>
          </p:cNvPr>
          <p:cNvSpPr txBox="1"/>
          <p:nvPr/>
        </p:nvSpPr>
        <p:spPr>
          <a:xfrm>
            <a:off x="1073411" y="3585400"/>
            <a:ext cx="334108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25E63D7-4B2E-2B99-DC5E-55E9E6685FD6}"/>
              </a:ext>
            </a:extLst>
          </p:cNvPr>
          <p:cNvSpPr txBox="1"/>
          <p:nvPr/>
        </p:nvSpPr>
        <p:spPr>
          <a:xfrm>
            <a:off x="1049967" y="4159837"/>
            <a:ext cx="334108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D40B3134-3704-88CC-ED44-15AC6E79A364}"/>
              </a:ext>
            </a:extLst>
          </p:cNvPr>
          <p:cNvSpPr txBox="1"/>
          <p:nvPr/>
        </p:nvSpPr>
        <p:spPr>
          <a:xfrm>
            <a:off x="1044112" y="4734269"/>
            <a:ext cx="334108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34AA5813-834E-C1F9-E7AE-C5515268DE33}"/>
              </a:ext>
            </a:extLst>
          </p:cNvPr>
          <p:cNvSpPr txBox="1"/>
          <p:nvPr/>
        </p:nvSpPr>
        <p:spPr>
          <a:xfrm>
            <a:off x="1038245" y="5326281"/>
            <a:ext cx="334108" cy="52322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88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6" grpId="0" animBg="1"/>
      <p:bldP spid="28" grpId="0" animBg="1"/>
      <p:bldP spid="30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72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385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0A21B0A-9AC2-C6CB-8239-D71981B8A570}"/>
              </a:ext>
            </a:extLst>
          </p:cNvPr>
          <p:cNvSpPr txBox="1"/>
          <p:nvPr/>
        </p:nvSpPr>
        <p:spPr>
          <a:xfrm>
            <a:off x="3403600" y="2292799"/>
            <a:ext cx="4470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Impact" panose="020B0806030902050204" pitchFamily="34" charset="0"/>
              </a:rPr>
              <a:t>Write down </a:t>
            </a:r>
            <a:r>
              <a:rPr lang="en-US" sz="4400" dirty="0" smtClean="0">
                <a:latin typeface="Impact" panose="020B0806030902050204" pitchFamily="34" charset="0"/>
              </a:rPr>
              <a:t>the name of seven days in a week</a:t>
            </a:r>
            <a:endParaRPr lang="en-US" sz="4400" dirty="0">
              <a:latin typeface="Impact" panose="020B0806030902050204" pitchFamily="34" charset="0"/>
            </a:endParaRPr>
          </a:p>
          <a:p>
            <a:pPr algn="ctr"/>
            <a:r>
              <a:rPr lang="en-US" sz="4400" dirty="0">
                <a:latin typeface="Impact" panose="020B0806030902050204" pitchFamily="34" charset="0"/>
              </a:rPr>
              <a:t> in the handwriting notebook</a:t>
            </a:r>
          </a:p>
        </p:txBody>
      </p:sp>
      <p:pic>
        <p:nvPicPr>
          <p:cNvPr id="3" name="Graphic 20">
            <a:extLst>
              <a:ext uri="{FF2B5EF4-FFF2-40B4-BE49-F238E27FC236}">
                <a16:creationId xmlns="" xmlns:a16="http://schemas.microsoft.com/office/drawing/2014/main" id="{CE8EFD1B-21D1-210B-E78A-DE701E47E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64215" y="2083859"/>
            <a:ext cx="2690281" cy="269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06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065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lish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glish Theme" id="{74326233-37A0-484B-BB00-EFB16A3C6560}" vid="{5733F542-CF50-4924-A237-319D2DB85E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English Theme</Template>
  <TotalTime>700</TotalTime>
  <Words>326</Words>
  <Application>Microsoft Office PowerPoint</Application>
  <PresentationFormat>Widescreen</PresentationFormat>
  <Paragraphs>80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微软雅黑</vt:lpstr>
      <vt:lpstr>Arial</vt:lpstr>
      <vt:lpstr>Arial Black</vt:lpstr>
      <vt:lpstr>Bauhaus 93</vt:lpstr>
      <vt:lpstr>Calibri</vt:lpstr>
      <vt:lpstr>Calibri Light</vt:lpstr>
      <vt:lpstr>Impact</vt:lpstr>
      <vt:lpstr>NikoshBAN</vt:lpstr>
      <vt:lpstr>Raleway ExtraBold</vt:lpstr>
      <vt:lpstr>Times New Roman</vt:lpstr>
      <vt:lpstr>Wingdings</vt:lpstr>
      <vt:lpstr>等线</vt:lpstr>
      <vt:lpstr>English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Quazi Mohsin</dc:creator>
  <cp:lastModifiedBy>Mohammadpur AG GPS</cp:lastModifiedBy>
  <cp:revision>27</cp:revision>
  <dcterms:created xsi:type="dcterms:W3CDTF">2025-02-11T09:59:55Z</dcterms:created>
  <dcterms:modified xsi:type="dcterms:W3CDTF">2026-09-07T14:02:36Z</dcterms:modified>
</cp:coreProperties>
</file>