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8" r:id="rId2"/>
    <p:sldId id="259" r:id="rId3"/>
    <p:sldId id="276" r:id="rId4"/>
    <p:sldId id="264" r:id="rId5"/>
    <p:sldId id="265" r:id="rId6"/>
    <p:sldId id="274" r:id="rId7"/>
    <p:sldId id="266" r:id="rId8"/>
    <p:sldId id="275" r:id="rId9"/>
    <p:sldId id="267" r:id="rId10"/>
    <p:sldId id="268" r:id="rId11"/>
    <p:sldId id="262" r:id="rId12"/>
    <p:sldId id="263" r:id="rId13"/>
    <p:sldId id="270" r:id="rId14"/>
    <p:sldId id="271" r:id="rId15"/>
    <p:sldId id="272" r:id="rId16"/>
    <p:sldId id="273" r:id="rId17"/>
    <p:sldId id="269" r:id="rId18"/>
    <p:sldId id="260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7592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08EE0D9-AFA0-4B3E-BE76-7BABC201F2F4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071A301-D872-4D92-B0AC-6355DFAE2024}">
      <dgm:prSet phldrT="[Text]" custT="1"/>
      <dgm:spPr>
        <a:solidFill>
          <a:schemeClr val="accent3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en-US" sz="4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URL </a:t>
          </a:r>
          <a:r>
            <a:rPr lang="en-US" sz="4000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এর</a:t>
          </a:r>
          <a:r>
            <a:rPr lang="en-US" sz="4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4000" b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অংশ</a:t>
          </a:r>
          <a:endParaRPr lang="en-US" sz="40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CDC85F6-C3B3-4D33-B412-0F36C6D370FB}" type="parTrans" cxnId="{0C9E4493-A92A-4D94-B71F-4BF65D2E90A4}">
      <dgm:prSet/>
      <dgm:spPr/>
      <dgm:t>
        <a:bodyPr/>
        <a:lstStyle/>
        <a:p>
          <a:endParaRPr lang="en-US"/>
        </a:p>
      </dgm:t>
    </dgm:pt>
    <dgm:pt modelId="{76205B7B-602C-4072-AE27-E01431421503}" type="sibTrans" cxnId="{0C9E4493-A92A-4D94-B71F-4BF65D2E90A4}">
      <dgm:prSet/>
      <dgm:spPr/>
      <dgm:t>
        <a:bodyPr/>
        <a:lstStyle/>
        <a:p>
          <a:endParaRPr lang="en-US"/>
        </a:p>
      </dgm:t>
    </dgm:pt>
    <dgm:pt modelId="{24A5BC5C-B9D9-41EA-B4A8-E60CE28D9CB0}">
      <dgm:prSet phldrT="[Text]"/>
      <dgm:spPr>
        <a:solidFill>
          <a:schemeClr val="accent5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en-US" dirty="0" err="1" smtClean="0">
              <a:latin typeface="NikoshBAN" panose="02000000000000000000" pitchFamily="2" charset="0"/>
              <a:cs typeface="NikoshBAN" panose="02000000000000000000" pitchFamily="2" charset="0"/>
            </a:rPr>
            <a:t>প্রোটকলের</a:t>
          </a:r>
          <a:r>
            <a:rPr lang="en-US" dirty="0" smtClean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 smtClean="0">
              <a:latin typeface="NikoshBAN" panose="02000000000000000000" pitchFamily="2" charset="0"/>
              <a:cs typeface="NikoshBAN" panose="02000000000000000000" pitchFamily="2" charset="0"/>
            </a:rPr>
            <a:t>নাম</a:t>
          </a:r>
          <a:endParaRPr lang="en-US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2B0D88D2-C5DE-49E4-8471-DE79EE25A3C4}" type="parTrans" cxnId="{4051DF10-419B-4CAA-8E44-BA570D844F37}">
      <dgm:prSet/>
      <dgm:spPr/>
      <dgm:t>
        <a:bodyPr/>
        <a:lstStyle/>
        <a:p>
          <a:endParaRPr lang="en-US"/>
        </a:p>
      </dgm:t>
    </dgm:pt>
    <dgm:pt modelId="{7087A1FD-91F7-4AF4-BD13-80BD95B6E75D}" type="sibTrans" cxnId="{4051DF10-419B-4CAA-8E44-BA570D844F37}">
      <dgm:prSet/>
      <dgm:spPr/>
      <dgm:t>
        <a:bodyPr/>
        <a:lstStyle/>
        <a:p>
          <a:endParaRPr lang="en-US"/>
        </a:p>
      </dgm:t>
    </dgm:pt>
    <dgm:pt modelId="{BCCE5C79-A788-4EA5-95E7-2608BBDAC873}">
      <dgm:prSet phldrT="[Text]"/>
      <dgm:spPr>
        <a:solidFill>
          <a:schemeClr val="accent5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en-US" dirty="0" err="1" smtClean="0">
              <a:latin typeface="NikoshBAN" panose="02000000000000000000" pitchFamily="2" charset="0"/>
              <a:cs typeface="NikoshBAN" panose="02000000000000000000" pitchFamily="2" charset="0"/>
            </a:rPr>
            <a:t>হোস্টনেইম</a:t>
          </a:r>
          <a:r>
            <a:rPr lang="en-US" dirty="0" smtClean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endParaRPr lang="en-US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867D65A0-D9CB-4ABA-A5AE-F4D65395E5CD}" type="parTrans" cxnId="{6C3DADE0-E57F-465E-8040-8623FD229363}">
      <dgm:prSet/>
      <dgm:spPr/>
      <dgm:t>
        <a:bodyPr/>
        <a:lstStyle/>
        <a:p>
          <a:endParaRPr lang="en-US"/>
        </a:p>
      </dgm:t>
    </dgm:pt>
    <dgm:pt modelId="{B934E268-2EDE-4FC5-AA6F-E8A5BA1A8E8F}" type="sibTrans" cxnId="{6C3DADE0-E57F-465E-8040-8623FD229363}">
      <dgm:prSet/>
      <dgm:spPr/>
      <dgm:t>
        <a:bodyPr/>
        <a:lstStyle/>
        <a:p>
          <a:endParaRPr lang="en-US"/>
        </a:p>
      </dgm:t>
    </dgm:pt>
    <dgm:pt modelId="{27CEEC50-F7BC-4653-AAAC-6674A79DC93D}">
      <dgm:prSet phldrT="[Text]"/>
      <dgm:spPr>
        <a:solidFill>
          <a:schemeClr val="accent5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en-US" dirty="0" err="1" smtClean="0">
              <a:latin typeface="NikoshBAN" panose="02000000000000000000" pitchFamily="2" charset="0"/>
              <a:cs typeface="NikoshBAN" panose="02000000000000000000" pitchFamily="2" charset="0"/>
            </a:rPr>
            <a:t>ফাইলের</a:t>
          </a:r>
          <a:r>
            <a:rPr lang="en-US" dirty="0" smtClean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 smtClean="0">
              <a:latin typeface="NikoshBAN" panose="02000000000000000000" pitchFamily="2" charset="0"/>
              <a:cs typeface="NikoshBAN" panose="02000000000000000000" pitchFamily="2" charset="0"/>
            </a:rPr>
            <a:t>অবস্থানসহ</a:t>
          </a:r>
          <a:r>
            <a:rPr lang="en-US" dirty="0" smtClean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 smtClean="0">
              <a:latin typeface="NikoshBAN" panose="02000000000000000000" pitchFamily="2" charset="0"/>
              <a:cs typeface="NikoshBAN" panose="02000000000000000000" pitchFamily="2" charset="0"/>
            </a:rPr>
            <a:t>নাম</a:t>
          </a:r>
          <a:r>
            <a:rPr lang="en-US" dirty="0" smtClean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endParaRPr lang="en-US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A6831185-8841-4A5D-9ED6-6CA600B558F4}" type="parTrans" cxnId="{B902885D-9891-4A6B-A328-EB484E80F4CE}">
      <dgm:prSet/>
      <dgm:spPr/>
      <dgm:t>
        <a:bodyPr/>
        <a:lstStyle/>
        <a:p>
          <a:endParaRPr lang="en-US"/>
        </a:p>
      </dgm:t>
    </dgm:pt>
    <dgm:pt modelId="{A75D3D03-269A-4204-9EF7-3CF31D7E2B80}" type="sibTrans" cxnId="{B902885D-9891-4A6B-A328-EB484E80F4CE}">
      <dgm:prSet/>
      <dgm:spPr/>
      <dgm:t>
        <a:bodyPr/>
        <a:lstStyle/>
        <a:p>
          <a:endParaRPr lang="en-US"/>
        </a:p>
      </dgm:t>
    </dgm:pt>
    <dgm:pt modelId="{A0F01C26-AB0E-4470-8BF8-1C02CA38AF6F}" type="pres">
      <dgm:prSet presAssocID="{908EE0D9-AFA0-4B3E-BE76-7BABC201F2F4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1A57D132-2901-4E7F-A00C-46F351EFE4BC}" type="pres">
      <dgm:prSet presAssocID="{9071A301-D872-4D92-B0AC-6355DFAE2024}" presName="hierRoot1" presStyleCnt="0"/>
      <dgm:spPr/>
    </dgm:pt>
    <dgm:pt modelId="{31C96569-94C3-411C-9A5F-C554752BA657}" type="pres">
      <dgm:prSet presAssocID="{9071A301-D872-4D92-B0AC-6355DFAE2024}" presName="composite" presStyleCnt="0"/>
      <dgm:spPr/>
    </dgm:pt>
    <dgm:pt modelId="{A7F0964A-0636-4322-8B61-BFDC7E20F917}" type="pres">
      <dgm:prSet presAssocID="{9071A301-D872-4D92-B0AC-6355DFAE2024}" presName="background" presStyleLbl="node0" presStyleIdx="0" presStyleCnt="1"/>
      <dgm:spPr/>
    </dgm:pt>
    <dgm:pt modelId="{891ED85B-D0D9-4475-827F-AB21E70B8CA7}" type="pres">
      <dgm:prSet presAssocID="{9071A301-D872-4D92-B0AC-6355DFAE2024}" presName="text" presStyleLbl="fgAcc0" presStyleIdx="0" presStyleCnt="1" custScaleX="16147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539B232-970D-4375-9F12-C48578B62DDD}" type="pres">
      <dgm:prSet presAssocID="{9071A301-D872-4D92-B0AC-6355DFAE2024}" presName="hierChild2" presStyleCnt="0"/>
      <dgm:spPr/>
    </dgm:pt>
    <dgm:pt modelId="{6811D469-B70A-4CCA-B94B-C9431426945E}" type="pres">
      <dgm:prSet presAssocID="{2B0D88D2-C5DE-49E4-8471-DE79EE25A3C4}" presName="Name10" presStyleLbl="parChTrans1D2" presStyleIdx="0" presStyleCnt="3"/>
      <dgm:spPr/>
      <dgm:t>
        <a:bodyPr/>
        <a:lstStyle/>
        <a:p>
          <a:endParaRPr lang="en-US"/>
        </a:p>
      </dgm:t>
    </dgm:pt>
    <dgm:pt modelId="{48391AA2-86FA-4779-93D7-0C775B9CF608}" type="pres">
      <dgm:prSet presAssocID="{24A5BC5C-B9D9-41EA-B4A8-E60CE28D9CB0}" presName="hierRoot2" presStyleCnt="0"/>
      <dgm:spPr/>
    </dgm:pt>
    <dgm:pt modelId="{191A66DB-461E-4A76-8F12-786ECFE8ED91}" type="pres">
      <dgm:prSet presAssocID="{24A5BC5C-B9D9-41EA-B4A8-E60CE28D9CB0}" presName="composite2" presStyleCnt="0"/>
      <dgm:spPr/>
    </dgm:pt>
    <dgm:pt modelId="{E2ED4A05-8BDF-41C5-BB29-0E0E71193B0E}" type="pres">
      <dgm:prSet presAssocID="{24A5BC5C-B9D9-41EA-B4A8-E60CE28D9CB0}" presName="background2" presStyleLbl="node2" presStyleIdx="0" presStyleCnt="3"/>
      <dgm:spPr/>
    </dgm:pt>
    <dgm:pt modelId="{9ACE4C85-98DF-4558-8F7B-4CB8D594110A}" type="pres">
      <dgm:prSet presAssocID="{24A5BC5C-B9D9-41EA-B4A8-E60CE28D9CB0}" presName="text2" presStyleLbl="fgAcc2" presStyleIdx="0" presStyleCnt="3" custLinFactNeighborX="281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67883F2-D19C-4CA0-B6EF-702F2BC5A8D3}" type="pres">
      <dgm:prSet presAssocID="{24A5BC5C-B9D9-41EA-B4A8-E60CE28D9CB0}" presName="hierChild3" presStyleCnt="0"/>
      <dgm:spPr/>
    </dgm:pt>
    <dgm:pt modelId="{CAC4AFEF-4DCA-452C-AE0E-CCDF2562FA1A}" type="pres">
      <dgm:prSet presAssocID="{867D65A0-D9CB-4ABA-A5AE-F4D65395E5CD}" presName="Name10" presStyleLbl="parChTrans1D2" presStyleIdx="1" presStyleCnt="3"/>
      <dgm:spPr/>
      <dgm:t>
        <a:bodyPr/>
        <a:lstStyle/>
        <a:p>
          <a:endParaRPr lang="en-US"/>
        </a:p>
      </dgm:t>
    </dgm:pt>
    <dgm:pt modelId="{2B37CA26-4EC1-4B75-A2CF-DAB28556E305}" type="pres">
      <dgm:prSet presAssocID="{BCCE5C79-A788-4EA5-95E7-2608BBDAC873}" presName="hierRoot2" presStyleCnt="0"/>
      <dgm:spPr/>
    </dgm:pt>
    <dgm:pt modelId="{AAE1DD60-643E-497B-82EF-BD1B955A50A2}" type="pres">
      <dgm:prSet presAssocID="{BCCE5C79-A788-4EA5-95E7-2608BBDAC873}" presName="composite2" presStyleCnt="0"/>
      <dgm:spPr/>
    </dgm:pt>
    <dgm:pt modelId="{9EBEE601-B5AD-4E87-AFE2-87C54D53A5DF}" type="pres">
      <dgm:prSet presAssocID="{BCCE5C79-A788-4EA5-95E7-2608BBDAC873}" presName="background2" presStyleLbl="node2" presStyleIdx="1" presStyleCnt="3"/>
      <dgm:spPr/>
    </dgm:pt>
    <dgm:pt modelId="{F1B5CEB1-0CEF-4628-9451-03FA6C578294}" type="pres">
      <dgm:prSet presAssocID="{BCCE5C79-A788-4EA5-95E7-2608BBDAC873}" presName="text2" presStyleLbl="fgAcc2" presStyleIdx="1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4F719A3-3B23-4FFB-8345-DD2376C21D7D}" type="pres">
      <dgm:prSet presAssocID="{BCCE5C79-A788-4EA5-95E7-2608BBDAC873}" presName="hierChild3" presStyleCnt="0"/>
      <dgm:spPr/>
    </dgm:pt>
    <dgm:pt modelId="{44D61810-5E9A-4329-ABCB-24840BDF487A}" type="pres">
      <dgm:prSet presAssocID="{A6831185-8841-4A5D-9ED6-6CA600B558F4}" presName="Name10" presStyleLbl="parChTrans1D2" presStyleIdx="2" presStyleCnt="3"/>
      <dgm:spPr/>
      <dgm:t>
        <a:bodyPr/>
        <a:lstStyle/>
        <a:p>
          <a:endParaRPr lang="en-US"/>
        </a:p>
      </dgm:t>
    </dgm:pt>
    <dgm:pt modelId="{32418E22-7035-4B92-83B2-AA587628A6B3}" type="pres">
      <dgm:prSet presAssocID="{27CEEC50-F7BC-4653-AAAC-6674A79DC93D}" presName="hierRoot2" presStyleCnt="0"/>
      <dgm:spPr/>
    </dgm:pt>
    <dgm:pt modelId="{BA289E49-78C0-4E67-A6F5-B971C02A72B9}" type="pres">
      <dgm:prSet presAssocID="{27CEEC50-F7BC-4653-AAAC-6674A79DC93D}" presName="composite2" presStyleCnt="0"/>
      <dgm:spPr/>
    </dgm:pt>
    <dgm:pt modelId="{3B36D599-6494-47EF-BD20-8DE365E1D53D}" type="pres">
      <dgm:prSet presAssocID="{27CEEC50-F7BC-4653-AAAC-6674A79DC93D}" presName="background2" presStyleLbl="node2" presStyleIdx="2" presStyleCnt="3"/>
      <dgm:spPr/>
    </dgm:pt>
    <dgm:pt modelId="{A1A76E04-9109-41FA-A6EF-BF25FFF5381B}" type="pres">
      <dgm:prSet presAssocID="{27CEEC50-F7BC-4653-AAAC-6674A79DC93D}" presName="text2" presStyleLbl="fgAcc2" presStyleIdx="2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D20A87B-7203-4AF6-A0BF-6968F05B51A4}" type="pres">
      <dgm:prSet presAssocID="{27CEEC50-F7BC-4653-AAAC-6674A79DC93D}" presName="hierChild3" presStyleCnt="0"/>
      <dgm:spPr/>
    </dgm:pt>
  </dgm:ptLst>
  <dgm:cxnLst>
    <dgm:cxn modelId="{02744422-06A8-496E-AE89-41CE7C0227C3}" type="presOf" srcId="{A6831185-8841-4A5D-9ED6-6CA600B558F4}" destId="{44D61810-5E9A-4329-ABCB-24840BDF487A}" srcOrd="0" destOrd="0" presId="urn:microsoft.com/office/officeart/2005/8/layout/hierarchy1"/>
    <dgm:cxn modelId="{C3B15D3E-FCEC-4BE8-8818-E2CB86DB54F4}" type="presOf" srcId="{27CEEC50-F7BC-4653-AAAC-6674A79DC93D}" destId="{A1A76E04-9109-41FA-A6EF-BF25FFF5381B}" srcOrd="0" destOrd="0" presId="urn:microsoft.com/office/officeart/2005/8/layout/hierarchy1"/>
    <dgm:cxn modelId="{87A33EB7-F325-4917-8837-DD3B36FDACA2}" type="presOf" srcId="{BCCE5C79-A788-4EA5-95E7-2608BBDAC873}" destId="{F1B5CEB1-0CEF-4628-9451-03FA6C578294}" srcOrd="0" destOrd="0" presId="urn:microsoft.com/office/officeart/2005/8/layout/hierarchy1"/>
    <dgm:cxn modelId="{6FE059E9-5660-4791-846A-E0ACCE346396}" type="presOf" srcId="{24A5BC5C-B9D9-41EA-B4A8-E60CE28D9CB0}" destId="{9ACE4C85-98DF-4558-8F7B-4CB8D594110A}" srcOrd="0" destOrd="0" presId="urn:microsoft.com/office/officeart/2005/8/layout/hierarchy1"/>
    <dgm:cxn modelId="{651088E0-F192-489E-877D-82E0FCC61FE4}" type="presOf" srcId="{867D65A0-D9CB-4ABA-A5AE-F4D65395E5CD}" destId="{CAC4AFEF-4DCA-452C-AE0E-CCDF2562FA1A}" srcOrd="0" destOrd="0" presId="urn:microsoft.com/office/officeart/2005/8/layout/hierarchy1"/>
    <dgm:cxn modelId="{B902885D-9891-4A6B-A328-EB484E80F4CE}" srcId="{9071A301-D872-4D92-B0AC-6355DFAE2024}" destId="{27CEEC50-F7BC-4653-AAAC-6674A79DC93D}" srcOrd="2" destOrd="0" parTransId="{A6831185-8841-4A5D-9ED6-6CA600B558F4}" sibTransId="{A75D3D03-269A-4204-9EF7-3CF31D7E2B80}"/>
    <dgm:cxn modelId="{D5A9123A-6B62-4639-BC25-0AD1DB7954B2}" type="presOf" srcId="{9071A301-D872-4D92-B0AC-6355DFAE2024}" destId="{891ED85B-D0D9-4475-827F-AB21E70B8CA7}" srcOrd="0" destOrd="0" presId="urn:microsoft.com/office/officeart/2005/8/layout/hierarchy1"/>
    <dgm:cxn modelId="{4051DF10-419B-4CAA-8E44-BA570D844F37}" srcId="{9071A301-D872-4D92-B0AC-6355DFAE2024}" destId="{24A5BC5C-B9D9-41EA-B4A8-E60CE28D9CB0}" srcOrd="0" destOrd="0" parTransId="{2B0D88D2-C5DE-49E4-8471-DE79EE25A3C4}" sibTransId="{7087A1FD-91F7-4AF4-BD13-80BD95B6E75D}"/>
    <dgm:cxn modelId="{0C9E4493-A92A-4D94-B71F-4BF65D2E90A4}" srcId="{908EE0D9-AFA0-4B3E-BE76-7BABC201F2F4}" destId="{9071A301-D872-4D92-B0AC-6355DFAE2024}" srcOrd="0" destOrd="0" parTransId="{ACDC85F6-C3B3-4D33-B412-0F36C6D370FB}" sibTransId="{76205B7B-602C-4072-AE27-E01431421503}"/>
    <dgm:cxn modelId="{6C3DADE0-E57F-465E-8040-8623FD229363}" srcId="{9071A301-D872-4D92-B0AC-6355DFAE2024}" destId="{BCCE5C79-A788-4EA5-95E7-2608BBDAC873}" srcOrd="1" destOrd="0" parTransId="{867D65A0-D9CB-4ABA-A5AE-F4D65395E5CD}" sibTransId="{B934E268-2EDE-4FC5-AA6F-E8A5BA1A8E8F}"/>
    <dgm:cxn modelId="{D9011354-6422-4762-B589-3599288BFF47}" type="presOf" srcId="{2B0D88D2-C5DE-49E4-8471-DE79EE25A3C4}" destId="{6811D469-B70A-4CCA-B94B-C9431426945E}" srcOrd="0" destOrd="0" presId="urn:microsoft.com/office/officeart/2005/8/layout/hierarchy1"/>
    <dgm:cxn modelId="{02D70F7E-74FB-49E7-85C0-F26AF5EE9B40}" type="presOf" srcId="{908EE0D9-AFA0-4B3E-BE76-7BABC201F2F4}" destId="{A0F01C26-AB0E-4470-8BF8-1C02CA38AF6F}" srcOrd="0" destOrd="0" presId="urn:microsoft.com/office/officeart/2005/8/layout/hierarchy1"/>
    <dgm:cxn modelId="{04E568C1-1B42-4935-9F23-F2796E904AC8}" type="presParOf" srcId="{A0F01C26-AB0E-4470-8BF8-1C02CA38AF6F}" destId="{1A57D132-2901-4E7F-A00C-46F351EFE4BC}" srcOrd="0" destOrd="0" presId="urn:microsoft.com/office/officeart/2005/8/layout/hierarchy1"/>
    <dgm:cxn modelId="{136B1EBD-7576-46EC-A76D-CC4834F9ED6C}" type="presParOf" srcId="{1A57D132-2901-4E7F-A00C-46F351EFE4BC}" destId="{31C96569-94C3-411C-9A5F-C554752BA657}" srcOrd="0" destOrd="0" presId="urn:microsoft.com/office/officeart/2005/8/layout/hierarchy1"/>
    <dgm:cxn modelId="{4272E9C5-056C-458D-8B78-219A1C19DA84}" type="presParOf" srcId="{31C96569-94C3-411C-9A5F-C554752BA657}" destId="{A7F0964A-0636-4322-8B61-BFDC7E20F917}" srcOrd="0" destOrd="0" presId="urn:microsoft.com/office/officeart/2005/8/layout/hierarchy1"/>
    <dgm:cxn modelId="{FF99EEE7-EF30-43AC-80DC-D52B6E561D01}" type="presParOf" srcId="{31C96569-94C3-411C-9A5F-C554752BA657}" destId="{891ED85B-D0D9-4475-827F-AB21E70B8CA7}" srcOrd="1" destOrd="0" presId="urn:microsoft.com/office/officeart/2005/8/layout/hierarchy1"/>
    <dgm:cxn modelId="{9864A6FB-E5C1-4FF0-BA04-217148FE3194}" type="presParOf" srcId="{1A57D132-2901-4E7F-A00C-46F351EFE4BC}" destId="{9539B232-970D-4375-9F12-C48578B62DDD}" srcOrd="1" destOrd="0" presId="urn:microsoft.com/office/officeart/2005/8/layout/hierarchy1"/>
    <dgm:cxn modelId="{07517795-136B-4F87-AAB0-4B95500BE370}" type="presParOf" srcId="{9539B232-970D-4375-9F12-C48578B62DDD}" destId="{6811D469-B70A-4CCA-B94B-C9431426945E}" srcOrd="0" destOrd="0" presId="urn:microsoft.com/office/officeart/2005/8/layout/hierarchy1"/>
    <dgm:cxn modelId="{BEFB4A36-86BB-4334-AE20-20213484A0CB}" type="presParOf" srcId="{9539B232-970D-4375-9F12-C48578B62DDD}" destId="{48391AA2-86FA-4779-93D7-0C775B9CF608}" srcOrd="1" destOrd="0" presId="urn:microsoft.com/office/officeart/2005/8/layout/hierarchy1"/>
    <dgm:cxn modelId="{B6694F6E-CCF7-4119-8C8A-D66DB879E5EF}" type="presParOf" srcId="{48391AA2-86FA-4779-93D7-0C775B9CF608}" destId="{191A66DB-461E-4A76-8F12-786ECFE8ED91}" srcOrd="0" destOrd="0" presId="urn:microsoft.com/office/officeart/2005/8/layout/hierarchy1"/>
    <dgm:cxn modelId="{E35B4AFB-7570-4B2A-983C-3BBADDE0FF01}" type="presParOf" srcId="{191A66DB-461E-4A76-8F12-786ECFE8ED91}" destId="{E2ED4A05-8BDF-41C5-BB29-0E0E71193B0E}" srcOrd="0" destOrd="0" presId="urn:microsoft.com/office/officeart/2005/8/layout/hierarchy1"/>
    <dgm:cxn modelId="{66CBD2DC-04D5-4C96-A1E6-32B3BB8D6A3A}" type="presParOf" srcId="{191A66DB-461E-4A76-8F12-786ECFE8ED91}" destId="{9ACE4C85-98DF-4558-8F7B-4CB8D594110A}" srcOrd="1" destOrd="0" presId="urn:microsoft.com/office/officeart/2005/8/layout/hierarchy1"/>
    <dgm:cxn modelId="{E0C9414B-56C2-435C-92FE-517C4C6FBD69}" type="presParOf" srcId="{48391AA2-86FA-4779-93D7-0C775B9CF608}" destId="{167883F2-D19C-4CA0-B6EF-702F2BC5A8D3}" srcOrd="1" destOrd="0" presId="urn:microsoft.com/office/officeart/2005/8/layout/hierarchy1"/>
    <dgm:cxn modelId="{0ADE2DD6-CA3D-4310-9F85-37AF231E5074}" type="presParOf" srcId="{9539B232-970D-4375-9F12-C48578B62DDD}" destId="{CAC4AFEF-4DCA-452C-AE0E-CCDF2562FA1A}" srcOrd="2" destOrd="0" presId="urn:microsoft.com/office/officeart/2005/8/layout/hierarchy1"/>
    <dgm:cxn modelId="{527765F0-C0C4-440C-88E8-3B4DD6FAF728}" type="presParOf" srcId="{9539B232-970D-4375-9F12-C48578B62DDD}" destId="{2B37CA26-4EC1-4B75-A2CF-DAB28556E305}" srcOrd="3" destOrd="0" presId="urn:microsoft.com/office/officeart/2005/8/layout/hierarchy1"/>
    <dgm:cxn modelId="{3FB64BA5-DA9B-4CAC-8F5C-505443891821}" type="presParOf" srcId="{2B37CA26-4EC1-4B75-A2CF-DAB28556E305}" destId="{AAE1DD60-643E-497B-82EF-BD1B955A50A2}" srcOrd="0" destOrd="0" presId="urn:microsoft.com/office/officeart/2005/8/layout/hierarchy1"/>
    <dgm:cxn modelId="{7E8126E1-A3FE-47D0-A53A-15FBBE1840E2}" type="presParOf" srcId="{AAE1DD60-643E-497B-82EF-BD1B955A50A2}" destId="{9EBEE601-B5AD-4E87-AFE2-87C54D53A5DF}" srcOrd="0" destOrd="0" presId="urn:microsoft.com/office/officeart/2005/8/layout/hierarchy1"/>
    <dgm:cxn modelId="{30EAA99E-1E0E-4DB5-BE7A-9476F1C1B35A}" type="presParOf" srcId="{AAE1DD60-643E-497B-82EF-BD1B955A50A2}" destId="{F1B5CEB1-0CEF-4628-9451-03FA6C578294}" srcOrd="1" destOrd="0" presId="urn:microsoft.com/office/officeart/2005/8/layout/hierarchy1"/>
    <dgm:cxn modelId="{EF349C2C-6D41-4D17-A87B-93C73710A0F1}" type="presParOf" srcId="{2B37CA26-4EC1-4B75-A2CF-DAB28556E305}" destId="{84F719A3-3B23-4FFB-8345-DD2376C21D7D}" srcOrd="1" destOrd="0" presId="urn:microsoft.com/office/officeart/2005/8/layout/hierarchy1"/>
    <dgm:cxn modelId="{0F33FA5C-DCE9-49BA-BD72-61F91E8BA1AE}" type="presParOf" srcId="{9539B232-970D-4375-9F12-C48578B62DDD}" destId="{44D61810-5E9A-4329-ABCB-24840BDF487A}" srcOrd="4" destOrd="0" presId="urn:microsoft.com/office/officeart/2005/8/layout/hierarchy1"/>
    <dgm:cxn modelId="{ACF8688B-4E86-4BC0-AE22-E11CCFE7C902}" type="presParOf" srcId="{9539B232-970D-4375-9F12-C48578B62DDD}" destId="{32418E22-7035-4B92-83B2-AA587628A6B3}" srcOrd="5" destOrd="0" presId="urn:microsoft.com/office/officeart/2005/8/layout/hierarchy1"/>
    <dgm:cxn modelId="{29C772C9-37E6-4B02-9C2C-AF62209486DB}" type="presParOf" srcId="{32418E22-7035-4B92-83B2-AA587628A6B3}" destId="{BA289E49-78C0-4E67-A6F5-B971C02A72B9}" srcOrd="0" destOrd="0" presId="urn:microsoft.com/office/officeart/2005/8/layout/hierarchy1"/>
    <dgm:cxn modelId="{5EC5BE24-DE0E-42D4-B617-4BCCA8ABF1F2}" type="presParOf" srcId="{BA289E49-78C0-4E67-A6F5-B971C02A72B9}" destId="{3B36D599-6494-47EF-BD20-8DE365E1D53D}" srcOrd="0" destOrd="0" presId="urn:microsoft.com/office/officeart/2005/8/layout/hierarchy1"/>
    <dgm:cxn modelId="{C8F9C231-E099-4FC0-8715-B3557B76FDB0}" type="presParOf" srcId="{BA289E49-78C0-4E67-A6F5-B971C02A72B9}" destId="{A1A76E04-9109-41FA-A6EF-BF25FFF5381B}" srcOrd="1" destOrd="0" presId="urn:microsoft.com/office/officeart/2005/8/layout/hierarchy1"/>
    <dgm:cxn modelId="{5383FF3E-7688-453E-9A28-EFCEBFED1D54}" type="presParOf" srcId="{32418E22-7035-4B92-83B2-AA587628A6B3}" destId="{FD20A87B-7203-4AF6-A0BF-6968F05B51A4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4D61810-5E9A-4329-ABCB-24840BDF487A}">
      <dsp:nvSpPr>
        <dsp:cNvPr id="0" name=""/>
        <dsp:cNvSpPr/>
      </dsp:nvSpPr>
      <dsp:spPr>
        <a:xfrm>
          <a:off x="3937000" y="2126697"/>
          <a:ext cx="2793999" cy="66484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53072"/>
              </a:lnTo>
              <a:lnTo>
                <a:pt x="2793999" y="453072"/>
              </a:lnTo>
              <a:lnTo>
                <a:pt x="2793999" y="664845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AC4AFEF-4DCA-452C-AE0E-CCDF2562FA1A}">
      <dsp:nvSpPr>
        <dsp:cNvPr id="0" name=""/>
        <dsp:cNvSpPr/>
      </dsp:nvSpPr>
      <dsp:spPr>
        <a:xfrm>
          <a:off x="3891280" y="2126697"/>
          <a:ext cx="91440" cy="66484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664845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811D469-B70A-4CCA-B94B-C9431426945E}">
      <dsp:nvSpPr>
        <dsp:cNvPr id="0" name=""/>
        <dsp:cNvSpPr/>
      </dsp:nvSpPr>
      <dsp:spPr>
        <a:xfrm>
          <a:off x="1207396" y="2126697"/>
          <a:ext cx="2729603" cy="664845"/>
        </a:xfrm>
        <a:custGeom>
          <a:avLst/>
          <a:gdLst/>
          <a:ahLst/>
          <a:cxnLst/>
          <a:rect l="0" t="0" r="0" b="0"/>
          <a:pathLst>
            <a:path>
              <a:moveTo>
                <a:pt x="2729603" y="0"/>
              </a:moveTo>
              <a:lnTo>
                <a:pt x="2729603" y="453072"/>
              </a:lnTo>
              <a:lnTo>
                <a:pt x="0" y="453072"/>
              </a:lnTo>
              <a:lnTo>
                <a:pt x="0" y="664845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7F0964A-0636-4322-8B61-BFDC7E20F917}">
      <dsp:nvSpPr>
        <dsp:cNvPr id="0" name=""/>
        <dsp:cNvSpPr/>
      </dsp:nvSpPr>
      <dsp:spPr>
        <a:xfrm>
          <a:off x="2091386" y="675087"/>
          <a:ext cx="3691227" cy="145160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91ED85B-D0D9-4475-827F-AB21E70B8CA7}">
      <dsp:nvSpPr>
        <dsp:cNvPr id="0" name=""/>
        <dsp:cNvSpPr/>
      </dsp:nvSpPr>
      <dsp:spPr>
        <a:xfrm>
          <a:off x="2345386" y="916387"/>
          <a:ext cx="3691227" cy="1451609"/>
        </a:xfrm>
        <a:prstGeom prst="roundRect">
          <a:avLst>
            <a:gd name="adj" fmla="val 10000"/>
          </a:avLst>
        </a:prstGeom>
        <a:solidFill>
          <a:schemeClr val="accent3">
            <a:lumMod val="40000"/>
            <a:lumOff val="60000"/>
            <a:alpha val="9000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URL </a:t>
          </a:r>
          <a:r>
            <a:rPr lang="en-US" sz="40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এর</a:t>
          </a:r>
          <a:r>
            <a:rPr lang="en-US" sz="40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4000" b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অংশ</a:t>
          </a:r>
          <a:endParaRPr lang="en-US" sz="40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387902" y="958903"/>
        <a:ext cx="3606195" cy="1366577"/>
      </dsp:txXfrm>
    </dsp:sp>
    <dsp:sp modelId="{E2ED4A05-8BDF-41C5-BB29-0E0E71193B0E}">
      <dsp:nvSpPr>
        <dsp:cNvPr id="0" name=""/>
        <dsp:cNvSpPr/>
      </dsp:nvSpPr>
      <dsp:spPr>
        <a:xfrm>
          <a:off x="64396" y="2791542"/>
          <a:ext cx="2285999" cy="145160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ACE4C85-98DF-4558-8F7B-4CB8D594110A}">
      <dsp:nvSpPr>
        <dsp:cNvPr id="0" name=""/>
        <dsp:cNvSpPr/>
      </dsp:nvSpPr>
      <dsp:spPr>
        <a:xfrm>
          <a:off x="318396" y="3032842"/>
          <a:ext cx="2285999" cy="1451609"/>
        </a:xfrm>
        <a:prstGeom prst="roundRect">
          <a:avLst>
            <a:gd name="adj" fmla="val 10000"/>
          </a:avLst>
        </a:prstGeom>
        <a:solidFill>
          <a:schemeClr val="accent5">
            <a:lumMod val="40000"/>
            <a:lumOff val="60000"/>
            <a:alpha val="9000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kern="1200" dirty="0" err="1" smtClean="0">
              <a:latin typeface="NikoshBAN" panose="02000000000000000000" pitchFamily="2" charset="0"/>
              <a:cs typeface="NikoshBAN" panose="02000000000000000000" pitchFamily="2" charset="0"/>
            </a:rPr>
            <a:t>প্রোটকলের</a:t>
          </a:r>
          <a:r>
            <a:rPr lang="en-US" sz="3300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300" kern="1200" dirty="0" err="1" smtClean="0">
              <a:latin typeface="NikoshBAN" panose="02000000000000000000" pitchFamily="2" charset="0"/>
              <a:cs typeface="NikoshBAN" panose="02000000000000000000" pitchFamily="2" charset="0"/>
            </a:rPr>
            <a:t>নাম</a:t>
          </a:r>
          <a:endParaRPr lang="en-US" sz="33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360912" y="3075358"/>
        <a:ext cx="2200967" cy="1366577"/>
      </dsp:txXfrm>
    </dsp:sp>
    <dsp:sp modelId="{9EBEE601-B5AD-4E87-AFE2-87C54D53A5DF}">
      <dsp:nvSpPr>
        <dsp:cNvPr id="0" name=""/>
        <dsp:cNvSpPr/>
      </dsp:nvSpPr>
      <dsp:spPr>
        <a:xfrm>
          <a:off x="2794000" y="2791542"/>
          <a:ext cx="2285999" cy="145160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B5CEB1-0CEF-4628-9451-03FA6C578294}">
      <dsp:nvSpPr>
        <dsp:cNvPr id="0" name=""/>
        <dsp:cNvSpPr/>
      </dsp:nvSpPr>
      <dsp:spPr>
        <a:xfrm>
          <a:off x="3048000" y="3032842"/>
          <a:ext cx="2285999" cy="1451609"/>
        </a:xfrm>
        <a:prstGeom prst="roundRect">
          <a:avLst>
            <a:gd name="adj" fmla="val 10000"/>
          </a:avLst>
        </a:prstGeom>
        <a:solidFill>
          <a:schemeClr val="accent5">
            <a:lumMod val="40000"/>
            <a:lumOff val="60000"/>
            <a:alpha val="9000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kern="1200" dirty="0" err="1" smtClean="0">
              <a:latin typeface="NikoshBAN" panose="02000000000000000000" pitchFamily="2" charset="0"/>
              <a:cs typeface="NikoshBAN" panose="02000000000000000000" pitchFamily="2" charset="0"/>
            </a:rPr>
            <a:t>হোস্টনেইম</a:t>
          </a:r>
          <a:r>
            <a:rPr lang="en-US" sz="3300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endParaRPr lang="en-US" sz="33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3090516" y="3075358"/>
        <a:ext cx="2200967" cy="1366577"/>
      </dsp:txXfrm>
    </dsp:sp>
    <dsp:sp modelId="{3B36D599-6494-47EF-BD20-8DE365E1D53D}">
      <dsp:nvSpPr>
        <dsp:cNvPr id="0" name=""/>
        <dsp:cNvSpPr/>
      </dsp:nvSpPr>
      <dsp:spPr>
        <a:xfrm>
          <a:off x="5587999" y="2791542"/>
          <a:ext cx="2285999" cy="145160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1A76E04-9109-41FA-A6EF-BF25FFF5381B}">
      <dsp:nvSpPr>
        <dsp:cNvPr id="0" name=""/>
        <dsp:cNvSpPr/>
      </dsp:nvSpPr>
      <dsp:spPr>
        <a:xfrm>
          <a:off x="5841999" y="3032842"/>
          <a:ext cx="2285999" cy="1451609"/>
        </a:xfrm>
        <a:prstGeom prst="roundRect">
          <a:avLst>
            <a:gd name="adj" fmla="val 10000"/>
          </a:avLst>
        </a:prstGeom>
        <a:solidFill>
          <a:schemeClr val="accent5">
            <a:lumMod val="40000"/>
            <a:lumOff val="60000"/>
            <a:alpha val="9000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kern="1200" dirty="0" err="1" smtClean="0">
              <a:latin typeface="NikoshBAN" panose="02000000000000000000" pitchFamily="2" charset="0"/>
              <a:cs typeface="NikoshBAN" panose="02000000000000000000" pitchFamily="2" charset="0"/>
            </a:rPr>
            <a:t>ফাইলের</a:t>
          </a:r>
          <a:r>
            <a:rPr lang="en-US" sz="3300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300" kern="1200" dirty="0" err="1" smtClean="0">
              <a:latin typeface="NikoshBAN" panose="02000000000000000000" pitchFamily="2" charset="0"/>
              <a:cs typeface="NikoshBAN" panose="02000000000000000000" pitchFamily="2" charset="0"/>
            </a:rPr>
            <a:t>অবস্থানসহ</a:t>
          </a:r>
          <a:r>
            <a:rPr lang="en-US" sz="3300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300" kern="1200" dirty="0" err="1" smtClean="0">
              <a:latin typeface="NikoshBAN" panose="02000000000000000000" pitchFamily="2" charset="0"/>
              <a:cs typeface="NikoshBAN" panose="02000000000000000000" pitchFamily="2" charset="0"/>
            </a:rPr>
            <a:t>নাম</a:t>
          </a:r>
          <a:r>
            <a:rPr lang="en-US" sz="3300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endParaRPr lang="en-US" sz="33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5884515" y="3075358"/>
        <a:ext cx="2200967" cy="136657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0D5CA020-3DAF-4B1C-A24A-4B0726E52108}" type="datetimeFigureOut">
              <a:rPr lang="en-US" smtClean="0"/>
              <a:t>12/8/2025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6F62687-0F64-4815-8BAA-083C7F17B1EC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632902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CA020-3DAF-4B1C-A24A-4B0726E52108}" type="datetimeFigureOut">
              <a:rPr lang="en-US" smtClean="0"/>
              <a:t>12/8/2025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62687-0F64-4815-8BAA-083C7F17B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23940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CA020-3DAF-4B1C-A24A-4B0726E52108}" type="datetimeFigureOut">
              <a:rPr lang="en-US" smtClean="0"/>
              <a:t>12/8/2025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62687-0F64-4815-8BAA-083C7F17B1EC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62760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CA020-3DAF-4B1C-A24A-4B0726E52108}" type="datetimeFigureOut">
              <a:rPr lang="en-US" smtClean="0"/>
              <a:t>12/8/2025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62687-0F64-4815-8BAA-083C7F17B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5491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CA020-3DAF-4B1C-A24A-4B0726E52108}" type="datetimeFigureOut">
              <a:rPr lang="en-US" smtClean="0"/>
              <a:t>12/8/2025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62687-0F64-4815-8BAA-083C7F17B1EC}" type="slidenum">
              <a:rPr lang="en-US" smtClean="0"/>
              <a:t>‹#›</a:t>
            </a:fld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59989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CA020-3DAF-4B1C-A24A-4B0726E52108}" type="datetimeFigureOut">
              <a:rPr lang="en-US" smtClean="0"/>
              <a:t>12/8/2025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62687-0F64-4815-8BAA-083C7F17B1EC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40064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CA020-3DAF-4B1C-A24A-4B0726E52108}" type="datetimeFigureOut">
              <a:rPr lang="en-US" smtClean="0"/>
              <a:t>12/8/2025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62687-0F64-4815-8BAA-083C7F17B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56473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CA020-3DAF-4B1C-A24A-4B0726E52108}" type="datetimeFigureOut">
              <a:rPr lang="en-US" smtClean="0"/>
              <a:t>12/8/2025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62687-0F64-4815-8BAA-083C7F17B1EC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14844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CA020-3DAF-4B1C-A24A-4B0726E52108}" type="datetimeFigureOut">
              <a:rPr lang="en-US" smtClean="0"/>
              <a:t>12/8/2025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62687-0F64-4815-8BAA-083C7F17B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13692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CA020-3DAF-4B1C-A24A-4B0726E52108}" type="datetimeFigureOut">
              <a:rPr lang="en-US" smtClean="0"/>
              <a:t>12/8/2025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62687-0F64-4815-8BAA-083C7F17B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09154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CA020-3DAF-4B1C-A24A-4B0726E52108}" type="datetimeFigureOut">
              <a:rPr lang="en-US" smtClean="0"/>
              <a:t>12/8/2025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62687-0F64-4815-8BAA-083C7F17B1EC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520654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CA020-3DAF-4B1C-A24A-4B0726E52108}" type="datetimeFigureOut">
              <a:rPr lang="en-US" smtClean="0"/>
              <a:t>12/8/2025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62687-0F64-4815-8BAA-083C7F17B1EC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56350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CA020-3DAF-4B1C-A24A-4B0726E52108}" type="datetimeFigureOut">
              <a:rPr lang="en-US" smtClean="0"/>
              <a:t>12/8/2025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62687-0F64-4815-8BAA-083C7F17B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0672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CA020-3DAF-4B1C-A24A-4B0726E52108}" type="datetimeFigureOut">
              <a:rPr lang="en-US" smtClean="0"/>
              <a:t>12/8/2025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62687-0F64-4815-8BAA-083C7F17B1EC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732978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CA020-3DAF-4B1C-A24A-4B0726E52108}" type="datetimeFigureOut">
              <a:rPr lang="en-US" smtClean="0"/>
              <a:t>12/8/2025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62687-0F64-4815-8BAA-083C7F17B1EC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63499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CA020-3DAF-4B1C-A24A-4B0726E52108}" type="datetimeFigureOut">
              <a:rPr lang="en-US" smtClean="0"/>
              <a:t>12/8/2025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62687-0F64-4815-8BAA-083C7F17B1EC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19560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CA020-3DAF-4B1C-A24A-4B0726E52108}" type="datetimeFigureOut">
              <a:rPr lang="en-US" smtClean="0"/>
              <a:t>12/8/2025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62687-0F64-4815-8BAA-083C7F17B1EC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3112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0D5CA020-3DAF-4B1C-A24A-4B0726E52108}" type="datetimeFigureOut">
              <a:rPr lang="en-US" smtClean="0"/>
              <a:t>12/8/2025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6F62687-0F64-4815-8BAA-083C7F17B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434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25446" y="728909"/>
            <a:ext cx="10380371" cy="2400657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15000" b="1" i="1" dirty="0" err="1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স্বাগত</a:t>
            </a:r>
            <a:r>
              <a:rPr lang="en-US" sz="15000" b="1" i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ম</a:t>
            </a:r>
            <a:endParaRPr lang="en-US" sz="15000" b="1" i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9619" y="3244308"/>
            <a:ext cx="7972023" cy="2895568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267066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31066" y="631066"/>
            <a:ext cx="10934162" cy="1323439"/>
          </a:xfrm>
          <a:prstGeom prst="rect">
            <a:avLst/>
          </a:prstGeom>
          <a:solidFill>
            <a:srgbClr val="00B050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 err="1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72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14025" y="4140144"/>
            <a:ext cx="4211391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মোঃ</a:t>
            </a:r>
            <a:r>
              <a:rPr lang="en-US" sz="3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মাজহারুল</a:t>
            </a:r>
            <a:r>
              <a:rPr lang="en-US" sz="3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ইসলাম</a:t>
            </a:r>
            <a:endParaRPr lang="en-US" sz="32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সহকারী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তথ্য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যোগাযোগ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</a:p>
          <a:p>
            <a:r>
              <a:rPr lang="en-US" sz="2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রিবর</a:t>
            </a:r>
            <a:r>
              <a:rPr lang="en-US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পাইলট</a:t>
            </a:r>
            <a:r>
              <a:rPr lang="en-US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বালিকা</a:t>
            </a:r>
            <a:r>
              <a:rPr lang="en-US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উচ্চ</a:t>
            </a:r>
            <a:r>
              <a:rPr lang="en-US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endParaRPr lang="en-US" sz="24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বারদী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সোনারগাঁ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নারায়ণগঞ্জ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ফোনঃ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০১৬৪৮-৫০৭১০২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902853" y="2030829"/>
            <a:ext cx="2034862" cy="523220"/>
          </a:xfrm>
          <a:prstGeom prst="rect">
            <a:avLst/>
          </a:prstGeom>
          <a:solidFill>
            <a:srgbClr val="7030A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800" b="1" u="sng" dirty="0" err="1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2800" b="1" u="sng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u="sng" dirty="0" err="1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2800" b="1" u="sng" dirty="0" smtClean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745015" y="2031778"/>
            <a:ext cx="2034862" cy="523220"/>
          </a:xfrm>
          <a:prstGeom prst="rect">
            <a:avLst/>
          </a:prstGeom>
          <a:solidFill>
            <a:srgbClr val="7030A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28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2800" b="1" dirty="0" smtClean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6246254" y="2292439"/>
            <a:ext cx="25757" cy="3515933"/>
          </a:xfrm>
          <a:prstGeom prst="line">
            <a:avLst/>
          </a:prstGeom>
          <a:ln w="57150"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6098147" y="2711003"/>
            <a:ext cx="0" cy="2504140"/>
          </a:xfrm>
          <a:prstGeom prst="line">
            <a:avLst/>
          </a:prstGeom>
          <a:ln w="38100"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6413680" y="2711003"/>
            <a:ext cx="0" cy="2504140"/>
          </a:xfrm>
          <a:prstGeom prst="line">
            <a:avLst/>
          </a:prstGeom>
          <a:ln w="38100"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7138119" y="4430313"/>
            <a:ext cx="433373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শ্রেণীঃ</a:t>
            </a:r>
            <a:r>
              <a:rPr lang="en-US" sz="2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৯ম</a:t>
            </a:r>
          </a:p>
          <a:p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বিষয়ঃ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তথ্য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যোগাযোগ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</a:t>
            </a:r>
            <a:endParaRPr lang="en-US" sz="2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অধ্যায়ঃ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৩য় (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ইন্টারনেট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ওয়েব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</a:p>
          <a:p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সময়ঃ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৫০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মিনিট</a:t>
            </a:r>
            <a:endParaRPr lang="en-US" sz="2400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4519" y="2664102"/>
            <a:ext cx="2917064" cy="1651168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652" y="2640169"/>
            <a:ext cx="1532173" cy="1532173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</p:spTree>
    <p:extLst>
      <p:ext uri="{BB962C8B-B14F-4D97-AF65-F5344CB8AC3E}">
        <p14:creationId xmlns:p14="http://schemas.microsoft.com/office/powerpoint/2010/main" val="1587517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190" y="777387"/>
            <a:ext cx="10058400" cy="4183905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2665925" y="4881094"/>
            <a:ext cx="7572777" cy="1287888"/>
          </a:xfrm>
          <a:prstGeom prst="ellipse">
            <a:avLst/>
          </a:prstGeom>
          <a:solidFill>
            <a:srgbClr val="00B0F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ওয়েব</a:t>
            </a:r>
            <a:r>
              <a:rPr lang="en-US" sz="4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ব্রাউজার</a:t>
            </a:r>
            <a:r>
              <a:rPr lang="en-US" sz="4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4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ওয়েবসাইট</a:t>
            </a:r>
            <a:r>
              <a:rPr lang="en-US" sz="4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6241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1066" y="631066"/>
            <a:ext cx="10934162" cy="1200329"/>
          </a:xfrm>
          <a:prstGeom prst="rect">
            <a:avLst/>
          </a:prstGeom>
          <a:solidFill>
            <a:srgbClr val="00B050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 err="1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r>
              <a:rPr lang="en-US" sz="72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72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40158" y="2202287"/>
            <a:ext cx="7856112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ওয়েব</a:t>
            </a:r>
            <a:r>
              <a:rPr lang="en-US" sz="2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ব্রাউজার</a:t>
            </a:r>
            <a:r>
              <a:rPr lang="en-US" sz="2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2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তা</a:t>
            </a:r>
            <a:r>
              <a:rPr lang="en-US" sz="2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জানতে</a:t>
            </a:r>
            <a:r>
              <a:rPr lang="en-US" sz="2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endParaRPr lang="en-US" sz="26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6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ওয়েবপেজ</a:t>
            </a:r>
            <a:r>
              <a:rPr lang="en-US" sz="26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26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ওয়েবসাইট</a:t>
            </a:r>
            <a:r>
              <a:rPr lang="en-US" sz="26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6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26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6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</a:t>
            </a:r>
            <a:r>
              <a:rPr lang="en-US" sz="26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6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জানতে</a:t>
            </a:r>
            <a:r>
              <a:rPr lang="en-US" sz="26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6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26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URL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0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Domain &amp; Domain type </a:t>
            </a:r>
            <a:r>
              <a:rPr lang="en-US" sz="26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সম্পর্কে</a:t>
            </a:r>
            <a:r>
              <a:rPr lang="en-US" sz="2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6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জানতে</a:t>
            </a:r>
            <a:r>
              <a:rPr lang="en-US" sz="2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6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endParaRPr lang="en-US" sz="26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7949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/>
            </a:r>
            <a:br>
              <a:rPr lang="en-US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</a:b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2" y="2518295"/>
            <a:ext cx="9601196" cy="3318936"/>
          </a:xfrm>
        </p:spPr>
        <p:txBody>
          <a:bodyPr>
            <a:normAutofit/>
          </a:bodyPr>
          <a:lstStyle/>
          <a:p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যে অ্যাপ্লিকেশন </a:t>
            </a:r>
            <a:r>
              <a:rPr lang="as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সফটও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য়া</a:t>
            </a:r>
            <a:r>
              <a:rPr lang="as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র 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এর সাহায্যে </a:t>
            </a:r>
            <a:r>
              <a:rPr lang="as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ও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য়ে</a:t>
            </a:r>
            <a:r>
              <a:rPr lang="as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বপেজগুলো 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ব্রাউজ করা বা একসেস করা </a:t>
            </a:r>
            <a:r>
              <a:rPr lang="as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যা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as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তাকে ও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য়ে</a:t>
            </a:r>
            <a:r>
              <a:rPr lang="as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 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ব্রাউজার বলে</a:t>
            </a:r>
            <a:r>
              <a:rPr lang="as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28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যে সফ্টও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য়ার</a:t>
            </a:r>
            <a:r>
              <a:rPr lang="as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ব্যবহার করে ইন্টারনেটে প্রবেশ করা </a:t>
            </a:r>
            <a:r>
              <a:rPr lang="as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হ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as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তাকে ব্রাউজার বলে</a:t>
            </a:r>
            <a:r>
              <a:rPr lang="as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28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ব্রাউজার, </a:t>
            </a:r>
            <a:r>
              <a:rPr lang="as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সফ্টও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য়ার</a:t>
            </a:r>
            <a:r>
              <a:rPr lang="as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যা একজন কম্পিউটার ব্যবহারকারীকে ইন্টারনেটে তথ্য খুঁজে পেতে এবং দেখতে </a:t>
            </a:r>
            <a:r>
              <a:rPr lang="as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দে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য়।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00006" y="1153110"/>
            <a:ext cx="6191988" cy="707886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ওয়েব</a:t>
            </a:r>
            <a:r>
              <a:rPr lang="en-US" sz="4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ব্রাউজার</a:t>
            </a:r>
            <a:r>
              <a:rPr lang="en-US" sz="4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en-US" sz="4000" b="1" i="1" u="sng" dirty="0" smtClean="0">
                <a:solidFill>
                  <a:srgbClr val="07592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Web Browser)</a:t>
            </a:r>
            <a:endParaRPr lang="en-US" sz="4000" b="1" i="1" u="sng" dirty="0">
              <a:solidFill>
                <a:srgbClr val="07592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0923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8352" y="1005156"/>
            <a:ext cx="2143125" cy="21431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3570" y="1175934"/>
            <a:ext cx="2114550" cy="216217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8443" y="1175933"/>
            <a:ext cx="2114550" cy="216217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262129" y="3554569"/>
            <a:ext cx="22993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Google Chrome</a:t>
            </a:r>
            <a:endParaRPr lang="en-US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23570" y="3554569"/>
            <a:ext cx="22893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Mozilla Firefox</a:t>
            </a:r>
            <a:endParaRPr lang="en-US" sz="24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518435" y="3726356"/>
            <a:ext cx="185455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Opera</a:t>
            </a:r>
            <a:endParaRPr lang="en-US" sz="25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361386" y="4906851"/>
            <a:ext cx="4897057" cy="707886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000" b="1" i="1" u="sng" dirty="0" smtClean="0">
                <a:solidFill>
                  <a:srgbClr val="07592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Web Browser</a:t>
            </a:r>
            <a:endParaRPr lang="en-US" sz="4000" b="1" i="1" u="sng" dirty="0">
              <a:solidFill>
                <a:srgbClr val="07592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6093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000" b="1" i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ওয়েবপেজ</a:t>
            </a:r>
            <a:endParaRPr lang="en-US" sz="5000" b="1" i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s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ও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য়ে</a:t>
            </a:r>
            <a:r>
              <a:rPr lang="as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বপেজ </a:t>
            </a:r>
            <a:r>
              <a:rPr lang="as-IN" dirty="0">
                <a:latin typeface="NikoshBAN" panose="02000000000000000000" pitchFamily="2" charset="0"/>
                <a:cs typeface="NikoshBAN" panose="02000000000000000000" pitchFamily="2" charset="0"/>
              </a:rPr>
              <a:t>হলো একটি </a:t>
            </a:r>
            <a:r>
              <a:rPr lang="as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ও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য়েব</a:t>
            </a:r>
            <a:r>
              <a:rPr lang="as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dirty="0">
                <a:latin typeface="NikoshBAN" panose="02000000000000000000" pitchFamily="2" charset="0"/>
                <a:cs typeface="NikoshBAN" panose="02000000000000000000" pitchFamily="2" charset="0"/>
              </a:rPr>
              <a:t>ডকুমেন্ট যা একটি ও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য়েব</a:t>
            </a:r>
            <a:r>
              <a:rPr lang="as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dirty="0">
                <a:latin typeface="NikoshBAN" panose="02000000000000000000" pitchFamily="2" charset="0"/>
                <a:cs typeface="NikoshBAN" panose="02000000000000000000" pitchFamily="2" charset="0"/>
              </a:rPr>
              <a:t>ব্রাউজার ব্যবহার করে দেখা </a:t>
            </a:r>
            <a:r>
              <a:rPr lang="as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যা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as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as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এটি </a:t>
            </a:r>
            <a:r>
              <a:rPr lang="as-IN" dirty="0">
                <a:latin typeface="NikoshBAN" panose="02000000000000000000" pitchFamily="2" charset="0"/>
                <a:cs typeface="NikoshBAN" panose="02000000000000000000" pitchFamily="2" charset="0"/>
              </a:rPr>
              <a:t>সাধারণত হাইপারটেক্সট মার্কআপ </a:t>
            </a:r>
            <a:r>
              <a:rPr lang="as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ল্যাঙ্গু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য়ে</a:t>
            </a:r>
            <a:r>
              <a:rPr lang="as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জ </a:t>
            </a:r>
            <a:r>
              <a:rPr lang="as-IN" dirty="0"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HTML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) </a:t>
            </a:r>
            <a:r>
              <a:rPr lang="as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দি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য়ে</a:t>
            </a:r>
            <a:r>
              <a:rPr lang="as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dirty="0">
                <a:latin typeface="NikoshBAN" panose="02000000000000000000" pitchFamily="2" charset="0"/>
                <a:cs typeface="NikoshBAN" panose="02000000000000000000" pitchFamily="2" charset="0"/>
              </a:rPr>
              <a:t>তৈরি এবং এতে টেক্সট, ছবি, ভিডিও এবং অন্যান্য </a:t>
            </a:r>
            <a:r>
              <a:rPr lang="as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ও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য়ে</a:t>
            </a:r>
            <a:r>
              <a:rPr lang="as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বপেজের </a:t>
            </a:r>
            <a:r>
              <a:rPr lang="as-IN" dirty="0">
                <a:latin typeface="NikoshBAN" panose="02000000000000000000" pitchFamily="2" charset="0"/>
                <a:cs typeface="NikoshBAN" panose="02000000000000000000" pitchFamily="2" charset="0"/>
              </a:rPr>
              <a:t>লিঙ্ক থাকতে পারে। </a:t>
            </a:r>
            <a:endParaRPr lang="en-US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as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একটি ও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য়ে</a:t>
            </a:r>
            <a:r>
              <a:rPr lang="as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বসাইটের </a:t>
            </a:r>
            <a:r>
              <a:rPr lang="as-IN" dirty="0">
                <a:latin typeface="NikoshBAN" panose="02000000000000000000" pitchFamily="2" charset="0"/>
                <a:cs typeface="NikoshBAN" panose="02000000000000000000" pitchFamily="2" charset="0"/>
              </a:rPr>
              <a:t>মধ্যে অনেকগুলো ও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য়ে</a:t>
            </a:r>
            <a:r>
              <a:rPr lang="as-IN" dirty="0">
                <a:latin typeface="NikoshBAN" panose="02000000000000000000" pitchFamily="2" charset="0"/>
                <a:cs typeface="NikoshBAN" panose="02000000000000000000" pitchFamily="2" charset="0"/>
              </a:rPr>
              <a:t>বপেজ</a:t>
            </a:r>
            <a:r>
              <a:rPr lang="as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dirty="0">
                <a:latin typeface="NikoshBAN" panose="02000000000000000000" pitchFamily="2" charset="0"/>
                <a:cs typeface="NikoshBAN" panose="02000000000000000000" pitchFamily="2" charset="0"/>
              </a:rPr>
              <a:t>একসাথে লিঙ্ক করা থাকে এবং একটি নির্দিষ্ট ডোমেইন নামের অধীনে অ্যাক্সেস </a:t>
            </a:r>
            <a:r>
              <a:rPr lang="as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করা যা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as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8643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198" y="979396"/>
            <a:ext cx="2143125" cy="214312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17" y="776089"/>
            <a:ext cx="2336376" cy="234643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9993" y="979396"/>
            <a:ext cx="3922154" cy="196107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03198" y="3760627"/>
            <a:ext cx="2551693" cy="43088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en-US" sz="2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www.facebook.com</a:t>
            </a:r>
            <a:endParaRPr lang="en-US" sz="2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443211" y="3773509"/>
            <a:ext cx="2598044" cy="43088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en-US" sz="2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www.emis.gov.bd</a:t>
            </a:r>
            <a:endParaRPr lang="en-US" sz="2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275817" y="3773508"/>
            <a:ext cx="2487432" cy="43088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en-US" sz="2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www.youtube.com</a:t>
            </a:r>
            <a:endParaRPr lang="en-US" sz="2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588654" y="4821988"/>
            <a:ext cx="7495504" cy="707886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0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বিভিন্ন</a:t>
            </a:r>
            <a:r>
              <a:rPr lang="en-US" sz="4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ওয়েবসাইট</a:t>
            </a:r>
            <a:endParaRPr lang="en-US" sz="4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7413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000" b="1" i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ওয়েবসাইট</a:t>
            </a:r>
            <a:endParaRPr lang="en-US" sz="5000" b="1" i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s-IN" dirty="0">
                <a:latin typeface="NikoshBAN" panose="02000000000000000000" pitchFamily="2" charset="0"/>
                <a:cs typeface="NikoshBAN" panose="02000000000000000000" pitchFamily="2" charset="0"/>
              </a:rPr>
              <a:t>ওয়েব(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Web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) </a:t>
            </a:r>
            <a:r>
              <a:rPr lang="as-IN" dirty="0">
                <a:latin typeface="NikoshBAN" panose="02000000000000000000" pitchFamily="2" charset="0"/>
                <a:cs typeface="NikoshBAN" panose="02000000000000000000" pitchFamily="2" charset="0"/>
              </a:rPr>
              <a:t>শব্দের অর্থ জাল-বিশেষ আর সাইট(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Site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) </a:t>
            </a:r>
            <a:r>
              <a:rPr lang="as-IN" dirty="0">
                <a:latin typeface="NikoshBAN" panose="02000000000000000000" pitchFamily="2" charset="0"/>
                <a:cs typeface="NikoshBAN" panose="02000000000000000000" pitchFamily="2" charset="0"/>
              </a:rPr>
              <a:t>শব্দের অর্থ একটি নির্দিষ্ট জায়গা বা স্থান</a:t>
            </a:r>
            <a:r>
              <a:rPr lang="as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as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একটি </a:t>
            </a:r>
            <a:r>
              <a:rPr lang="as-IN" dirty="0">
                <a:latin typeface="NikoshBAN" panose="02000000000000000000" pitchFamily="2" charset="0"/>
                <a:cs typeface="NikoshBAN" panose="02000000000000000000" pitchFamily="2" charset="0"/>
              </a:rPr>
              <a:t>নির্দিষ্ট ডোমেইনের অধীনে থাকা একাধিক </a:t>
            </a:r>
            <a:r>
              <a:rPr lang="as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ও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য়ে</a:t>
            </a:r>
            <a:r>
              <a:rPr lang="as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 </a:t>
            </a:r>
            <a:r>
              <a:rPr lang="as-IN" dirty="0">
                <a:latin typeface="NikoshBAN" panose="02000000000000000000" pitchFamily="2" charset="0"/>
                <a:cs typeface="NikoshBAN" panose="02000000000000000000" pitchFamily="2" charset="0"/>
              </a:rPr>
              <a:t>পেইজের </a:t>
            </a:r>
            <a:r>
              <a:rPr lang="as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সমষ্ট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as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কে ও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য়ে</a:t>
            </a:r>
            <a:r>
              <a:rPr lang="as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বসাইট </a:t>
            </a:r>
            <a:r>
              <a:rPr lang="as-IN" dirty="0">
                <a:latin typeface="NikoshBAN" panose="02000000000000000000" pitchFamily="2" charset="0"/>
                <a:cs typeface="NikoshBAN" panose="02000000000000000000" pitchFamily="2" charset="0"/>
              </a:rPr>
              <a:t>বলা হয়। </a:t>
            </a:r>
            <a:endParaRPr lang="en-US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as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যদি </a:t>
            </a:r>
            <a:r>
              <a:rPr lang="as-IN" dirty="0">
                <a:latin typeface="NikoshBAN" panose="02000000000000000000" pitchFamily="2" charset="0"/>
                <a:cs typeface="NikoshBAN" panose="02000000000000000000" pitchFamily="2" charset="0"/>
              </a:rPr>
              <a:t>অন্যভাবে বলি, কোনো </a:t>
            </a:r>
            <a:r>
              <a:rPr lang="as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ও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য়ে</a:t>
            </a:r>
            <a:r>
              <a:rPr lang="as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 </a:t>
            </a:r>
            <a:r>
              <a:rPr lang="as-IN" dirty="0">
                <a:latin typeface="NikoshBAN" panose="02000000000000000000" pitchFamily="2" charset="0"/>
                <a:cs typeface="NikoshBAN" panose="02000000000000000000" pitchFamily="2" charset="0"/>
              </a:rPr>
              <a:t>সার্ভারের রাখা </a:t>
            </a:r>
            <a:r>
              <a:rPr lang="as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ও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য়ে</a:t>
            </a:r>
            <a:r>
              <a:rPr lang="as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 </a:t>
            </a:r>
            <a:r>
              <a:rPr lang="as-IN" dirty="0">
                <a:latin typeface="NikoshBAN" panose="02000000000000000000" pitchFamily="2" charset="0"/>
                <a:cs typeface="NikoshBAN" panose="02000000000000000000" pitchFamily="2" charset="0"/>
              </a:rPr>
              <a:t>পেইজ, ছবি, অডিও, ভিডিও ও অন্যান্য ডিজিটাল তথ্যের সমষ্টিকে </a:t>
            </a:r>
            <a:r>
              <a:rPr lang="as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ও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য়ে</a:t>
            </a:r>
            <a:r>
              <a:rPr lang="as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বসাইট </a:t>
            </a:r>
            <a:r>
              <a:rPr lang="as-IN" dirty="0">
                <a:latin typeface="NikoshBAN" panose="02000000000000000000" pitchFamily="2" charset="0"/>
                <a:cs typeface="NikoshBAN" panose="02000000000000000000" pitchFamily="2" charset="0"/>
              </a:rPr>
              <a:t>বলে।</a:t>
            </a:r>
          </a:p>
          <a:p>
            <a:pPr marL="0" indent="0">
              <a:buNone/>
            </a:pPr>
            <a:endParaRPr lang="as-IN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7310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02288" y="901521"/>
            <a:ext cx="7817476" cy="707886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URL</a:t>
            </a:r>
            <a:r>
              <a:rPr lang="en-US" sz="4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 Uniform Resource Locator</a:t>
            </a:r>
            <a:endParaRPr lang="en-US" sz="4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3434809248"/>
              </p:ext>
            </p:extLst>
          </p:nvPr>
        </p:nvGraphicFramePr>
        <p:xfrm>
          <a:off x="1891764" y="1378040"/>
          <a:ext cx="8128000" cy="51595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74507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Graphic spid="3" grpId="0">
        <p:bldAsOne/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84112" y="1210614"/>
            <a:ext cx="58985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</a:t>
            </a:r>
            <a:r>
              <a:rPr lang="en-US" sz="4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://</a:t>
            </a:r>
            <a:r>
              <a:rPr lang="en-US" sz="4000" b="1" i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www.google.com</a:t>
            </a:r>
            <a:endParaRPr lang="en-US" sz="4000" b="1" i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3747752" y="2021983"/>
            <a:ext cx="0" cy="605307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6233374" y="2073499"/>
            <a:ext cx="0" cy="605307"/>
          </a:xfrm>
          <a:prstGeom prst="straightConnector1">
            <a:avLst/>
          </a:prstGeom>
          <a:ln w="762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781837" y="2871989"/>
            <a:ext cx="18288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0070C0"/>
                </a:solidFill>
              </a:rPr>
              <a:t>Protocol Name</a:t>
            </a:r>
            <a:endParaRPr lang="en-US" sz="2000" b="1" dirty="0">
              <a:solidFill>
                <a:srgbClr val="0070C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525037" y="2871989"/>
            <a:ext cx="18288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accent6">
                    <a:lumMod val="50000"/>
                  </a:schemeClr>
                </a:solidFill>
              </a:rPr>
              <a:t>Host Name</a:t>
            </a:r>
            <a:endParaRPr lang="en-US" sz="2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404573" y="4340180"/>
            <a:ext cx="182880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b="1" i="1" u="sng" dirty="0" smtClean="0">
                <a:solidFill>
                  <a:srgbClr val="00B050"/>
                </a:solidFill>
              </a:rPr>
              <a:t>URL</a:t>
            </a:r>
            <a:endParaRPr lang="en-US" sz="5000" b="1" i="1" u="sng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0407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9" grpId="0"/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84112" y="1210614"/>
            <a:ext cx="58985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</a:t>
            </a:r>
            <a:r>
              <a:rPr lang="en-US" sz="4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://</a:t>
            </a:r>
            <a:r>
              <a:rPr lang="en-US" sz="4000" b="1" i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www.</a:t>
            </a:r>
            <a:r>
              <a:rPr lang="en-US" sz="40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google</a:t>
            </a:r>
            <a:r>
              <a:rPr lang="en-US" sz="4000" b="1" i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.com</a:t>
            </a:r>
            <a:endParaRPr lang="en-US" sz="4000" b="1" i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" name="Straight Arrow Connector 3"/>
          <p:cNvCxnSpPr>
            <a:endCxn id="8" idx="0"/>
          </p:cNvCxnSpPr>
          <p:nvPr/>
        </p:nvCxnSpPr>
        <p:spPr>
          <a:xfrm flipH="1">
            <a:off x="3696238" y="2021983"/>
            <a:ext cx="51514" cy="850006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6375041" y="2021983"/>
            <a:ext cx="0" cy="605307"/>
          </a:xfrm>
          <a:prstGeom prst="straightConnector1">
            <a:avLst/>
          </a:prstGeom>
          <a:ln w="38100">
            <a:solidFill>
              <a:srgbClr val="00206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781837" y="2871989"/>
            <a:ext cx="18288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Protocol Name</a:t>
            </a:r>
            <a:endParaRPr lang="en-US" sz="2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525037" y="2871989"/>
            <a:ext cx="18288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Domain Name</a:t>
            </a:r>
            <a:endParaRPr lang="en-US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404573" y="4340180"/>
            <a:ext cx="182880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b="1" i="1" u="sng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URL</a:t>
            </a:r>
            <a:endParaRPr lang="en-US" sz="5000" b="1" i="1" u="sng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7868993" y="2021983"/>
            <a:ext cx="386365" cy="1250116"/>
          </a:xfrm>
          <a:prstGeom prst="straightConnector1">
            <a:avLst/>
          </a:prstGeom>
          <a:ln w="571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7469745" y="3272099"/>
            <a:ext cx="18288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Domain Type/</a:t>
            </a:r>
          </a:p>
          <a:p>
            <a:pPr algn="ctr"/>
            <a:r>
              <a:rPr lang="en-US" sz="2000" b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Top Level Domain</a:t>
            </a:r>
            <a:endParaRPr lang="en-US" sz="2000" b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5009881" y="1976907"/>
            <a:ext cx="0" cy="1629177"/>
          </a:xfrm>
          <a:prstGeom prst="straightConnector1">
            <a:avLst/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404572" y="3606084"/>
            <a:ext cx="14810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Subdomain</a:t>
            </a:r>
            <a:endParaRPr lang="en-US" sz="20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6900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2" grpId="0"/>
      <p:bldP spid="1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92450" y="695460"/>
            <a:ext cx="3657600" cy="101566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38100">
            <a:solidFill>
              <a:srgbClr val="7030A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6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75764" y="2021983"/>
            <a:ext cx="406489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1. </a:t>
            </a:r>
            <a:r>
              <a:rPr lang="en-US" sz="3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নিচের</a:t>
            </a:r>
            <a:r>
              <a:rPr lang="en-US" sz="3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কোনটি</a:t>
            </a:r>
            <a:r>
              <a:rPr lang="en-US" sz="3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Browser?</a:t>
            </a:r>
            <a:endParaRPr lang="en-US" sz="3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991673" y="2833561"/>
            <a:ext cx="2305318" cy="528034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Google</a:t>
            </a:r>
            <a:endParaRPr lang="en-US" sz="2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991673" y="3625818"/>
            <a:ext cx="2305318" cy="528034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Bing</a:t>
            </a:r>
            <a:endParaRPr lang="en-US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991673" y="4444246"/>
            <a:ext cx="2305318" cy="528034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Opera</a:t>
            </a:r>
            <a:endParaRPr lang="en-US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991673" y="5242735"/>
            <a:ext cx="2305318" cy="528034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Yahoo</a:t>
            </a:r>
            <a:endParaRPr lang="en-US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7727324" y="3095821"/>
            <a:ext cx="2305318" cy="528034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WWW</a:t>
            </a:r>
            <a:endParaRPr lang="en-US" sz="2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7727324" y="3849441"/>
            <a:ext cx="2305318" cy="528034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2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bd</a:t>
            </a:r>
            <a:endParaRPr lang="en-US" sz="2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7727324" y="4615934"/>
            <a:ext cx="2305318" cy="528034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teachers</a:t>
            </a:r>
            <a:endParaRPr lang="en-US" sz="2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7727324" y="5401963"/>
            <a:ext cx="2305318" cy="528034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2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gov</a:t>
            </a:r>
            <a:endParaRPr lang="en-US" sz="2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588346" y="2014094"/>
            <a:ext cx="50871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2.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www.teachers.gov.bd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ওয়েবসাইটে</a:t>
            </a:r>
            <a:r>
              <a:rPr lang="en-US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কোনটি</a:t>
            </a:r>
            <a:r>
              <a:rPr lang="en-US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Domain Name ?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5763295" y="2084153"/>
            <a:ext cx="38637" cy="3801029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5461446" y="2451767"/>
            <a:ext cx="38637" cy="2890582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028921" y="2445536"/>
            <a:ext cx="38637" cy="2890582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1189283" y="4500023"/>
            <a:ext cx="402866" cy="430887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√</a:t>
            </a:r>
            <a:endParaRPr lang="en-US" sz="2200" b="1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865370" y="4664507"/>
            <a:ext cx="402866" cy="430887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√</a:t>
            </a:r>
            <a:endParaRPr lang="en-US" sz="2200" b="1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586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0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0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8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1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0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7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7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7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7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4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 animBg="1"/>
      <p:bldP spid="5" grpId="0" animBg="1"/>
      <p:bldP spid="6" grpId="0" animBg="1"/>
      <p:bldP spid="6" grpId="2" animBg="1"/>
      <p:bldP spid="7" grpId="0" animBg="1"/>
      <p:bldP spid="8" grpId="0" animBg="1"/>
      <p:bldP spid="9" grpId="0" animBg="1"/>
      <p:bldP spid="10" grpId="0" animBg="1"/>
      <p:bldP spid="10" grpId="1" animBg="1"/>
      <p:bldP spid="11" grpId="0" animBg="1"/>
      <p:bldP spid="12" grpId="0"/>
      <p:bldP spid="21" grpId="0" animBg="1"/>
      <p:bldP spid="2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92450" y="695460"/>
            <a:ext cx="3657600" cy="101566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38100">
            <a:solidFill>
              <a:srgbClr val="7030A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6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75763" y="2021983"/>
            <a:ext cx="410111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>
                <a:latin typeface="NikoshBAN" panose="02000000000000000000" pitchFamily="2" charset="0"/>
                <a:cs typeface="NikoshBAN" panose="02000000000000000000" pitchFamily="2" charset="0"/>
              </a:rPr>
              <a:t>3</a:t>
            </a:r>
            <a:r>
              <a:rPr lang="en-US" sz="3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. </a:t>
            </a:r>
            <a:r>
              <a:rPr lang="en-US" sz="3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নিচের</a:t>
            </a:r>
            <a:r>
              <a:rPr lang="en-US" sz="3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কোনটি</a:t>
            </a:r>
            <a:r>
              <a:rPr lang="en-US" sz="3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Browser?</a:t>
            </a:r>
            <a:endParaRPr lang="en-US" sz="3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991673" y="2833561"/>
            <a:ext cx="2544380" cy="528034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Google</a:t>
            </a:r>
            <a:endParaRPr lang="en-US" sz="2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991672" y="3625818"/>
            <a:ext cx="2544381" cy="528034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Bing</a:t>
            </a:r>
            <a:endParaRPr lang="en-US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991672" y="4444246"/>
            <a:ext cx="2544382" cy="528034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Google chrome</a:t>
            </a:r>
            <a:endParaRPr lang="en-US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991673" y="5242735"/>
            <a:ext cx="2544380" cy="528034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Netbeans</a:t>
            </a:r>
            <a:endParaRPr lang="en-US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7727324" y="3095821"/>
            <a:ext cx="2305318" cy="528034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WWW</a:t>
            </a:r>
            <a:endParaRPr lang="en-US" sz="2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7727324" y="3849441"/>
            <a:ext cx="2305318" cy="528034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teachers</a:t>
            </a:r>
            <a:endParaRPr lang="en-US" sz="2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7727324" y="4615934"/>
            <a:ext cx="2305318" cy="528034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2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gov</a:t>
            </a:r>
            <a:endParaRPr lang="en-US" sz="2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7727324" y="5401963"/>
            <a:ext cx="2305318" cy="528034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2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bd</a:t>
            </a:r>
            <a:endParaRPr lang="en-US" sz="2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588346" y="2014094"/>
            <a:ext cx="50871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2.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www.teachers.gov.bd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ওয়েবসাইটে</a:t>
            </a:r>
            <a:r>
              <a:rPr lang="en-US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কোনটি</a:t>
            </a:r>
            <a:r>
              <a:rPr lang="en-US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Top Level Domain?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5763295" y="2084153"/>
            <a:ext cx="38637" cy="3801029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5461446" y="2451767"/>
            <a:ext cx="38637" cy="2890582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028921" y="2445536"/>
            <a:ext cx="38637" cy="2890582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1081592" y="4492819"/>
            <a:ext cx="402866" cy="430887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√</a:t>
            </a:r>
            <a:endParaRPr lang="en-US" sz="2200" b="1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865370" y="4664507"/>
            <a:ext cx="402866" cy="430887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√</a:t>
            </a:r>
            <a:endParaRPr lang="en-US" sz="2200" b="1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2961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0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0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8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1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0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7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7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7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7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4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 animBg="1"/>
      <p:bldP spid="5" grpId="0" animBg="1"/>
      <p:bldP spid="6" grpId="0" animBg="1"/>
      <p:bldP spid="6" grpId="1" animBg="1"/>
      <p:bldP spid="7" grpId="0" animBg="1"/>
      <p:bldP spid="8" grpId="0" animBg="1"/>
      <p:bldP spid="9" grpId="0" animBg="1"/>
      <p:bldP spid="10" grpId="0" animBg="1"/>
      <p:bldP spid="10" grpId="1" animBg="1"/>
      <p:bldP spid="11" grpId="0" animBg="1"/>
      <p:bldP spid="12" grpId="0"/>
      <p:bldP spid="21" grpId="0" animBg="1"/>
      <p:bldP spid="2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92450" y="695460"/>
            <a:ext cx="3657600" cy="101566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38100">
            <a:solidFill>
              <a:srgbClr val="7030A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6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939834" y="4086889"/>
            <a:ext cx="8419012" cy="5232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accent5">
                <a:lumMod val="40000"/>
                <a:lumOff val="60000"/>
              </a:schemeClr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৩। </a:t>
            </a:r>
            <a:r>
              <a:rPr lang="en-US" sz="2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URL </a:t>
            </a:r>
            <a:r>
              <a:rPr lang="en-US" sz="2800" b="1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28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28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39834" y="3116221"/>
            <a:ext cx="8419012" cy="52322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২। ৩টি </a:t>
            </a:r>
            <a:r>
              <a:rPr lang="en-US" sz="2800" b="1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সামাজিক</a:t>
            </a:r>
            <a:r>
              <a:rPr lang="en-US" sz="28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যোগাযোগ</a:t>
            </a:r>
            <a:r>
              <a:rPr lang="en-US" sz="28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মাধ্যম</a:t>
            </a:r>
            <a:r>
              <a:rPr lang="en-US" sz="28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ওয়েবসাইটের</a:t>
            </a:r>
            <a:r>
              <a:rPr lang="en-US" sz="28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ঠিকানা</a:t>
            </a:r>
            <a:r>
              <a:rPr lang="en-US" sz="28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en-US" sz="2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URL</a:t>
            </a:r>
            <a:r>
              <a:rPr lang="en-US" sz="28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) </a:t>
            </a:r>
            <a:r>
              <a:rPr lang="en-US" sz="2800" b="1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লিখ</a:t>
            </a:r>
            <a:r>
              <a:rPr lang="en-US" sz="28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939834" y="2344737"/>
            <a:ext cx="8419012" cy="5232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১। </a:t>
            </a:r>
            <a:r>
              <a:rPr lang="en-US" sz="28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ওয়েবসাইট</a:t>
            </a:r>
            <a:r>
              <a:rPr lang="en-US" sz="2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2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764563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92450" y="695460"/>
            <a:ext cx="3657600" cy="101566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38100">
            <a:solidFill>
              <a:srgbClr val="7030A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দলগত</a:t>
            </a:r>
            <a:r>
              <a:rPr lang="en-US" sz="6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r>
              <a:rPr lang="en-US" sz="6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6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94704" y="2163651"/>
            <a:ext cx="9169758" cy="83099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১। ৫টি </a:t>
            </a:r>
            <a:r>
              <a:rPr lang="en-US" sz="2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ওয়েবসাইটের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নাম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লিখবে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 URL </a:t>
            </a:r>
            <a:r>
              <a:rPr lang="en-US" sz="2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বিভিন্ন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অংশ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প্রদর্শন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করবে</a:t>
            </a:r>
            <a:r>
              <a:rPr lang="en-US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২। </a:t>
            </a:r>
            <a:r>
              <a:rPr lang="en-US" sz="2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জনপ্রিয়</a:t>
            </a:r>
            <a:r>
              <a:rPr lang="en-US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৩টি </a:t>
            </a:r>
            <a:r>
              <a:rPr lang="en-US" sz="2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সার্চ</a:t>
            </a:r>
            <a:r>
              <a:rPr lang="en-US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ইঞ্জিনের</a:t>
            </a:r>
            <a:r>
              <a:rPr lang="en-US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নাম</a:t>
            </a:r>
            <a:r>
              <a:rPr lang="en-US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লিখ</a:t>
            </a:r>
            <a:r>
              <a:rPr lang="en-US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3361385" y="3357024"/>
            <a:ext cx="4919730" cy="1455312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</a:t>
            </a:r>
            <a:r>
              <a:rPr lang="en-US" sz="3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://</a:t>
            </a:r>
            <a:r>
              <a:rPr lang="en-US" sz="3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www</a:t>
            </a:r>
            <a:r>
              <a:rPr lang="en-US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3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banbeis</a:t>
            </a:r>
            <a:r>
              <a:rPr lang="en-US" sz="30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.gov</a:t>
            </a:r>
            <a:r>
              <a:rPr lang="en-US" sz="3000" b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.bd</a:t>
            </a:r>
            <a:endParaRPr lang="en-US" sz="3000" b="1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146996" y="5228823"/>
            <a:ext cx="3503053" cy="43088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>
                <a:latin typeface="NikoshBAN" panose="02000000000000000000" pitchFamily="2" charset="0"/>
                <a:cs typeface="NikoshBAN" panose="02000000000000000000" pitchFamily="2" charset="0"/>
              </a:rPr>
              <a:t>URL </a:t>
            </a:r>
            <a:r>
              <a:rPr lang="en-US" sz="2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টির</a:t>
            </a:r>
            <a:r>
              <a:rPr lang="en-US" sz="2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বিভিন্ন</a:t>
            </a:r>
            <a:r>
              <a:rPr lang="en-US" sz="2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অংশ</a:t>
            </a:r>
            <a:r>
              <a:rPr lang="en-US" sz="2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প্রদর্শন</a:t>
            </a:r>
            <a:r>
              <a:rPr lang="en-US" sz="2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2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3627856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901518" y="1094703"/>
            <a:ext cx="3760630" cy="3825025"/>
            <a:chOff x="901518" y="1094703"/>
            <a:chExt cx="3760630" cy="3825025"/>
          </a:xfrm>
        </p:grpSpPr>
        <p:sp>
          <p:nvSpPr>
            <p:cNvPr id="2" name="Rectangle 1"/>
            <p:cNvSpPr/>
            <p:nvPr/>
          </p:nvSpPr>
          <p:spPr>
            <a:xfrm>
              <a:off x="1133339" y="2446985"/>
              <a:ext cx="3335629" cy="2472743"/>
            </a:xfrm>
            <a:prstGeom prst="rect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Isosceles Triangle 2"/>
            <p:cNvSpPr/>
            <p:nvPr/>
          </p:nvSpPr>
          <p:spPr>
            <a:xfrm>
              <a:off x="901518" y="1094703"/>
              <a:ext cx="3760630" cy="1365161"/>
            </a:xfrm>
            <a:prstGeom prst="triangle">
              <a:avLst/>
            </a:prstGeom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4559121" y="3097366"/>
            <a:ext cx="2640169" cy="875764"/>
            <a:chOff x="4559121" y="3097366"/>
            <a:chExt cx="2640169" cy="875764"/>
          </a:xfrm>
        </p:grpSpPr>
        <p:sp>
          <p:nvSpPr>
            <p:cNvPr id="4" name="Rectangle 3"/>
            <p:cNvSpPr/>
            <p:nvPr/>
          </p:nvSpPr>
          <p:spPr>
            <a:xfrm>
              <a:off x="4559121" y="3457975"/>
              <a:ext cx="1725769" cy="15454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Isosceles Triangle 4"/>
            <p:cNvSpPr/>
            <p:nvPr/>
          </p:nvSpPr>
          <p:spPr>
            <a:xfrm rot="5400000">
              <a:off x="6317087" y="3090927"/>
              <a:ext cx="875764" cy="888642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7843234" y="2935083"/>
            <a:ext cx="3361386" cy="124649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5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৫টি </a:t>
            </a:r>
            <a:r>
              <a:rPr lang="en-US" sz="25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ওয়েব</a:t>
            </a:r>
            <a:r>
              <a:rPr lang="en-US" sz="25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5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ব্রাউজারের</a:t>
            </a:r>
            <a:r>
              <a:rPr lang="en-US" sz="25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5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নাম</a:t>
            </a:r>
            <a:r>
              <a:rPr lang="en-US" sz="25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5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লিখবে</a:t>
            </a:r>
            <a:endParaRPr lang="en-US" sz="25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5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৫টি </a:t>
            </a:r>
            <a:r>
              <a:rPr lang="en-US" sz="25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ওয়েবসাইটের</a:t>
            </a:r>
            <a:r>
              <a:rPr lang="en-US" sz="25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5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নাম</a:t>
            </a:r>
            <a:r>
              <a:rPr lang="en-US" sz="25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5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লিখবে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002664" y="3204387"/>
            <a:ext cx="2279561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বাড়ির</a:t>
            </a:r>
            <a:r>
              <a:rPr lang="en-US" sz="4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r>
              <a:rPr lang="en-US" sz="4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4597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50006" y="605306"/>
            <a:ext cx="10380371" cy="3154710"/>
          </a:xfrm>
          <a:prstGeom prst="rect">
            <a:avLst/>
          </a:prstGeom>
          <a:solidFill>
            <a:srgbClr val="00B0F0"/>
          </a:solidFill>
          <a:ln>
            <a:solidFill>
              <a:srgbClr val="FF0000"/>
            </a:solidFill>
          </a:ln>
          <a:scene3d>
            <a:camera prst="perspectiveBelow"/>
            <a:lightRig rig="threePt" dir="t"/>
          </a:scene3d>
        </p:spPr>
        <p:txBody>
          <a:bodyPr wrap="square" rtlCol="0">
            <a:spAutoFit/>
          </a:bodyPr>
          <a:lstStyle/>
          <a:p>
            <a:pPr algn="ctr"/>
            <a:r>
              <a:rPr lang="en-US" sz="19900" b="1" i="1" dirty="0" err="1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ধন্যবাদ</a:t>
            </a:r>
            <a:endParaRPr lang="en-US" sz="19900" b="1" i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6389" y="3631842"/>
            <a:ext cx="5653825" cy="257940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</p:pic>
    </p:spTree>
    <p:extLst>
      <p:ext uri="{BB962C8B-B14F-4D97-AF65-F5344CB8AC3E}">
        <p14:creationId xmlns:p14="http://schemas.microsoft.com/office/powerpoint/2010/main" val="187348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401</TotalTime>
  <Words>451</Words>
  <Application>Microsoft Office PowerPoint</Application>
  <PresentationFormat>Widescreen</PresentationFormat>
  <Paragraphs>96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Arial</vt:lpstr>
      <vt:lpstr>Garamond</vt:lpstr>
      <vt:lpstr>NikoshBAN</vt:lpstr>
      <vt:lpstr>Times New Roman</vt:lpstr>
      <vt:lpstr>Wingdings</vt:lpstr>
      <vt:lpstr>Organic</vt:lpstr>
      <vt:lpstr>PowerPoint Presentation</vt:lpstr>
      <vt:lpstr>PowerPoint Presentation</vt:lpstr>
      <vt:lpstr>PowerPoint Presentation</vt:lpstr>
      <vt:lpstr>PowerPoint Presentation</vt:lpstr>
      <vt:lpstr> </vt:lpstr>
      <vt:lpstr>PowerPoint Presentation</vt:lpstr>
      <vt:lpstr>ওয়েবপেজ</vt:lpstr>
      <vt:lpstr>PowerPoint Presentation</vt:lpstr>
      <vt:lpstr>ওয়েবসাইট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Rupaly</dc:creator>
  <cp:lastModifiedBy>Rupaly</cp:lastModifiedBy>
  <cp:revision>57</cp:revision>
  <dcterms:created xsi:type="dcterms:W3CDTF">2025-12-07T03:22:37Z</dcterms:created>
  <dcterms:modified xsi:type="dcterms:W3CDTF">2025-12-09T06:16:21Z</dcterms:modified>
</cp:coreProperties>
</file>