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75" r:id="rId2"/>
    <p:sldId id="281" r:id="rId3"/>
    <p:sldId id="282" r:id="rId4"/>
    <p:sldId id="259" r:id="rId5"/>
    <p:sldId id="293" r:id="rId6"/>
    <p:sldId id="294" r:id="rId7"/>
    <p:sldId id="269" r:id="rId8"/>
    <p:sldId id="277" r:id="rId9"/>
    <p:sldId id="295" r:id="rId10"/>
    <p:sldId id="267" r:id="rId11"/>
    <p:sldId id="280" r:id="rId12"/>
    <p:sldId id="266" r:id="rId13"/>
    <p:sldId id="268" r:id="rId14"/>
    <p:sldId id="290" r:id="rId15"/>
    <p:sldId id="291" r:id="rId16"/>
    <p:sldId id="258" r:id="rId17"/>
    <p:sldId id="260" r:id="rId18"/>
    <p:sldId id="271" r:id="rId19"/>
    <p:sldId id="27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764F2D-98B0-4BB6-A64D-61B8103024A3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6982BE-597B-4DDF-B6D4-E152177F1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908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E2AA0-A49B-4666-BB40-325E35593BB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143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E2AA0-A49B-4666-BB40-325E35593BBF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A3DDFBD-566B-4760-A26E-A0DBBB7EE1E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F83C1C6-47C3-4CC3-ACD6-82F75EB53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476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DFBD-566B-4760-A26E-A0DBBB7EE1E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2F83C1C6-47C3-4CC3-ACD6-82F75EB53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181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A3DDFBD-566B-4760-A26E-A0DBBB7EE1E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F83C1C6-47C3-4CC3-ACD6-82F75EB53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425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DFBD-566B-4760-A26E-A0DBBB7EE1E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3C1C6-47C3-4CC3-ACD6-82F75EB53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06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DFBD-566B-4760-A26E-A0DBBB7EE1E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3C1C6-47C3-4CC3-ACD6-82F75EB53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653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DFBD-566B-4760-A26E-A0DBBB7EE1E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3C1C6-47C3-4CC3-ACD6-82F75EB53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917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DFBD-566B-4760-A26E-A0DBBB7EE1E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3C1C6-47C3-4CC3-ACD6-82F75EB53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95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A3DDFBD-566B-4760-A26E-A0DBBB7EE1E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F83C1C6-47C3-4CC3-ACD6-82F75EB53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9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DFBD-566B-4760-A26E-A0DBBB7EE1E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3C1C6-47C3-4CC3-ACD6-82F75EB53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426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DDFBD-566B-4760-A26E-A0DBBB7EE1E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3C1C6-47C3-4CC3-ACD6-82F75EB53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510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A3DDFBD-566B-4760-A26E-A0DBBB7EE1E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F83C1C6-47C3-4CC3-ACD6-82F75EB53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663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A3DDFBD-566B-4760-A26E-A0DBBB7EE1E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2F83C1C6-47C3-4CC3-ACD6-82F75EB5323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4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slam.sust71@gmail.com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B2D59892-0547-46DF-8DC6-914254A92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5" y="1378641"/>
            <a:ext cx="5221459" cy="513752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4CDA6D9-4F41-4A1C-8485-350E57EA6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294" y="348998"/>
            <a:ext cx="8567225" cy="194685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BD51C8D-3B3F-41DA-BFE0-3B60D40C2F32}"/>
              </a:ext>
            </a:extLst>
          </p:cNvPr>
          <p:cNvGrpSpPr/>
          <p:nvPr/>
        </p:nvGrpSpPr>
        <p:grpSpPr>
          <a:xfrm>
            <a:off x="154752" y="112542"/>
            <a:ext cx="2166425" cy="6639950"/>
            <a:chOff x="31652" y="0"/>
            <a:chExt cx="2131256" cy="622495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C2721E0-160B-4AFF-BF9B-D1BD01B8A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2" y="0"/>
              <a:ext cx="2131256" cy="2131256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146E4E1-773D-4FE4-A413-2C2FEFD6D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2" y="2046850"/>
              <a:ext cx="2131256" cy="213125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2CCB06D-DF0B-4417-9FD4-B334E2BBD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2" y="4093700"/>
              <a:ext cx="2131256" cy="2131256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EE69C05-5234-4B03-9133-845D44A2966A}"/>
              </a:ext>
            </a:extLst>
          </p:cNvPr>
          <p:cNvGrpSpPr/>
          <p:nvPr/>
        </p:nvGrpSpPr>
        <p:grpSpPr>
          <a:xfrm>
            <a:off x="2264906" y="218050"/>
            <a:ext cx="2166425" cy="6639950"/>
            <a:chOff x="31652" y="0"/>
            <a:chExt cx="2131256" cy="622495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B5C8FEB-0933-4CEC-872C-5BC7001D5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2" y="0"/>
              <a:ext cx="2131256" cy="213125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DC9C3E7-170D-46E2-B886-60A4F45F9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2" y="2046850"/>
              <a:ext cx="2131256" cy="213125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33D2842-C344-4380-B3D5-09C8111EA6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2" y="4093700"/>
              <a:ext cx="2131256" cy="2131256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0B31618-9D17-4629-B79B-9AB91BA5765E}"/>
              </a:ext>
            </a:extLst>
          </p:cNvPr>
          <p:cNvGrpSpPr/>
          <p:nvPr/>
        </p:nvGrpSpPr>
        <p:grpSpPr>
          <a:xfrm>
            <a:off x="4543872" y="218050"/>
            <a:ext cx="2166425" cy="6639950"/>
            <a:chOff x="31652" y="0"/>
            <a:chExt cx="2131256" cy="622495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05EB710-1C4C-40F0-902D-18556ABB9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2" y="0"/>
              <a:ext cx="2131256" cy="213125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745FAB9-6642-4DA8-A587-34478BFA2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2" y="2046850"/>
              <a:ext cx="2131256" cy="213125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DF80752-E542-455D-A823-B186C3A4B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2" y="4093700"/>
              <a:ext cx="2131256" cy="2131256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DF9F0F5-7810-48D9-9F2D-69A916A90BEC}"/>
              </a:ext>
            </a:extLst>
          </p:cNvPr>
          <p:cNvGrpSpPr/>
          <p:nvPr/>
        </p:nvGrpSpPr>
        <p:grpSpPr>
          <a:xfrm>
            <a:off x="6527417" y="97068"/>
            <a:ext cx="2166425" cy="6639950"/>
            <a:chOff x="31652" y="0"/>
            <a:chExt cx="2131256" cy="6224956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E56F65E-2FEF-4191-89EF-490A3FABF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2" y="0"/>
              <a:ext cx="2131256" cy="2131256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FAB8919-437A-46C8-84C6-E0AAEDFA5D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2" y="2046850"/>
              <a:ext cx="2131256" cy="213125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646932E-5477-43C5-AE8B-C3AC417B4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2" y="4093700"/>
              <a:ext cx="2131256" cy="2131256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5308633-4E31-44F9-8D6E-A3877FDE36B7}"/>
              </a:ext>
            </a:extLst>
          </p:cNvPr>
          <p:cNvGrpSpPr/>
          <p:nvPr/>
        </p:nvGrpSpPr>
        <p:grpSpPr>
          <a:xfrm>
            <a:off x="8285878" y="0"/>
            <a:ext cx="2166425" cy="6639950"/>
            <a:chOff x="31652" y="0"/>
            <a:chExt cx="2131256" cy="622495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93049A2-B01E-4E56-B0A2-C749C4DA1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2" y="0"/>
              <a:ext cx="2131256" cy="213125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17A60CD-D593-450E-9B5C-3E0CC3254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2" y="2046850"/>
              <a:ext cx="2131256" cy="213125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16604F3-DBC8-49D3-91A3-8F3AD221D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2" y="4093700"/>
              <a:ext cx="2131256" cy="2131256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A656DF4-232E-4418-A8F1-FE1EADC5F2C4}"/>
              </a:ext>
            </a:extLst>
          </p:cNvPr>
          <p:cNvGrpSpPr/>
          <p:nvPr/>
        </p:nvGrpSpPr>
        <p:grpSpPr>
          <a:xfrm>
            <a:off x="9870838" y="0"/>
            <a:ext cx="2166425" cy="6639950"/>
            <a:chOff x="31652" y="0"/>
            <a:chExt cx="2131256" cy="6224956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7FFEC3C3-46AF-4E7C-ADF7-C754EC785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2" y="0"/>
              <a:ext cx="2131256" cy="2131256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8137420-B94D-4F67-8FD1-4E1BC3B69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2" y="2046850"/>
              <a:ext cx="2131256" cy="2131256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6AC6355-1D67-40B5-A22A-FF942AD9F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2" y="4093700"/>
              <a:ext cx="2131256" cy="21312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155957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158E58DF-714B-48DF-B8F2-A771CE934E69}"/>
              </a:ext>
            </a:extLst>
          </p:cNvPr>
          <p:cNvSpPr/>
          <p:nvPr/>
        </p:nvSpPr>
        <p:spPr>
          <a:xfrm>
            <a:off x="387932" y="1090054"/>
            <a:ext cx="4308763" cy="5324605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F30E90-6265-49B3-8250-60964A3BE3ED}"/>
              </a:ext>
            </a:extLst>
          </p:cNvPr>
          <p:cNvSpPr txBox="1"/>
          <p:nvPr/>
        </p:nvSpPr>
        <p:spPr>
          <a:xfrm>
            <a:off x="1901937" y="0"/>
            <a:ext cx="7437231" cy="9233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Teachers Identity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CEF07C8-E61A-4D0C-88A7-05721A7BDE89}"/>
              </a:ext>
            </a:extLst>
          </p:cNvPr>
          <p:cNvSpPr/>
          <p:nvPr/>
        </p:nvSpPr>
        <p:spPr>
          <a:xfrm>
            <a:off x="5036238" y="2377440"/>
            <a:ext cx="6555545" cy="32074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Fakhrul</a:t>
            </a:r>
            <a:r>
              <a:rPr lang="en-US" sz="44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Islam </a:t>
            </a:r>
            <a:r>
              <a:rPr lang="en-US" sz="44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Rahel</a:t>
            </a:r>
            <a:endParaRPr lang="en-US" sz="4400" b="1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spc="50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</a:t>
            </a:r>
          </a:p>
          <a:p>
            <a:pPr algn="ctr"/>
            <a:r>
              <a:rPr lang="en-US" sz="2400" b="1" spc="50" dirty="0" err="1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Upor</a:t>
            </a:r>
            <a:r>
              <a:rPr lang="en-US" sz="2400" b="1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50" dirty="0" err="1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Jingabri</a:t>
            </a:r>
            <a:r>
              <a:rPr lang="en-US" sz="2400" b="1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Government Primary School.</a:t>
            </a:r>
          </a:p>
          <a:p>
            <a:pPr algn="ctr"/>
            <a:r>
              <a:rPr lang="en-US" sz="2400" b="1" spc="50" dirty="0" err="1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Kanaighat</a:t>
            </a:r>
            <a:r>
              <a:rPr lang="en-US" sz="2400" b="1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Sylhet.</a:t>
            </a:r>
          </a:p>
          <a:p>
            <a:pPr algn="ctr"/>
            <a:r>
              <a:rPr lang="en-US" sz="2400" b="1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Mobile : +8801717-952504</a:t>
            </a:r>
          </a:p>
          <a:p>
            <a:pPr algn="ctr"/>
            <a:r>
              <a:rPr lang="en-US" sz="2400" b="1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Email : </a:t>
            </a:r>
            <a:r>
              <a:rPr lang="en-US" sz="2400" b="1" spc="50" dirty="0">
                <a:ln w="0"/>
                <a:solidFill>
                  <a:schemeClr val="tx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islam.sust71@gmail.com</a:t>
            </a:r>
            <a:endParaRPr lang="en-US" sz="2400" b="1" spc="50" dirty="0">
              <a:ln w="0"/>
              <a:solidFill>
                <a:schemeClr val="tx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87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94882C-6226-40B7-9FAC-65FADEABD705}"/>
              </a:ext>
            </a:extLst>
          </p:cNvPr>
          <p:cNvSpPr txBox="1"/>
          <p:nvPr/>
        </p:nvSpPr>
        <p:spPr>
          <a:xfrm>
            <a:off x="154744" y="125841"/>
            <a:ext cx="11816861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Identity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2B623C-A216-4E2B-85C4-7C0CD0FBB55D}"/>
              </a:ext>
            </a:extLst>
          </p:cNvPr>
          <p:cNvSpPr/>
          <p:nvPr/>
        </p:nvSpPr>
        <p:spPr>
          <a:xfrm>
            <a:off x="254331" y="1569188"/>
            <a:ext cx="7773465" cy="47548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Chapter Headline : My Family</a:t>
            </a:r>
          </a:p>
          <a:p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			: Two</a:t>
            </a:r>
          </a:p>
          <a:p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 		: English</a:t>
            </a:r>
          </a:p>
          <a:p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			: 8</a:t>
            </a:r>
          </a:p>
          <a:p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		: 1</a:t>
            </a:r>
          </a:p>
          <a:p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 			: 74</a:t>
            </a:r>
          </a:p>
          <a:p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 			: 40 Minutes</a:t>
            </a:r>
          </a:p>
          <a:p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05CC5D-0D04-D880-E270-F696BBF3C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224" y="1569186"/>
            <a:ext cx="3603171" cy="47548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575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83438" y="484175"/>
            <a:ext cx="53866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2649" y="1130506"/>
            <a:ext cx="5124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able to…..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54699" y="2455925"/>
            <a:ext cx="49749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4.1.1 enjoy the rhythm and music of simple rhymes.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6622" y="2455925"/>
            <a:ext cx="1578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Listening: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2649" y="3401731"/>
            <a:ext cx="16860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Speaking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08670" y="3309398"/>
            <a:ext cx="44489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4.1.1 repeat rhymes after the teacher.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08670" y="3884005"/>
            <a:ext cx="3918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4.1.2 recite rhymes independently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Frame 10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048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106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2629" y="771435"/>
            <a:ext cx="37632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dirty="0"/>
              <a:t>Name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1486" y="1964048"/>
            <a:ext cx="32356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dirty="0"/>
              <a:t>Year</a:t>
            </a:r>
          </a:p>
        </p:txBody>
      </p:sp>
      <p:sp>
        <p:nvSpPr>
          <p:cNvPr id="4" name="Rectangle 3"/>
          <p:cNvSpPr/>
          <p:nvPr/>
        </p:nvSpPr>
        <p:spPr>
          <a:xfrm>
            <a:off x="1001486" y="3403923"/>
            <a:ext cx="42932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dirty="0"/>
              <a:t>Student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849085" y="4603287"/>
            <a:ext cx="47116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dirty="0"/>
              <a:t>Everyday</a:t>
            </a:r>
            <a:endParaRPr lang="en-US" sz="7200" dirty="0"/>
          </a:p>
        </p:txBody>
      </p:sp>
      <p:sp>
        <p:nvSpPr>
          <p:cNvPr id="6" name="TextBox 5"/>
          <p:cNvSpPr txBox="1"/>
          <p:nvPr/>
        </p:nvSpPr>
        <p:spPr>
          <a:xfrm>
            <a:off x="6455796" y="588995"/>
            <a:ext cx="2583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latin typeface="NikoshBAN" pitchFamily="2" charset="0"/>
                <a:cs typeface="NikoshBAN" pitchFamily="2" charset="0"/>
              </a:rPr>
              <a:t>নাম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55796" y="1964047"/>
            <a:ext cx="2583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>
                <a:latin typeface="NikoshBAN" pitchFamily="2" charset="0"/>
                <a:cs typeface="NikoshBAN" pitchFamily="2" charset="0"/>
              </a:rPr>
              <a:t>বছর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07624" y="3360516"/>
            <a:ext cx="34943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38256" y="4718072"/>
            <a:ext cx="38208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>
                <a:latin typeface="NikoshBAN" pitchFamily="2" charset="0"/>
                <a:cs typeface="NikoshBAN" pitchFamily="2" charset="0"/>
              </a:rPr>
              <a:t>প্রতিদিন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13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874340" y="692831"/>
            <a:ext cx="2514600" cy="12954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chemeClr val="bg1"/>
                </a:solidFill>
              </a:rPr>
              <a:t>Draw</a:t>
            </a:r>
          </a:p>
        </p:txBody>
      </p:sp>
      <p:sp>
        <p:nvSpPr>
          <p:cNvPr id="3" name="Oval 2"/>
          <p:cNvSpPr/>
          <p:nvPr/>
        </p:nvSpPr>
        <p:spPr>
          <a:xfrm>
            <a:off x="1798140" y="2301573"/>
            <a:ext cx="2667000" cy="1219200"/>
          </a:xfrm>
          <a:prstGeom prst="ellipse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chemeClr val="bg1"/>
                </a:solidFill>
              </a:rPr>
              <a:t>Brother</a:t>
            </a:r>
          </a:p>
        </p:txBody>
      </p:sp>
      <p:sp>
        <p:nvSpPr>
          <p:cNvPr id="4" name="Oval 3"/>
          <p:cNvSpPr/>
          <p:nvPr/>
        </p:nvSpPr>
        <p:spPr>
          <a:xfrm>
            <a:off x="1874340" y="3962401"/>
            <a:ext cx="2590800" cy="103882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chemeClr val="bg1"/>
                </a:solidFill>
              </a:rPr>
              <a:t>Picture</a:t>
            </a:r>
          </a:p>
        </p:txBody>
      </p:sp>
      <p:sp>
        <p:nvSpPr>
          <p:cNvPr id="5" name="Oval 4"/>
          <p:cNvSpPr/>
          <p:nvPr/>
        </p:nvSpPr>
        <p:spPr>
          <a:xfrm>
            <a:off x="5094514" y="5442857"/>
            <a:ext cx="2438400" cy="12192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6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রং</a:t>
            </a:r>
            <a:endParaRPr lang="en-US" sz="6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959015" y="5442857"/>
            <a:ext cx="2514600" cy="1151681"/>
          </a:xfrm>
          <a:prstGeom prst="ellipse">
            <a:avLst/>
          </a:prstGeom>
          <a:solidFill>
            <a:srgbClr val="9933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err="1">
                <a:solidFill>
                  <a:schemeClr val="bg1"/>
                </a:solidFill>
              </a:rPr>
              <a:t>Colour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942113" y="692831"/>
            <a:ext cx="3145973" cy="12192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6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আঁকা</a:t>
            </a:r>
            <a:endParaRPr lang="en-US" sz="6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288462" y="2205873"/>
            <a:ext cx="2438400" cy="12192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6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ভাই</a:t>
            </a:r>
            <a:endParaRPr lang="en-US" sz="6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094514" y="3782029"/>
            <a:ext cx="2438400" cy="12192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6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ছবি</a:t>
            </a:r>
            <a:endParaRPr lang="en-US" sz="6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86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1" y="5000815"/>
            <a:ext cx="55741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My name is Mita.</a:t>
            </a:r>
            <a:endParaRPr lang="en-GB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8" t="23207" r="16349" b="2292"/>
          <a:stretch/>
        </p:blipFill>
        <p:spPr>
          <a:xfrm>
            <a:off x="4495800" y="1219201"/>
            <a:ext cx="2268638" cy="36228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3" t="16780" r="6461" b="12882"/>
          <a:stretch/>
        </p:blipFill>
        <p:spPr>
          <a:xfrm>
            <a:off x="4419600" y="762001"/>
            <a:ext cx="2754774" cy="32872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/>
          <p:cNvSpPr/>
          <p:nvPr/>
        </p:nvSpPr>
        <p:spPr>
          <a:xfrm>
            <a:off x="2280212" y="4724400"/>
            <a:ext cx="60054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/>
              <a:t>I am seven years old.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8401" y="4191001"/>
            <a:ext cx="630493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/>
              <a:t>I am a student.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0" t="20213" r="6744" b="19509"/>
          <a:stretch/>
        </p:blipFill>
        <p:spPr>
          <a:xfrm>
            <a:off x="4572000" y="914401"/>
            <a:ext cx="3124200" cy="34407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9400" y="4191001"/>
            <a:ext cx="6400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/>
              <a:t>I am in class 2.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0" t="22479" r="11038" b="6899"/>
          <a:stretch/>
        </p:blipFill>
        <p:spPr>
          <a:xfrm>
            <a:off x="4191001" y="304801"/>
            <a:ext cx="2900423" cy="37849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60316" y="4724400"/>
            <a:ext cx="861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5400" b="1" dirty="0"/>
              <a:t>I go to school everyday</a:t>
            </a:r>
            <a:r>
              <a:rPr lang="en-US" sz="5400" dirty="0"/>
              <a:t>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916" y="344025"/>
            <a:ext cx="3345084" cy="44601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4267200"/>
            <a:ext cx="74917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/>
              <a:t> I do my homework in the evening.</a:t>
            </a:r>
            <a:r>
              <a:rPr lang="en-US" dirty="0"/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4" t="6584" r="9350" b="19410"/>
          <a:stretch/>
        </p:blipFill>
        <p:spPr>
          <a:xfrm>
            <a:off x="4419601" y="152400"/>
            <a:ext cx="3298785" cy="37733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93762" y="3962726"/>
            <a:ext cx="8534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/>
              <a:t>I like to draw pictures and colour them.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9" r="10928" b="13674"/>
          <a:stretch/>
        </p:blipFill>
        <p:spPr>
          <a:xfrm>
            <a:off x="5181600" y="381000"/>
            <a:ext cx="2372810" cy="3223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52800" y="4419601"/>
            <a:ext cx="6248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/>
              <a:t>I have a brother.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1" t="15579" b="16183"/>
          <a:stretch/>
        </p:blipFill>
        <p:spPr>
          <a:xfrm>
            <a:off x="4419601" y="457201"/>
            <a:ext cx="3409709" cy="337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76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96610" y="4343400"/>
            <a:ext cx="7848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/>
              <a:t>I love to play with him.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8" t="11330" r="3907" b="11298"/>
          <a:stretch/>
        </p:blipFill>
        <p:spPr>
          <a:xfrm>
            <a:off x="4296138" y="383286"/>
            <a:ext cx="3206186" cy="36553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20092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3547485"/>
            <a:ext cx="10323237" cy="26882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988" y="368300"/>
            <a:ext cx="2055884" cy="27553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817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83024" y="653325"/>
            <a:ext cx="6275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Ask and answer the following questions.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57674" y="1521242"/>
            <a:ext cx="232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Who is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Mita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57674" y="2609920"/>
            <a:ext cx="2763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How old is she?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57674" y="3649966"/>
            <a:ext cx="3398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Which class is she in?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21956" y="4617692"/>
            <a:ext cx="3867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What does she like to do?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62" y="2364088"/>
            <a:ext cx="2505075" cy="2457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4257674" y="2075934"/>
            <a:ext cx="2917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1.Mita is a student.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57674" y="3143906"/>
            <a:ext cx="3133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She is 7 years old.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7674" y="4156026"/>
            <a:ext cx="2763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She is in class 2.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57674" y="5123753"/>
            <a:ext cx="6055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She likes to draw pictures and 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colour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them.</a:t>
            </a:r>
          </a:p>
        </p:txBody>
      </p:sp>
    </p:spTree>
    <p:extLst>
      <p:ext uri="{BB962C8B-B14F-4D97-AF65-F5344CB8AC3E}">
        <p14:creationId xmlns:p14="http://schemas.microsoft.com/office/powerpoint/2010/main" val="65169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87" y="1811337"/>
            <a:ext cx="3303967" cy="2443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929776" y="829809"/>
            <a:ext cx="2722881" cy="596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95900" y="2919343"/>
            <a:ext cx="5778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in 3 sentences about yourself.</a:t>
            </a:r>
          </a:p>
        </p:txBody>
      </p:sp>
    </p:spTree>
    <p:extLst>
      <p:ext uri="{BB962C8B-B14F-4D97-AF65-F5344CB8AC3E}">
        <p14:creationId xmlns:p14="http://schemas.microsoft.com/office/powerpoint/2010/main" val="389654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90675" y="925317"/>
            <a:ext cx="9182102" cy="5170683"/>
            <a:chOff x="1590675" y="925317"/>
            <a:chExt cx="9182102" cy="517068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0675" y="925317"/>
              <a:ext cx="9182102" cy="517068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TextBox 3"/>
            <p:cNvSpPr txBox="1"/>
            <p:nvPr/>
          </p:nvSpPr>
          <p:spPr>
            <a:xfrm>
              <a:off x="4231482" y="3048993"/>
              <a:ext cx="39004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GOOD BYE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8556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591</TotalTime>
  <Words>264</Words>
  <Application>Microsoft Office PowerPoint</Application>
  <PresentationFormat>Widescreen</PresentationFormat>
  <Paragraphs>62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Calibri</vt:lpstr>
      <vt:lpstr>Gill Sans MT</vt:lpstr>
      <vt:lpstr>NikoshBAN</vt:lpstr>
      <vt:lpstr>Times New Roman</vt:lpstr>
      <vt:lpstr>Wingdings 2</vt:lpstr>
      <vt:lpstr>Dividend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Pedp4 WPBX4125BLF092404882</cp:lastModifiedBy>
  <cp:revision>46</cp:revision>
  <dcterms:created xsi:type="dcterms:W3CDTF">2026-02-13T06:33:20Z</dcterms:created>
  <dcterms:modified xsi:type="dcterms:W3CDTF">2026-09-08T04:27:09Z</dcterms:modified>
</cp:coreProperties>
</file>