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0" r:id="rId2"/>
    <p:sldMasterId id="2147483708" r:id="rId3"/>
  </p:sldMasterIdLst>
  <p:sldIdLst>
    <p:sldId id="258" r:id="rId4"/>
    <p:sldId id="259" r:id="rId5"/>
    <p:sldId id="260" r:id="rId6"/>
    <p:sldId id="263" r:id="rId7"/>
    <p:sldId id="314" r:id="rId8"/>
    <p:sldId id="292" r:id="rId9"/>
    <p:sldId id="287" r:id="rId10"/>
    <p:sldId id="295" r:id="rId11"/>
    <p:sldId id="291" r:id="rId12"/>
    <p:sldId id="297" r:id="rId13"/>
    <p:sldId id="315" r:id="rId14"/>
    <p:sldId id="316" r:id="rId15"/>
    <p:sldId id="317" r:id="rId16"/>
    <p:sldId id="298" r:id="rId17"/>
    <p:sldId id="299" r:id="rId18"/>
    <p:sldId id="300" r:id="rId19"/>
    <p:sldId id="301" r:id="rId20"/>
    <p:sldId id="324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296" r:id="rId31"/>
    <p:sldId id="322" r:id="rId32"/>
    <p:sldId id="321" r:id="rId33"/>
    <p:sldId id="319" r:id="rId34"/>
    <p:sldId id="318" r:id="rId35"/>
    <p:sldId id="320" r:id="rId36"/>
    <p:sldId id="312" r:id="rId37"/>
    <p:sldId id="325" r:id="rId38"/>
    <p:sldId id="313" r:id="rId39"/>
    <p:sldId id="278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4660"/>
  </p:normalViewPr>
  <p:slideViewPr>
    <p:cSldViewPr snapToGrid="0">
      <p:cViewPr varScale="1">
        <p:scale>
          <a:sx n="41" d="100"/>
          <a:sy n="41" d="100"/>
        </p:scale>
        <p:origin x="10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g"/><Relationship Id="rId2" Type="http://schemas.openxmlformats.org/officeDocument/2006/relationships/image" Target="../media/image40.png"/><Relationship Id="rId1" Type="http://schemas.openxmlformats.org/officeDocument/2006/relationships/image" Target="../media/image39.jpeg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image" Target="../media/image41.jpeg"/><Relationship Id="rId6" Type="http://schemas.openxmlformats.org/officeDocument/2006/relationships/image" Target="../media/image64.jp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7" Type="http://schemas.openxmlformats.org/officeDocument/2006/relationships/image" Target="../media/image43.jpeg"/><Relationship Id="rId2" Type="http://schemas.openxmlformats.org/officeDocument/2006/relationships/image" Target="../media/image44.jpg"/><Relationship Id="rId1" Type="http://schemas.openxmlformats.org/officeDocument/2006/relationships/image" Target="../media/image39.jpeg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2.jpeg"/><Relationship Id="rId2" Type="http://schemas.openxmlformats.org/officeDocument/2006/relationships/image" Target="../media/image41.jpeg"/><Relationship Id="rId1" Type="http://schemas.openxmlformats.org/officeDocument/2006/relationships/image" Target="../media/image1.jpeg"/><Relationship Id="rId6" Type="http://schemas.openxmlformats.org/officeDocument/2006/relationships/image" Target="../media/image61.jpeg"/><Relationship Id="rId5" Type="http://schemas.openxmlformats.org/officeDocument/2006/relationships/image" Target="../media/image63.jpeg"/><Relationship Id="rId4" Type="http://schemas.openxmlformats.org/officeDocument/2006/relationships/image" Target="../media/image6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899BD-C045-4418-A3E4-D2448F3C5CA1}" type="doc">
      <dgm:prSet loTypeId="urn:microsoft.com/office/officeart/2005/8/layout/cycle3" loCatId="cycle" qsTypeId="urn:microsoft.com/office/officeart/2005/8/quickstyle/simple1#3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1F3F52FC-41E5-433B-9DE8-5691F1F796B8}">
      <dgm:prSet phldrT="[Text]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 </a:t>
          </a:r>
        </a:p>
      </dgm:t>
    </dgm:pt>
    <dgm:pt modelId="{B1C74B4D-4CB9-4BBA-856A-654B515B83B3}" type="parTrans" cxnId="{27B54A22-FA30-4832-9823-98459EA46C8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2957EE6-25D3-475A-B477-299E8976ABC7}" type="sibTrans" cxnId="{27B54A22-FA30-4832-9823-98459EA46C8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33C99BC-9F39-40A3-BECF-C912108E364F}">
      <dgm:prSet phldrT="[Text]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BEB7AFEC-E718-42DB-8AA9-14FDAF71024A}" type="parTrans" cxnId="{CB4E1BE3-CA82-451A-9A8A-784FF89C9AC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3B1CB8-300B-4623-AFE2-1C30842EC873}" type="sibTrans" cxnId="{CB4E1BE3-CA82-451A-9A8A-784FF89C9AC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B470EC7-B80A-4881-B9DA-EE48C381285D}">
      <dgm:prSet phldrT="[Text]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9E3E8D95-DA6A-4C51-A10B-DF2EABAEB8BA}" type="parTrans" cxnId="{E33D9E21-3DF0-4276-90E3-676C6003C84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FF542FE-F1F6-48A1-B837-E40F6BAF881D}" type="sibTrans" cxnId="{E33D9E21-3DF0-4276-90E3-676C6003C84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11E6A49-57C5-42F1-BB79-FC4C676B3D04}">
      <dgm:prSet phldrT="[Text]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6DF17DAC-75DB-4458-982D-1333FFD3A32A}" type="parTrans" cxnId="{3964E8F3-D295-47DA-B450-AFA821C9F86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DDAAE34-F235-4DE9-9CBA-321786CFC14B}" type="sibTrans" cxnId="{3964E8F3-D295-47DA-B450-AFA821C9F863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F103190-9AE8-49FD-8AA8-D7D1DBDC9637}">
      <dgm:prSet phldrT="[Text]"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4AE2DDA9-EF76-404C-8DEF-200974C6BE59}" type="parTrans" cxnId="{960E014D-8268-463D-8637-1DA483F9A66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9B16F2-D902-49A7-AEF5-642D1ECB61B4}" type="sibTrans" cxnId="{960E014D-8268-463D-8637-1DA483F9A66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82CD793-38EE-4568-993F-50B8D04947D0}">
      <dgm:prSet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53497AE-7A2D-4787-8F87-82CE33E67DB2}" type="parTrans" cxnId="{29AC6069-D473-4179-9219-3E60B7C84DE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9BEA19A-969C-40A5-A6CA-78AF7BBED173}" type="sibTrans" cxnId="{29AC6069-D473-4179-9219-3E60B7C84DE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DE2EE33-CB41-49CC-881E-D575A862F712}">
      <dgm:prSet/>
      <dgm:spPr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7317294-5451-4AA0-90A8-F1CADF6DCB03}" type="parTrans" cxnId="{8273B681-451F-4EA0-A48A-53766D9EB73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9C14A91-4327-4F0C-9601-3E92F7E94E4A}" type="sibTrans" cxnId="{8273B681-451F-4EA0-A48A-53766D9EB73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BF24A4A-FA45-445F-A5F6-A7A83650E269}" type="pres">
      <dgm:prSet presAssocID="{E41899BD-C045-4418-A3E4-D2448F3C5CA1}" presName="Name0" presStyleCnt="0">
        <dgm:presLayoutVars>
          <dgm:dir/>
          <dgm:resizeHandles val="exact"/>
        </dgm:presLayoutVars>
      </dgm:prSet>
      <dgm:spPr/>
    </dgm:pt>
    <dgm:pt modelId="{7CB4E174-6F47-4142-A9F2-38C1A2D84119}" type="pres">
      <dgm:prSet presAssocID="{E41899BD-C045-4418-A3E4-D2448F3C5CA1}" presName="cycle" presStyleCnt="0"/>
      <dgm:spPr/>
    </dgm:pt>
    <dgm:pt modelId="{C8FD80B3-1D28-454B-9B1A-DFB5D4E673C9}" type="pres">
      <dgm:prSet presAssocID="{1F3F52FC-41E5-433B-9DE8-5691F1F796B8}" presName="nodeFirstNode" presStyleLbl="node1" presStyleIdx="0" presStyleCnt="7" custScaleY="148118">
        <dgm:presLayoutVars>
          <dgm:bulletEnabled val="1"/>
        </dgm:presLayoutVars>
      </dgm:prSet>
      <dgm:spPr/>
    </dgm:pt>
    <dgm:pt modelId="{9EDC7F10-A7B7-4B41-9386-57C7EA1F00A6}" type="pres">
      <dgm:prSet presAssocID="{92957EE6-25D3-475A-B477-299E8976ABC7}" presName="sibTransFirstNode" presStyleLbl="bgShp" presStyleIdx="0" presStyleCnt="1"/>
      <dgm:spPr/>
    </dgm:pt>
    <dgm:pt modelId="{13FF25C6-0336-4FB6-9F1E-4AC012B71492}" type="pres">
      <dgm:prSet presAssocID="{482CD793-38EE-4568-993F-50B8D04947D0}" presName="nodeFollowingNodes" presStyleLbl="node1" presStyleIdx="1" presStyleCnt="7">
        <dgm:presLayoutVars>
          <dgm:bulletEnabled val="1"/>
        </dgm:presLayoutVars>
      </dgm:prSet>
      <dgm:spPr/>
    </dgm:pt>
    <dgm:pt modelId="{ED017B64-74DE-4A88-AEF4-5C2092422275}" type="pres">
      <dgm:prSet presAssocID="{CDE2EE33-CB41-49CC-881E-D575A862F712}" presName="nodeFollowingNodes" presStyleLbl="node1" presStyleIdx="2" presStyleCnt="7">
        <dgm:presLayoutVars>
          <dgm:bulletEnabled val="1"/>
        </dgm:presLayoutVars>
      </dgm:prSet>
      <dgm:spPr/>
    </dgm:pt>
    <dgm:pt modelId="{5B3DF4FC-4C78-48FD-80E1-1E84367C3481}" type="pres">
      <dgm:prSet presAssocID="{933C99BC-9F39-40A3-BECF-C912108E364F}" presName="nodeFollowingNodes" presStyleLbl="node1" presStyleIdx="3" presStyleCnt="7">
        <dgm:presLayoutVars>
          <dgm:bulletEnabled val="1"/>
        </dgm:presLayoutVars>
      </dgm:prSet>
      <dgm:spPr/>
    </dgm:pt>
    <dgm:pt modelId="{6B30BBD4-1A0F-4521-9496-B2E8A97041A0}" type="pres">
      <dgm:prSet presAssocID="{6B470EC7-B80A-4881-B9DA-EE48C381285D}" presName="nodeFollowingNodes" presStyleLbl="node1" presStyleIdx="4" presStyleCnt="7">
        <dgm:presLayoutVars>
          <dgm:bulletEnabled val="1"/>
        </dgm:presLayoutVars>
      </dgm:prSet>
      <dgm:spPr/>
    </dgm:pt>
    <dgm:pt modelId="{C5F084DC-319B-4E95-9972-936DC6280986}" type="pres">
      <dgm:prSet presAssocID="{D11E6A49-57C5-42F1-BB79-FC4C676B3D04}" presName="nodeFollowingNodes" presStyleLbl="node1" presStyleIdx="5" presStyleCnt="7">
        <dgm:presLayoutVars>
          <dgm:bulletEnabled val="1"/>
        </dgm:presLayoutVars>
      </dgm:prSet>
      <dgm:spPr/>
    </dgm:pt>
    <dgm:pt modelId="{28A89FC8-13DF-4F79-AAC1-D33922C2A579}" type="pres">
      <dgm:prSet presAssocID="{2F103190-9AE8-49FD-8AA8-D7D1DBDC9637}" presName="nodeFollowingNodes" presStyleLbl="node1" presStyleIdx="6" presStyleCnt="7">
        <dgm:presLayoutVars>
          <dgm:bulletEnabled val="1"/>
        </dgm:presLayoutVars>
      </dgm:prSet>
      <dgm:spPr/>
    </dgm:pt>
  </dgm:ptLst>
  <dgm:cxnLst>
    <dgm:cxn modelId="{D786800A-56BE-471E-A71B-D7C4AF15B461}" type="presOf" srcId="{1F3F52FC-41E5-433B-9DE8-5691F1F796B8}" destId="{C8FD80B3-1D28-454B-9B1A-DFB5D4E673C9}" srcOrd="0" destOrd="0" presId="urn:microsoft.com/office/officeart/2005/8/layout/cycle3"/>
    <dgm:cxn modelId="{E33D9E21-3DF0-4276-90E3-676C6003C84D}" srcId="{E41899BD-C045-4418-A3E4-D2448F3C5CA1}" destId="{6B470EC7-B80A-4881-B9DA-EE48C381285D}" srcOrd="4" destOrd="0" parTransId="{9E3E8D95-DA6A-4C51-A10B-DF2EABAEB8BA}" sibTransId="{9FF542FE-F1F6-48A1-B837-E40F6BAF881D}"/>
    <dgm:cxn modelId="{27B54A22-FA30-4832-9823-98459EA46C8D}" srcId="{E41899BD-C045-4418-A3E4-D2448F3C5CA1}" destId="{1F3F52FC-41E5-433B-9DE8-5691F1F796B8}" srcOrd="0" destOrd="0" parTransId="{B1C74B4D-4CB9-4BBA-856A-654B515B83B3}" sibTransId="{92957EE6-25D3-475A-B477-299E8976ABC7}"/>
    <dgm:cxn modelId="{DC3F452A-1896-427C-AB67-7699E05466FB}" type="presOf" srcId="{CDE2EE33-CB41-49CC-881E-D575A862F712}" destId="{ED017B64-74DE-4A88-AEF4-5C2092422275}" srcOrd="0" destOrd="0" presId="urn:microsoft.com/office/officeart/2005/8/layout/cycle3"/>
    <dgm:cxn modelId="{43D80A2D-C7DB-4993-9D87-D997EC659E64}" type="presOf" srcId="{92957EE6-25D3-475A-B477-299E8976ABC7}" destId="{9EDC7F10-A7B7-4B41-9386-57C7EA1F00A6}" srcOrd="0" destOrd="0" presId="urn:microsoft.com/office/officeart/2005/8/layout/cycle3"/>
    <dgm:cxn modelId="{AAE9383D-B7B4-406D-8034-C1AB076CA8DF}" type="presOf" srcId="{2F103190-9AE8-49FD-8AA8-D7D1DBDC9637}" destId="{28A89FC8-13DF-4F79-AAC1-D33922C2A579}" srcOrd="0" destOrd="0" presId="urn:microsoft.com/office/officeart/2005/8/layout/cycle3"/>
    <dgm:cxn modelId="{29AC6069-D473-4179-9219-3E60B7C84DED}" srcId="{E41899BD-C045-4418-A3E4-D2448F3C5CA1}" destId="{482CD793-38EE-4568-993F-50B8D04947D0}" srcOrd="1" destOrd="0" parTransId="{D53497AE-7A2D-4787-8F87-82CE33E67DB2}" sibTransId="{E9BEA19A-969C-40A5-A6CA-78AF7BBED173}"/>
    <dgm:cxn modelId="{672DCA4A-5F7E-472B-9648-A04FEDE62613}" type="presOf" srcId="{482CD793-38EE-4568-993F-50B8D04947D0}" destId="{13FF25C6-0336-4FB6-9F1E-4AC012B71492}" srcOrd="0" destOrd="0" presId="urn:microsoft.com/office/officeart/2005/8/layout/cycle3"/>
    <dgm:cxn modelId="{960E014D-8268-463D-8637-1DA483F9A665}" srcId="{E41899BD-C045-4418-A3E4-D2448F3C5CA1}" destId="{2F103190-9AE8-49FD-8AA8-D7D1DBDC9637}" srcOrd="6" destOrd="0" parTransId="{4AE2DDA9-EF76-404C-8DEF-200974C6BE59}" sibTransId="{6A9B16F2-D902-49A7-AEF5-642D1ECB61B4}"/>
    <dgm:cxn modelId="{7FD23C6D-0606-4C0D-A428-A730ED3F5646}" type="presOf" srcId="{933C99BC-9F39-40A3-BECF-C912108E364F}" destId="{5B3DF4FC-4C78-48FD-80E1-1E84367C3481}" srcOrd="0" destOrd="0" presId="urn:microsoft.com/office/officeart/2005/8/layout/cycle3"/>
    <dgm:cxn modelId="{9A6AC970-EBD5-4A6A-8A77-E703B52749F4}" type="presOf" srcId="{D11E6A49-57C5-42F1-BB79-FC4C676B3D04}" destId="{C5F084DC-319B-4E95-9972-936DC6280986}" srcOrd="0" destOrd="0" presId="urn:microsoft.com/office/officeart/2005/8/layout/cycle3"/>
    <dgm:cxn modelId="{8273B681-451F-4EA0-A48A-53766D9EB734}" srcId="{E41899BD-C045-4418-A3E4-D2448F3C5CA1}" destId="{CDE2EE33-CB41-49CC-881E-D575A862F712}" srcOrd="2" destOrd="0" parTransId="{C7317294-5451-4AA0-90A8-F1CADF6DCB03}" sibTransId="{59C14A91-4327-4F0C-9601-3E92F7E94E4A}"/>
    <dgm:cxn modelId="{0E6442D9-DA47-488A-8AC1-96B977E32EF5}" type="presOf" srcId="{E41899BD-C045-4418-A3E4-D2448F3C5CA1}" destId="{5BF24A4A-FA45-445F-A5F6-A7A83650E269}" srcOrd="0" destOrd="0" presId="urn:microsoft.com/office/officeart/2005/8/layout/cycle3"/>
    <dgm:cxn modelId="{CB4E1BE3-CA82-451A-9A8A-784FF89C9AC4}" srcId="{E41899BD-C045-4418-A3E4-D2448F3C5CA1}" destId="{933C99BC-9F39-40A3-BECF-C912108E364F}" srcOrd="3" destOrd="0" parTransId="{BEB7AFEC-E718-42DB-8AA9-14FDAF71024A}" sibTransId="{B13B1CB8-300B-4623-AFE2-1C30842EC873}"/>
    <dgm:cxn modelId="{3964E8F3-D295-47DA-B450-AFA821C9F863}" srcId="{E41899BD-C045-4418-A3E4-D2448F3C5CA1}" destId="{D11E6A49-57C5-42F1-BB79-FC4C676B3D04}" srcOrd="5" destOrd="0" parTransId="{6DF17DAC-75DB-4458-982D-1333FFD3A32A}" sibTransId="{6DDAAE34-F235-4DE9-9CBA-321786CFC14B}"/>
    <dgm:cxn modelId="{036E6AF5-BE2D-46B3-B027-1990C9A06E85}" type="presOf" srcId="{6B470EC7-B80A-4881-B9DA-EE48C381285D}" destId="{6B30BBD4-1A0F-4521-9496-B2E8A97041A0}" srcOrd="0" destOrd="0" presId="urn:microsoft.com/office/officeart/2005/8/layout/cycle3"/>
    <dgm:cxn modelId="{92369343-032F-4C6B-9FEF-ED613C571D4A}" type="presParOf" srcId="{5BF24A4A-FA45-445F-A5F6-A7A83650E269}" destId="{7CB4E174-6F47-4142-A9F2-38C1A2D84119}" srcOrd="0" destOrd="0" presId="urn:microsoft.com/office/officeart/2005/8/layout/cycle3"/>
    <dgm:cxn modelId="{24972331-A565-4B35-A5CE-56C615EA0FA0}" type="presParOf" srcId="{7CB4E174-6F47-4142-A9F2-38C1A2D84119}" destId="{C8FD80B3-1D28-454B-9B1A-DFB5D4E673C9}" srcOrd="0" destOrd="0" presId="urn:microsoft.com/office/officeart/2005/8/layout/cycle3"/>
    <dgm:cxn modelId="{C0E33C35-55B6-4F74-804D-6DEA45CAE82A}" type="presParOf" srcId="{7CB4E174-6F47-4142-A9F2-38C1A2D84119}" destId="{9EDC7F10-A7B7-4B41-9386-57C7EA1F00A6}" srcOrd="1" destOrd="0" presId="urn:microsoft.com/office/officeart/2005/8/layout/cycle3"/>
    <dgm:cxn modelId="{AFA10C1A-F8F7-44E8-9D52-AD66B7B69377}" type="presParOf" srcId="{7CB4E174-6F47-4142-A9F2-38C1A2D84119}" destId="{13FF25C6-0336-4FB6-9F1E-4AC012B71492}" srcOrd="2" destOrd="0" presId="urn:microsoft.com/office/officeart/2005/8/layout/cycle3"/>
    <dgm:cxn modelId="{068D15F3-C693-4542-88B4-A77010F371B4}" type="presParOf" srcId="{7CB4E174-6F47-4142-A9F2-38C1A2D84119}" destId="{ED017B64-74DE-4A88-AEF4-5C2092422275}" srcOrd="3" destOrd="0" presId="urn:microsoft.com/office/officeart/2005/8/layout/cycle3"/>
    <dgm:cxn modelId="{2AC8442C-359C-46E2-B40F-FAEE81D5A27E}" type="presParOf" srcId="{7CB4E174-6F47-4142-A9F2-38C1A2D84119}" destId="{5B3DF4FC-4C78-48FD-80E1-1E84367C3481}" srcOrd="4" destOrd="0" presId="urn:microsoft.com/office/officeart/2005/8/layout/cycle3"/>
    <dgm:cxn modelId="{D476F028-1468-45DA-BD10-6FC2AFBE05C9}" type="presParOf" srcId="{7CB4E174-6F47-4142-A9F2-38C1A2D84119}" destId="{6B30BBD4-1A0F-4521-9496-B2E8A97041A0}" srcOrd="5" destOrd="0" presId="urn:microsoft.com/office/officeart/2005/8/layout/cycle3"/>
    <dgm:cxn modelId="{A6A517CC-744A-46BC-A733-A0CBF8915EE5}" type="presParOf" srcId="{7CB4E174-6F47-4142-A9F2-38C1A2D84119}" destId="{C5F084DC-319B-4E95-9972-936DC6280986}" srcOrd="6" destOrd="0" presId="urn:microsoft.com/office/officeart/2005/8/layout/cycle3"/>
    <dgm:cxn modelId="{1D132A02-105E-4E63-92E5-871C5C6E6027}" type="presParOf" srcId="{7CB4E174-6F47-4142-A9F2-38C1A2D84119}" destId="{28A89FC8-13DF-4F79-AAC1-D33922C2A579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BF1D0C-A9C3-42D3-8F64-D217876A4A66}" type="doc">
      <dgm:prSet loTypeId="urn:microsoft.com/office/officeart/2005/8/layout/radial6" loCatId="cycle" qsTypeId="urn:microsoft.com/office/officeart/2005/8/quickstyle/simple1#4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80BE9A54-01AB-438E-B80C-2A53DADCA086}">
      <dgm:prSet phldrT="[Text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চিকিৎসা</a:t>
          </a:r>
          <a:r>
            <a:rPr lang="en-US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ক্ষেত্রে</a:t>
          </a:r>
          <a:r>
            <a:rPr lang="en-US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r>
            <a:rPr lang="en-US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6FF9E880-259E-4A21-BE64-89F3285C966D}" type="parTrans" cxnId="{0014CABB-0039-4B76-8DB5-4B4C336B6F7C}">
      <dgm:prSet/>
      <dgm:spPr/>
      <dgm:t>
        <a:bodyPr/>
        <a:lstStyle/>
        <a:p>
          <a:endParaRPr lang="en-US"/>
        </a:p>
      </dgm:t>
    </dgm:pt>
    <dgm:pt modelId="{C0ED4BB7-A696-4721-84BD-C5515999944F}" type="sibTrans" cxnId="{0014CABB-0039-4B76-8DB5-4B4C336B6F7C}">
      <dgm:prSet/>
      <dgm:spPr/>
      <dgm:t>
        <a:bodyPr/>
        <a:lstStyle/>
        <a:p>
          <a:endParaRPr lang="en-US"/>
        </a:p>
      </dgm:t>
    </dgm:pt>
    <dgm:pt modelId="{598E11F2-2FCF-48FB-82A2-2D3E2BF26462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190FD0BF-7A9B-458E-9088-BF18C68F6BF1}" type="parTrans" cxnId="{72C0DF2B-1C93-49BD-AD0D-0C1E87673173}">
      <dgm:prSet/>
      <dgm:spPr/>
      <dgm:t>
        <a:bodyPr/>
        <a:lstStyle/>
        <a:p>
          <a:endParaRPr lang="en-US"/>
        </a:p>
      </dgm:t>
    </dgm:pt>
    <dgm:pt modelId="{A5E80C4F-0E35-4276-92ED-AA539D603F47}" type="sibTrans" cxnId="{72C0DF2B-1C93-49BD-AD0D-0C1E87673173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5FAEA7EC-1C54-42C7-9566-362F398CD0BB}">
      <dgm:prSet phldrT="[Text]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BE3D22F4-F846-4088-925E-A3D72243084D}" type="parTrans" cxnId="{86832CB2-0055-4884-B776-BBA45F29D567}">
      <dgm:prSet/>
      <dgm:spPr/>
      <dgm:t>
        <a:bodyPr/>
        <a:lstStyle/>
        <a:p>
          <a:endParaRPr lang="en-US"/>
        </a:p>
      </dgm:t>
    </dgm:pt>
    <dgm:pt modelId="{69E7FEC3-88F9-4BFB-8D07-CECA4B525EE9}" type="sibTrans" cxnId="{86832CB2-0055-4884-B776-BBA45F29D567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01EC9A6F-A056-4ACD-B86B-B1AD491325D9}">
      <dgm:prSet phldrT="[Text]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AB39712F-7659-4C48-95A7-C186A3A01099}" type="parTrans" cxnId="{0D415F9E-6E42-4DE5-B22F-848C11287689}">
      <dgm:prSet/>
      <dgm:spPr/>
      <dgm:t>
        <a:bodyPr/>
        <a:lstStyle/>
        <a:p>
          <a:endParaRPr lang="en-US"/>
        </a:p>
      </dgm:t>
    </dgm:pt>
    <dgm:pt modelId="{541C259A-DE5C-4B98-B38E-2A69B7DC484F}" type="sibTrans" cxnId="{0D415F9E-6E42-4DE5-B22F-848C11287689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73CFBCA9-9658-494B-A4B8-6BC5684B5A8F}">
      <dgm:prSet phldrT="[Text]"/>
      <dgm:spPr>
        <a:blipFill dpi="0" rotWithShape="0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gm:t>
    </dgm:pt>
    <dgm:pt modelId="{A4F8EAEC-180C-47D4-845C-B765EDF193A0}" type="parTrans" cxnId="{D0D7B6C7-1CDD-4DA6-960E-B4572DA4A718}">
      <dgm:prSet/>
      <dgm:spPr/>
      <dgm:t>
        <a:bodyPr/>
        <a:lstStyle/>
        <a:p>
          <a:endParaRPr lang="en-US"/>
        </a:p>
      </dgm:t>
    </dgm:pt>
    <dgm:pt modelId="{64E78071-1367-45CD-9F77-8D25D9C67694}" type="sibTrans" cxnId="{D0D7B6C7-1CDD-4DA6-960E-B4572DA4A718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DB868383-9163-4E9D-8EB5-E6D7336EB6AF}">
      <dgm:prSet/>
      <dgm:spPr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CCB2FDCF-99AF-4BD4-B790-BE787E25BC26}" type="parTrans" cxnId="{528B76F9-FBA1-4AEA-97C6-6273BF7FFE5E}">
      <dgm:prSet/>
      <dgm:spPr/>
      <dgm:t>
        <a:bodyPr/>
        <a:lstStyle/>
        <a:p>
          <a:endParaRPr lang="en-US"/>
        </a:p>
      </dgm:t>
    </dgm:pt>
    <dgm:pt modelId="{76735698-8FAC-4328-9F0A-5B4D7F1935D5}" type="sibTrans" cxnId="{528B76F9-FBA1-4AEA-97C6-6273BF7FFE5E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3A313822-203F-492F-860C-64AF17F7A9C0}">
      <dgm:prSet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5333E5E5-87FF-4C68-81AE-5F1DF2B8FE82}" type="parTrans" cxnId="{86CC6C9B-C325-4356-BB18-52B698955690}">
      <dgm:prSet/>
      <dgm:spPr/>
      <dgm:t>
        <a:bodyPr/>
        <a:lstStyle/>
        <a:p>
          <a:endParaRPr lang="en-US"/>
        </a:p>
      </dgm:t>
    </dgm:pt>
    <dgm:pt modelId="{43A88E21-3592-473C-B9E7-7B73D50D1CF7}" type="sibTrans" cxnId="{86CC6C9B-C325-4356-BB18-52B698955690}">
      <dgm:prSet/>
      <dgm:spPr/>
      <dgm:t>
        <a:bodyPr/>
        <a:lstStyle/>
        <a:p>
          <a:endParaRPr lang="en-US" b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EBAEB174-62EA-4B07-AFA6-7566006D5F07}" type="pres">
      <dgm:prSet presAssocID="{FABF1D0C-A9C3-42D3-8F64-D217876A4A6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ACAF9A6-4A11-4C45-9C09-D3410BFF95F7}" type="pres">
      <dgm:prSet presAssocID="{80BE9A54-01AB-438E-B80C-2A53DADCA086}" presName="centerShape" presStyleLbl="node0" presStyleIdx="0" presStyleCnt="1"/>
      <dgm:spPr/>
    </dgm:pt>
    <dgm:pt modelId="{4B8FB96D-6DA1-4BDC-8698-53407B23645E}" type="pres">
      <dgm:prSet presAssocID="{598E11F2-2FCF-48FB-82A2-2D3E2BF26462}" presName="node" presStyleLbl="node1" presStyleIdx="0" presStyleCnt="6" custRadScaleRad="87468" custRadScaleInc="12366">
        <dgm:presLayoutVars>
          <dgm:bulletEnabled val="1"/>
        </dgm:presLayoutVars>
      </dgm:prSet>
      <dgm:spPr/>
    </dgm:pt>
    <dgm:pt modelId="{25C1B530-DE92-48CC-AF14-37DB4162559A}" type="pres">
      <dgm:prSet presAssocID="{598E11F2-2FCF-48FB-82A2-2D3E2BF26462}" presName="dummy" presStyleCnt="0"/>
      <dgm:spPr/>
    </dgm:pt>
    <dgm:pt modelId="{A038D3EA-3868-4072-9BBF-5683B52CCC3D}" type="pres">
      <dgm:prSet presAssocID="{A5E80C4F-0E35-4276-92ED-AA539D603F47}" presName="sibTrans" presStyleLbl="sibTrans2D1" presStyleIdx="0" presStyleCnt="6"/>
      <dgm:spPr/>
    </dgm:pt>
    <dgm:pt modelId="{ADF3A0F5-D5B6-4F73-AD56-EB31BF318F73}" type="pres">
      <dgm:prSet presAssocID="{3A313822-203F-492F-860C-64AF17F7A9C0}" presName="node" presStyleLbl="node1" presStyleIdx="1" presStyleCnt="6" custScaleX="108323" custScaleY="106033" custRadScaleRad="101292" custRadScaleInc="219">
        <dgm:presLayoutVars>
          <dgm:bulletEnabled val="1"/>
        </dgm:presLayoutVars>
      </dgm:prSet>
      <dgm:spPr/>
    </dgm:pt>
    <dgm:pt modelId="{417937F1-49A2-47E1-8349-FCE5C1B341D0}" type="pres">
      <dgm:prSet presAssocID="{3A313822-203F-492F-860C-64AF17F7A9C0}" presName="dummy" presStyleCnt="0"/>
      <dgm:spPr/>
    </dgm:pt>
    <dgm:pt modelId="{799D0851-A5A4-4A54-A35F-91CA19E4C6A0}" type="pres">
      <dgm:prSet presAssocID="{43A88E21-3592-473C-B9E7-7B73D50D1CF7}" presName="sibTrans" presStyleLbl="sibTrans2D1" presStyleIdx="1" presStyleCnt="6"/>
      <dgm:spPr/>
    </dgm:pt>
    <dgm:pt modelId="{983EDF9E-D6F0-48DF-8157-5FC86F10461E}" type="pres">
      <dgm:prSet presAssocID="{5FAEA7EC-1C54-42C7-9566-362F398CD0BB}" presName="node" presStyleLbl="node1" presStyleIdx="2" presStyleCnt="6" custScaleX="104563" custScaleY="104232" custRadScaleRad="100000" custRadScaleInc="0">
        <dgm:presLayoutVars>
          <dgm:bulletEnabled val="1"/>
        </dgm:presLayoutVars>
      </dgm:prSet>
      <dgm:spPr/>
    </dgm:pt>
    <dgm:pt modelId="{8D59F22E-307B-40F0-A15D-9C10B611CDD2}" type="pres">
      <dgm:prSet presAssocID="{5FAEA7EC-1C54-42C7-9566-362F398CD0BB}" presName="dummy" presStyleCnt="0"/>
      <dgm:spPr/>
    </dgm:pt>
    <dgm:pt modelId="{502FC6C1-A552-4498-AAA8-DE582201FE40}" type="pres">
      <dgm:prSet presAssocID="{69E7FEC3-88F9-4BFB-8D07-CECA4B525EE9}" presName="sibTrans" presStyleLbl="sibTrans2D1" presStyleIdx="2" presStyleCnt="6"/>
      <dgm:spPr/>
    </dgm:pt>
    <dgm:pt modelId="{582CCD7F-3C49-42EE-A9C2-79D12A91476C}" type="pres">
      <dgm:prSet presAssocID="{DB868383-9163-4E9D-8EB5-E6D7336EB6AF}" presName="node" presStyleLbl="node1" presStyleIdx="3" presStyleCnt="6" custRadScaleRad="89178" custRadScaleInc="-7927">
        <dgm:presLayoutVars>
          <dgm:bulletEnabled val="1"/>
        </dgm:presLayoutVars>
      </dgm:prSet>
      <dgm:spPr/>
    </dgm:pt>
    <dgm:pt modelId="{9D450903-D6D0-40AE-B77A-78F46E68CEBD}" type="pres">
      <dgm:prSet presAssocID="{DB868383-9163-4E9D-8EB5-E6D7336EB6AF}" presName="dummy" presStyleCnt="0"/>
      <dgm:spPr/>
    </dgm:pt>
    <dgm:pt modelId="{D0EEFD35-2A3A-401E-990F-3E09E622C8CE}" type="pres">
      <dgm:prSet presAssocID="{76735698-8FAC-4328-9F0A-5B4D7F1935D5}" presName="sibTrans" presStyleLbl="sibTrans2D1" presStyleIdx="3" presStyleCnt="6"/>
      <dgm:spPr/>
    </dgm:pt>
    <dgm:pt modelId="{4752F636-D205-4F58-92E6-D976F10BC7B1}" type="pres">
      <dgm:prSet presAssocID="{01EC9A6F-A056-4ACD-B86B-B1AD491325D9}" presName="node" presStyleLbl="node1" presStyleIdx="4" presStyleCnt="6">
        <dgm:presLayoutVars>
          <dgm:bulletEnabled val="1"/>
        </dgm:presLayoutVars>
      </dgm:prSet>
      <dgm:spPr/>
    </dgm:pt>
    <dgm:pt modelId="{86FE782B-25B0-4D8F-9336-D40ECDB32327}" type="pres">
      <dgm:prSet presAssocID="{01EC9A6F-A056-4ACD-B86B-B1AD491325D9}" presName="dummy" presStyleCnt="0"/>
      <dgm:spPr/>
    </dgm:pt>
    <dgm:pt modelId="{43C3B624-5D84-439A-9901-05CE4A9F1625}" type="pres">
      <dgm:prSet presAssocID="{541C259A-DE5C-4B98-B38E-2A69B7DC484F}" presName="sibTrans" presStyleLbl="sibTrans2D1" presStyleIdx="4" presStyleCnt="6"/>
      <dgm:spPr/>
    </dgm:pt>
    <dgm:pt modelId="{F20741D3-D564-4D34-980D-9411ACFA833A}" type="pres">
      <dgm:prSet presAssocID="{73CFBCA9-9658-494B-A4B8-6BC5684B5A8F}" presName="node" presStyleLbl="node1" presStyleIdx="5" presStyleCnt="6">
        <dgm:presLayoutVars>
          <dgm:bulletEnabled val="1"/>
        </dgm:presLayoutVars>
      </dgm:prSet>
      <dgm:spPr/>
    </dgm:pt>
    <dgm:pt modelId="{CCF4752A-27DB-4F88-B9B7-97438B776990}" type="pres">
      <dgm:prSet presAssocID="{73CFBCA9-9658-494B-A4B8-6BC5684B5A8F}" presName="dummy" presStyleCnt="0"/>
      <dgm:spPr/>
    </dgm:pt>
    <dgm:pt modelId="{59EFFF71-16F4-4F04-BC1B-F4DF73102A42}" type="pres">
      <dgm:prSet presAssocID="{64E78071-1367-45CD-9F77-8D25D9C67694}" presName="sibTrans" presStyleLbl="sibTrans2D1" presStyleIdx="5" presStyleCnt="6"/>
      <dgm:spPr/>
    </dgm:pt>
  </dgm:ptLst>
  <dgm:cxnLst>
    <dgm:cxn modelId="{2EC83E1F-524D-4F41-B557-49E743AA404D}" type="presOf" srcId="{73CFBCA9-9658-494B-A4B8-6BC5684B5A8F}" destId="{F20741D3-D564-4D34-980D-9411ACFA833A}" srcOrd="0" destOrd="0" presId="urn:microsoft.com/office/officeart/2005/8/layout/radial6"/>
    <dgm:cxn modelId="{C88F8220-EDDD-415C-9456-8A1C314B869F}" type="presOf" srcId="{80BE9A54-01AB-438E-B80C-2A53DADCA086}" destId="{4ACAF9A6-4A11-4C45-9C09-D3410BFF95F7}" srcOrd="0" destOrd="0" presId="urn:microsoft.com/office/officeart/2005/8/layout/radial6"/>
    <dgm:cxn modelId="{957C8D24-AF5C-4B45-9FC2-B02B0258294A}" type="presOf" srcId="{5FAEA7EC-1C54-42C7-9566-362F398CD0BB}" destId="{983EDF9E-D6F0-48DF-8157-5FC86F10461E}" srcOrd="0" destOrd="0" presId="urn:microsoft.com/office/officeart/2005/8/layout/radial6"/>
    <dgm:cxn modelId="{72C0DF2B-1C93-49BD-AD0D-0C1E87673173}" srcId="{80BE9A54-01AB-438E-B80C-2A53DADCA086}" destId="{598E11F2-2FCF-48FB-82A2-2D3E2BF26462}" srcOrd="0" destOrd="0" parTransId="{190FD0BF-7A9B-458E-9088-BF18C68F6BF1}" sibTransId="{A5E80C4F-0E35-4276-92ED-AA539D603F47}"/>
    <dgm:cxn modelId="{351CBC3A-729B-45A0-B25D-C9BE4F257150}" type="presOf" srcId="{598E11F2-2FCF-48FB-82A2-2D3E2BF26462}" destId="{4B8FB96D-6DA1-4BDC-8698-53407B23645E}" srcOrd="0" destOrd="0" presId="urn:microsoft.com/office/officeart/2005/8/layout/radial6"/>
    <dgm:cxn modelId="{BA8AB23B-E84C-4D9F-BC2C-9189F5D98816}" type="presOf" srcId="{541C259A-DE5C-4B98-B38E-2A69B7DC484F}" destId="{43C3B624-5D84-439A-9901-05CE4A9F1625}" srcOrd="0" destOrd="0" presId="urn:microsoft.com/office/officeart/2005/8/layout/radial6"/>
    <dgm:cxn modelId="{63570748-BC91-47CB-9D87-9E6A7F2A0FEB}" type="presOf" srcId="{A5E80C4F-0E35-4276-92ED-AA539D603F47}" destId="{A038D3EA-3868-4072-9BBF-5683B52CCC3D}" srcOrd="0" destOrd="0" presId="urn:microsoft.com/office/officeart/2005/8/layout/radial6"/>
    <dgm:cxn modelId="{38F3866A-B78D-4A05-BC9C-C78CA1B19B5A}" type="presOf" srcId="{76735698-8FAC-4328-9F0A-5B4D7F1935D5}" destId="{D0EEFD35-2A3A-401E-990F-3E09E622C8CE}" srcOrd="0" destOrd="0" presId="urn:microsoft.com/office/officeart/2005/8/layout/radial6"/>
    <dgm:cxn modelId="{62F9906C-9DE3-4E67-A1DD-2A9B4B8387F8}" type="presOf" srcId="{69E7FEC3-88F9-4BFB-8D07-CECA4B525EE9}" destId="{502FC6C1-A552-4498-AAA8-DE582201FE40}" srcOrd="0" destOrd="0" presId="urn:microsoft.com/office/officeart/2005/8/layout/radial6"/>
    <dgm:cxn modelId="{86CC6C9B-C325-4356-BB18-52B698955690}" srcId="{80BE9A54-01AB-438E-B80C-2A53DADCA086}" destId="{3A313822-203F-492F-860C-64AF17F7A9C0}" srcOrd="1" destOrd="0" parTransId="{5333E5E5-87FF-4C68-81AE-5F1DF2B8FE82}" sibTransId="{43A88E21-3592-473C-B9E7-7B73D50D1CF7}"/>
    <dgm:cxn modelId="{0D415F9E-6E42-4DE5-B22F-848C11287689}" srcId="{80BE9A54-01AB-438E-B80C-2A53DADCA086}" destId="{01EC9A6F-A056-4ACD-B86B-B1AD491325D9}" srcOrd="4" destOrd="0" parTransId="{AB39712F-7659-4C48-95A7-C186A3A01099}" sibTransId="{541C259A-DE5C-4B98-B38E-2A69B7DC484F}"/>
    <dgm:cxn modelId="{86832CB2-0055-4884-B776-BBA45F29D567}" srcId="{80BE9A54-01AB-438E-B80C-2A53DADCA086}" destId="{5FAEA7EC-1C54-42C7-9566-362F398CD0BB}" srcOrd="2" destOrd="0" parTransId="{BE3D22F4-F846-4088-925E-A3D72243084D}" sibTransId="{69E7FEC3-88F9-4BFB-8D07-CECA4B525EE9}"/>
    <dgm:cxn modelId="{A7F60DB3-AD38-41F2-8325-72A107243557}" type="presOf" srcId="{FABF1D0C-A9C3-42D3-8F64-D217876A4A66}" destId="{EBAEB174-62EA-4B07-AFA6-7566006D5F07}" srcOrd="0" destOrd="0" presId="urn:microsoft.com/office/officeart/2005/8/layout/radial6"/>
    <dgm:cxn modelId="{CEE493B9-5C68-4845-BA09-D162774768B5}" type="presOf" srcId="{3A313822-203F-492F-860C-64AF17F7A9C0}" destId="{ADF3A0F5-D5B6-4F73-AD56-EB31BF318F73}" srcOrd="0" destOrd="0" presId="urn:microsoft.com/office/officeart/2005/8/layout/radial6"/>
    <dgm:cxn modelId="{0014CABB-0039-4B76-8DB5-4B4C336B6F7C}" srcId="{FABF1D0C-A9C3-42D3-8F64-D217876A4A66}" destId="{80BE9A54-01AB-438E-B80C-2A53DADCA086}" srcOrd="0" destOrd="0" parTransId="{6FF9E880-259E-4A21-BE64-89F3285C966D}" sibTransId="{C0ED4BB7-A696-4721-84BD-C5515999944F}"/>
    <dgm:cxn modelId="{0D2596C1-E132-4E7A-861B-B4A462A14BCC}" type="presOf" srcId="{01EC9A6F-A056-4ACD-B86B-B1AD491325D9}" destId="{4752F636-D205-4F58-92E6-D976F10BC7B1}" srcOrd="0" destOrd="0" presId="urn:microsoft.com/office/officeart/2005/8/layout/radial6"/>
    <dgm:cxn modelId="{D0D7B6C7-1CDD-4DA6-960E-B4572DA4A718}" srcId="{80BE9A54-01AB-438E-B80C-2A53DADCA086}" destId="{73CFBCA9-9658-494B-A4B8-6BC5684B5A8F}" srcOrd="5" destOrd="0" parTransId="{A4F8EAEC-180C-47D4-845C-B765EDF193A0}" sibTransId="{64E78071-1367-45CD-9F77-8D25D9C67694}"/>
    <dgm:cxn modelId="{5E6C83EF-A25C-4FF8-8440-86596D359A65}" type="presOf" srcId="{64E78071-1367-45CD-9F77-8D25D9C67694}" destId="{59EFFF71-16F4-4F04-BC1B-F4DF73102A42}" srcOrd="0" destOrd="0" presId="urn:microsoft.com/office/officeart/2005/8/layout/radial6"/>
    <dgm:cxn modelId="{528B76F9-FBA1-4AEA-97C6-6273BF7FFE5E}" srcId="{80BE9A54-01AB-438E-B80C-2A53DADCA086}" destId="{DB868383-9163-4E9D-8EB5-E6D7336EB6AF}" srcOrd="3" destOrd="0" parTransId="{CCB2FDCF-99AF-4BD4-B790-BE787E25BC26}" sibTransId="{76735698-8FAC-4328-9F0A-5B4D7F1935D5}"/>
    <dgm:cxn modelId="{C8301CFD-E834-4FEF-81DB-53C5837F9207}" type="presOf" srcId="{43A88E21-3592-473C-B9E7-7B73D50D1CF7}" destId="{799D0851-A5A4-4A54-A35F-91CA19E4C6A0}" srcOrd="0" destOrd="0" presId="urn:microsoft.com/office/officeart/2005/8/layout/radial6"/>
    <dgm:cxn modelId="{5BB0FBFD-037E-46FC-98CB-74F36DC1ADDF}" type="presOf" srcId="{DB868383-9163-4E9D-8EB5-E6D7336EB6AF}" destId="{582CCD7F-3C49-42EE-A9C2-79D12A91476C}" srcOrd="0" destOrd="0" presId="urn:microsoft.com/office/officeart/2005/8/layout/radial6"/>
    <dgm:cxn modelId="{3BDC3131-9ACD-42DF-B852-9ADBDD3FD324}" type="presParOf" srcId="{EBAEB174-62EA-4B07-AFA6-7566006D5F07}" destId="{4ACAF9A6-4A11-4C45-9C09-D3410BFF95F7}" srcOrd="0" destOrd="0" presId="urn:microsoft.com/office/officeart/2005/8/layout/radial6"/>
    <dgm:cxn modelId="{6016FEED-7AB1-42DF-AAC5-13A2B7EB5863}" type="presParOf" srcId="{EBAEB174-62EA-4B07-AFA6-7566006D5F07}" destId="{4B8FB96D-6DA1-4BDC-8698-53407B23645E}" srcOrd="1" destOrd="0" presId="urn:microsoft.com/office/officeart/2005/8/layout/radial6"/>
    <dgm:cxn modelId="{7C8366D2-64DC-45D9-A780-A3A77F61E78A}" type="presParOf" srcId="{EBAEB174-62EA-4B07-AFA6-7566006D5F07}" destId="{25C1B530-DE92-48CC-AF14-37DB4162559A}" srcOrd="2" destOrd="0" presId="urn:microsoft.com/office/officeart/2005/8/layout/radial6"/>
    <dgm:cxn modelId="{A07284FD-3F4A-42E7-9294-DDA4B2528C28}" type="presParOf" srcId="{EBAEB174-62EA-4B07-AFA6-7566006D5F07}" destId="{A038D3EA-3868-4072-9BBF-5683B52CCC3D}" srcOrd="3" destOrd="0" presId="urn:microsoft.com/office/officeart/2005/8/layout/radial6"/>
    <dgm:cxn modelId="{66781EAE-8BDD-4128-B92B-8226F473EADA}" type="presParOf" srcId="{EBAEB174-62EA-4B07-AFA6-7566006D5F07}" destId="{ADF3A0F5-D5B6-4F73-AD56-EB31BF318F73}" srcOrd="4" destOrd="0" presId="urn:microsoft.com/office/officeart/2005/8/layout/radial6"/>
    <dgm:cxn modelId="{3D1BCCC4-E4D3-4226-9646-12FD6AB21F46}" type="presParOf" srcId="{EBAEB174-62EA-4B07-AFA6-7566006D5F07}" destId="{417937F1-49A2-47E1-8349-FCE5C1B341D0}" srcOrd="5" destOrd="0" presId="urn:microsoft.com/office/officeart/2005/8/layout/radial6"/>
    <dgm:cxn modelId="{96479D8B-3D68-49C4-B4AC-F7E2E537C24A}" type="presParOf" srcId="{EBAEB174-62EA-4B07-AFA6-7566006D5F07}" destId="{799D0851-A5A4-4A54-A35F-91CA19E4C6A0}" srcOrd="6" destOrd="0" presId="urn:microsoft.com/office/officeart/2005/8/layout/radial6"/>
    <dgm:cxn modelId="{207319D3-17F1-44C6-A159-588553E14ECE}" type="presParOf" srcId="{EBAEB174-62EA-4B07-AFA6-7566006D5F07}" destId="{983EDF9E-D6F0-48DF-8157-5FC86F10461E}" srcOrd="7" destOrd="0" presId="urn:microsoft.com/office/officeart/2005/8/layout/radial6"/>
    <dgm:cxn modelId="{41972959-BF00-4111-ABD4-6C27CFE7751D}" type="presParOf" srcId="{EBAEB174-62EA-4B07-AFA6-7566006D5F07}" destId="{8D59F22E-307B-40F0-A15D-9C10B611CDD2}" srcOrd="8" destOrd="0" presId="urn:microsoft.com/office/officeart/2005/8/layout/radial6"/>
    <dgm:cxn modelId="{38C96299-7ACE-4651-8C0B-F305F8092631}" type="presParOf" srcId="{EBAEB174-62EA-4B07-AFA6-7566006D5F07}" destId="{502FC6C1-A552-4498-AAA8-DE582201FE40}" srcOrd="9" destOrd="0" presId="urn:microsoft.com/office/officeart/2005/8/layout/radial6"/>
    <dgm:cxn modelId="{50D72719-6B5A-4943-8C21-ABEC1E6F70F5}" type="presParOf" srcId="{EBAEB174-62EA-4B07-AFA6-7566006D5F07}" destId="{582CCD7F-3C49-42EE-A9C2-79D12A91476C}" srcOrd="10" destOrd="0" presId="urn:microsoft.com/office/officeart/2005/8/layout/radial6"/>
    <dgm:cxn modelId="{D791A06E-F92A-4AEC-8B81-BC2DADE9BF7B}" type="presParOf" srcId="{EBAEB174-62EA-4B07-AFA6-7566006D5F07}" destId="{9D450903-D6D0-40AE-B77A-78F46E68CEBD}" srcOrd="11" destOrd="0" presId="urn:microsoft.com/office/officeart/2005/8/layout/radial6"/>
    <dgm:cxn modelId="{DCBC1659-46B1-4E44-8734-D95F20CF9EBF}" type="presParOf" srcId="{EBAEB174-62EA-4B07-AFA6-7566006D5F07}" destId="{D0EEFD35-2A3A-401E-990F-3E09E622C8CE}" srcOrd="12" destOrd="0" presId="urn:microsoft.com/office/officeart/2005/8/layout/radial6"/>
    <dgm:cxn modelId="{0A3E7F50-1C64-42BE-944B-0DA5532C0EB6}" type="presParOf" srcId="{EBAEB174-62EA-4B07-AFA6-7566006D5F07}" destId="{4752F636-D205-4F58-92E6-D976F10BC7B1}" srcOrd="13" destOrd="0" presId="urn:microsoft.com/office/officeart/2005/8/layout/radial6"/>
    <dgm:cxn modelId="{B7003EA9-BD17-40DB-B95E-7B0AF4DCB5A9}" type="presParOf" srcId="{EBAEB174-62EA-4B07-AFA6-7566006D5F07}" destId="{86FE782B-25B0-4D8F-9336-D40ECDB32327}" srcOrd="14" destOrd="0" presId="urn:microsoft.com/office/officeart/2005/8/layout/radial6"/>
    <dgm:cxn modelId="{0DF0707C-57B8-4D93-A90D-780FC77C138F}" type="presParOf" srcId="{EBAEB174-62EA-4B07-AFA6-7566006D5F07}" destId="{43C3B624-5D84-439A-9901-05CE4A9F1625}" srcOrd="15" destOrd="0" presId="urn:microsoft.com/office/officeart/2005/8/layout/radial6"/>
    <dgm:cxn modelId="{A224EEF7-5AAA-4301-BD52-67CBD243750A}" type="presParOf" srcId="{EBAEB174-62EA-4B07-AFA6-7566006D5F07}" destId="{F20741D3-D564-4D34-980D-9411ACFA833A}" srcOrd="16" destOrd="0" presId="urn:microsoft.com/office/officeart/2005/8/layout/radial6"/>
    <dgm:cxn modelId="{6A409AFB-1A2E-482A-B42E-E3D4C75D5D04}" type="presParOf" srcId="{EBAEB174-62EA-4B07-AFA6-7566006D5F07}" destId="{CCF4752A-27DB-4F88-B9B7-97438B776990}" srcOrd="17" destOrd="0" presId="urn:microsoft.com/office/officeart/2005/8/layout/radial6"/>
    <dgm:cxn modelId="{5C354619-9A89-4B36-8D42-5E4097FFC6FC}" type="presParOf" srcId="{EBAEB174-62EA-4B07-AFA6-7566006D5F07}" destId="{59EFFF71-16F4-4F04-BC1B-F4DF73102A42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C7F10-A7B7-4B41-9386-57C7EA1F00A6}">
      <dsp:nvSpPr>
        <dsp:cNvPr id="0" name=""/>
        <dsp:cNvSpPr/>
      </dsp:nvSpPr>
      <dsp:spPr>
        <a:xfrm>
          <a:off x="1346810" y="79441"/>
          <a:ext cx="6261016" cy="6261016"/>
        </a:xfrm>
        <a:prstGeom prst="circularArrow">
          <a:avLst>
            <a:gd name="adj1" fmla="val 5544"/>
            <a:gd name="adj2" fmla="val 330680"/>
            <a:gd name="adj3" fmla="val 14496175"/>
            <a:gd name="adj4" fmla="val 16961450"/>
            <a:gd name="adj5" fmla="val 575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FD80B3-1D28-454B-9B1A-DFB5D4E673C9}">
      <dsp:nvSpPr>
        <dsp:cNvPr id="0" name=""/>
        <dsp:cNvSpPr/>
      </dsp:nvSpPr>
      <dsp:spPr>
        <a:xfrm>
          <a:off x="3489160" y="-116833"/>
          <a:ext cx="1976316" cy="1463640"/>
        </a:xfrm>
        <a:prstGeom prst="roundRect">
          <a:avLst/>
        </a:prstGeom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latin typeface="NikoshBAN" panose="02000000000000000000" pitchFamily="2" charset="0"/>
              <a:cs typeface="NikoshBAN" panose="02000000000000000000" pitchFamily="2" charset="0"/>
            </a:rPr>
            <a:t>  </a:t>
          </a:r>
        </a:p>
      </dsp:txBody>
      <dsp:txXfrm>
        <a:off x="3560609" y="-45384"/>
        <a:ext cx="1833418" cy="1320742"/>
      </dsp:txXfrm>
    </dsp:sp>
    <dsp:sp modelId="{13FF25C6-0336-4FB6-9F1E-4AC012B71492}">
      <dsp:nvSpPr>
        <dsp:cNvPr id="0" name=""/>
        <dsp:cNvSpPr/>
      </dsp:nvSpPr>
      <dsp:spPr>
        <a:xfrm>
          <a:off x="5576605" y="1126168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24843" y="1174406"/>
        <a:ext cx="1879840" cy="891682"/>
      </dsp:txXfrm>
    </dsp:sp>
    <dsp:sp modelId="{ED017B64-74DE-4A88-AEF4-5C2092422275}">
      <dsp:nvSpPr>
        <dsp:cNvPr id="0" name=""/>
        <dsp:cNvSpPr/>
      </dsp:nvSpPr>
      <dsp:spPr>
        <a:xfrm>
          <a:off x="6092162" y="3384969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1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140400" y="3433207"/>
        <a:ext cx="1879840" cy="891682"/>
      </dsp:txXfrm>
    </dsp:sp>
    <dsp:sp modelId="{5B3DF4FC-4C78-48FD-80E1-1E84367C3481}">
      <dsp:nvSpPr>
        <dsp:cNvPr id="0" name=""/>
        <dsp:cNvSpPr/>
      </dsp:nvSpPr>
      <dsp:spPr>
        <a:xfrm>
          <a:off x="4647605" y="5196386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4695843" y="5244624"/>
        <a:ext cx="1879840" cy="891682"/>
      </dsp:txXfrm>
    </dsp:sp>
    <dsp:sp modelId="{6B30BBD4-1A0F-4521-9496-B2E8A97041A0}">
      <dsp:nvSpPr>
        <dsp:cNvPr id="0" name=""/>
        <dsp:cNvSpPr/>
      </dsp:nvSpPr>
      <dsp:spPr>
        <a:xfrm>
          <a:off x="2330715" y="5196386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2378953" y="5244624"/>
        <a:ext cx="1879840" cy="891682"/>
      </dsp:txXfrm>
    </dsp:sp>
    <dsp:sp modelId="{C5F084DC-319B-4E95-9972-936DC6280986}">
      <dsp:nvSpPr>
        <dsp:cNvPr id="0" name=""/>
        <dsp:cNvSpPr/>
      </dsp:nvSpPr>
      <dsp:spPr>
        <a:xfrm>
          <a:off x="886158" y="3384969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934396" y="3433207"/>
        <a:ext cx="1879840" cy="891682"/>
      </dsp:txXfrm>
    </dsp:sp>
    <dsp:sp modelId="{28A89FC8-13DF-4F79-AAC1-D33922C2A579}">
      <dsp:nvSpPr>
        <dsp:cNvPr id="0" name=""/>
        <dsp:cNvSpPr/>
      </dsp:nvSpPr>
      <dsp:spPr>
        <a:xfrm>
          <a:off x="1401714" y="1126168"/>
          <a:ext cx="1976316" cy="988158"/>
        </a:xfrm>
        <a:prstGeom prst="roundRect">
          <a:avLst/>
        </a:prstGeom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0" kern="120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449952" y="1174406"/>
        <a:ext cx="1879840" cy="891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FFF71-16F4-4F04-BC1B-F4DF73102A42}">
      <dsp:nvSpPr>
        <dsp:cNvPr id="0" name=""/>
        <dsp:cNvSpPr/>
      </dsp:nvSpPr>
      <dsp:spPr>
        <a:xfrm>
          <a:off x="2260232" y="1157182"/>
          <a:ext cx="5659587" cy="5659587"/>
        </a:xfrm>
        <a:prstGeom prst="blockArc">
          <a:avLst>
            <a:gd name="adj1" fmla="val 13095002"/>
            <a:gd name="adj2" fmla="val 16608170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C3B624-5D84-439A-9901-05CE4A9F1625}">
      <dsp:nvSpPr>
        <dsp:cNvPr id="0" name=""/>
        <dsp:cNvSpPr/>
      </dsp:nvSpPr>
      <dsp:spPr>
        <a:xfrm>
          <a:off x="2483446" y="827806"/>
          <a:ext cx="5659587" cy="5659587"/>
        </a:xfrm>
        <a:prstGeom prst="blockArc">
          <a:avLst>
            <a:gd name="adj1" fmla="val 9000000"/>
            <a:gd name="adj2" fmla="val 12600000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EEFD35-2A3A-401E-990F-3E09E622C8CE}">
      <dsp:nvSpPr>
        <dsp:cNvPr id="0" name=""/>
        <dsp:cNvSpPr/>
      </dsp:nvSpPr>
      <dsp:spPr>
        <a:xfrm>
          <a:off x="2292187" y="539761"/>
          <a:ext cx="5659587" cy="5659587"/>
        </a:xfrm>
        <a:prstGeom prst="blockArc">
          <a:avLst>
            <a:gd name="adj1" fmla="val 5076970"/>
            <a:gd name="adj2" fmla="val 8569939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FC6C1-A552-4498-AAA8-DE582201FE40}">
      <dsp:nvSpPr>
        <dsp:cNvPr id="0" name=""/>
        <dsp:cNvSpPr/>
      </dsp:nvSpPr>
      <dsp:spPr>
        <a:xfrm>
          <a:off x="2681668" y="530617"/>
          <a:ext cx="5659587" cy="5659587"/>
        </a:xfrm>
        <a:prstGeom prst="blockArc">
          <a:avLst>
            <a:gd name="adj1" fmla="val 2244348"/>
            <a:gd name="adj2" fmla="val 5561632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9D0851-A5A4-4A54-A35F-91CA19E4C6A0}">
      <dsp:nvSpPr>
        <dsp:cNvPr id="0" name=""/>
        <dsp:cNvSpPr/>
      </dsp:nvSpPr>
      <dsp:spPr>
        <a:xfrm>
          <a:off x="2504305" y="792289"/>
          <a:ext cx="5659587" cy="5659587"/>
        </a:xfrm>
        <a:prstGeom prst="blockArc">
          <a:avLst>
            <a:gd name="adj1" fmla="val 19827930"/>
            <a:gd name="adj2" fmla="val 1851198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38D3EA-3868-4072-9BBF-5683B52CCC3D}">
      <dsp:nvSpPr>
        <dsp:cNvPr id="0" name=""/>
        <dsp:cNvSpPr/>
      </dsp:nvSpPr>
      <dsp:spPr>
        <a:xfrm>
          <a:off x="2762627" y="1171124"/>
          <a:ext cx="5659587" cy="5659587"/>
        </a:xfrm>
        <a:prstGeom prst="blockArc">
          <a:avLst>
            <a:gd name="adj1" fmla="val 15982586"/>
            <a:gd name="adj2" fmla="val 19257325"/>
            <a:gd name="adj3" fmla="val 4532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AF9A6-4A11-4C45-9C09-D3410BFF95F7}">
      <dsp:nvSpPr>
        <dsp:cNvPr id="0" name=""/>
        <dsp:cNvSpPr/>
      </dsp:nvSpPr>
      <dsp:spPr>
        <a:xfrm>
          <a:off x="4040976" y="2385335"/>
          <a:ext cx="2544528" cy="2544528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shade val="36000"/>
                <a:satMod val="120000"/>
              </a:schemeClr>
              <a:schemeClr val="accent2"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kern="120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চিকিৎসা</a:t>
          </a:r>
          <a:r>
            <a:rPr lang="en-US" sz="3600" b="0" kern="12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kern="120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ক্ষেত্রে</a:t>
          </a:r>
          <a:r>
            <a:rPr lang="en-US" sz="3600" b="0" kern="12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0" kern="1200" cap="none" spc="0" dirty="0" err="1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r>
            <a:rPr lang="en-US" sz="3600" b="0" kern="120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4413613" y="2757972"/>
        <a:ext cx="1799254" cy="1799254"/>
      </dsp:txXfrm>
    </dsp:sp>
    <dsp:sp modelId="{4B8FB96D-6DA1-4BDC-8698-53407B23645E}">
      <dsp:nvSpPr>
        <dsp:cNvPr id="0" name=""/>
        <dsp:cNvSpPr/>
      </dsp:nvSpPr>
      <dsp:spPr>
        <a:xfrm>
          <a:off x="4527043" y="350190"/>
          <a:ext cx="1781169" cy="1781169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4787889" y="611036"/>
        <a:ext cx="1259477" cy="1259477"/>
      </dsp:txXfrm>
    </dsp:sp>
    <dsp:sp modelId="{ADF3A0F5-D5B6-4F73-AD56-EB31BF318F73}">
      <dsp:nvSpPr>
        <dsp:cNvPr id="0" name=""/>
        <dsp:cNvSpPr/>
      </dsp:nvSpPr>
      <dsp:spPr>
        <a:xfrm>
          <a:off x="6775689" y="1314439"/>
          <a:ext cx="1929416" cy="1888627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0" kern="120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7058245" y="1591022"/>
        <a:ext cx="1364304" cy="1335461"/>
      </dsp:txXfrm>
    </dsp:sp>
    <dsp:sp modelId="{983EDF9E-D6F0-48DF-8157-5FC86F10461E}">
      <dsp:nvSpPr>
        <dsp:cNvPr id="0" name=""/>
        <dsp:cNvSpPr/>
      </dsp:nvSpPr>
      <dsp:spPr>
        <a:xfrm>
          <a:off x="6777159" y="4112161"/>
          <a:ext cx="1862444" cy="1856548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7049908" y="4384046"/>
        <a:ext cx="1316946" cy="1312778"/>
      </dsp:txXfrm>
    </dsp:sp>
    <dsp:sp modelId="{582CCD7F-3C49-42EE-A9C2-79D12A91476C}">
      <dsp:nvSpPr>
        <dsp:cNvPr id="0" name=""/>
        <dsp:cNvSpPr/>
      </dsp:nvSpPr>
      <dsp:spPr>
        <a:xfrm>
          <a:off x="4490892" y="5232441"/>
          <a:ext cx="1781169" cy="1781169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b="0" kern="120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sp:txBody>
      <dsp:txXfrm>
        <a:off x="4751738" y="5493287"/>
        <a:ext cx="1259477" cy="1259477"/>
      </dsp:txXfrm>
    </dsp:sp>
    <dsp:sp modelId="{4752F636-D205-4F58-92E6-D976F10BC7B1}">
      <dsp:nvSpPr>
        <dsp:cNvPr id="0" name=""/>
        <dsp:cNvSpPr/>
      </dsp:nvSpPr>
      <dsp:spPr>
        <a:xfrm>
          <a:off x="2027513" y="4149850"/>
          <a:ext cx="1781169" cy="1781169"/>
        </a:xfrm>
        <a:prstGeom prst="ellipse">
          <a:avLst/>
        </a:prstGeom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2288359" y="4410696"/>
        <a:ext cx="1259477" cy="1259477"/>
      </dsp:txXfrm>
    </dsp:sp>
    <dsp:sp modelId="{F20741D3-D564-4D34-980D-9411ACFA833A}">
      <dsp:nvSpPr>
        <dsp:cNvPr id="0" name=""/>
        <dsp:cNvSpPr/>
      </dsp:nvSpPr>
      <dsp:spPr>
        <a:xfrm>
          <a:off x="2027513" y="1384179"/>
          <a:ext cx="1781169" cy="1781169"/>
        </a:xfrm>
        <a:prstGeom prst="ellipse">
          <a:avLst/>
        </a:prstGeom>
        <a:blipFill dpi="0" rotWithShape="0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 </a:t>
          </a:r>
        </a:p>
      </dsp:txBody>
      <dsp:txXfrm>
        <a:off x="2288359" y="1645025"/>
        <a:ext cx="1259477" cy="1259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6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20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1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07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5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7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3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360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435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01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11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52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46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86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99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62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830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70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02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6299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33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430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535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54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94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91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844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4520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27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32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082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097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256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61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16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39797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747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0816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341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6174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7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360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E6A17-DE43-44E6-A684-8588B4C703F9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8B09798-56D3-4C48-97E0-C99F38F9D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37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image" Target="../media/image51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g"/><Relationship Id="rId3" Type="http://schemas.openxmlformats.org/officeDocument/2006/relationships/image" Target="../media/image53.jpg"/><Relationship Id="rId7" Type="http://schemas.openxmlformats.org/officeDocument/2006/relationships/image" Target="../media/image5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C8F23C-B963-5ACF-905C-811B09762DE8}"/>
              </a:ext>
            </a:extLst>
          </p:cNvPr>
          <p:cNvSpPr txBox="1"/>
          <p:nvPr/>
        </p:nvSpPr>
        <p:spPr>
          <a:xfrm>
            <a:off x="101601" y="2018475"/>
            <a:ext cx="6299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b="1" dirty="0">
              <a:solidFill>
                <a:schemeClr val="accent4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06801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3912C8-410B-02D4-58F2-B42B5AC353A4}"/>
              </a:ext>
            </a:extLst>
          </p:cNvPr>
          <p:cNvSpPr txBox="1"/>
          <p:nvPr/>
        </p:nvSpPr>
        <p:spPr>
          <a:xfrm>
            <a:off x="5156024" y="1978805"/>
            <a:ext cx="6337282" cy="2462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6000" b="1" dirty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rgbClr val="00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আফসানা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(৩৯)</a:t>
            </a:r>
          </a:p>
          <a:p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651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1D88CF-37B6-9B83-B7FC-BFEDCC98D26C}"/>
              </a:ext>
            </a:extLst>
          </p:cNvPr>
          <p:cNvSpPr txBox="1"/>
          <p:nvPr/>
        </p:nvSpPr>
        <p:spPr>
          <a:xfrm>
            <a:off x="1615440" y="642212"/>
            <a:ext cx="896112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4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4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10 </a:t>
            </a:r>
          </a:p>
          <a:p>
            <a:pPr algn="ctr"/>
            <a:r>
              <a:rPr lang="en-US" sz="4800" b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4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১২২ </a:t>
            </a: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১৭/১০/২০২৬</a:t>
            </a:r>
          </a:p>
          <a:p>
            <a:pPr algn="l"/>
            <a:endParaRPr lang="en-US" sz="3600" dirty="0" err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14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split orient="vert"/>
      </p:transition>
    </mc:Choice>
    <mc:Fallback xmlns="">
      <p:transition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107ACA-E71B-D591-8881-ED4B8447913C}"/>
              </a:ext>
            </a:extLst>
          </p:cNvPr>
          <p:cNvSpPr txBox="1"/>
          <p:nvPr/>
        </p:nvSpPr>
        <p:spPr>
          <a:xfrm>
            <a:off x="426080" y="1551563"/>
            <a:ext cx="1090352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৭.১.১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31918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EF433-58A7-85D0-7615-CDA68BDB7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035" y="1403604"/>
            <a:ext cx="10058400" cy="405079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ছোয়ায়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4400" b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তো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37673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3084D9-314B-6420-EB54-39C3835FD3FD}"/>
              </a:ext>
            </a:extLst>
          </p:cNvPr>
          <p:cNvSpPr txBox="1"/>
          <p:nvPr/>
        </p:nvSpPr>
        <p:spPr>
          <a:xfrm>
            <a:off x="1674056" y="414997"/>
            <a:ext cx="83562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6600" b="1" dirty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sz="6600" b="1" dirty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6600" b="1" dirty="0">
              <a:solidFill>
                <a:srgbClr val="00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386" name="Picture 2" descr="আগামী দিনের ৩ প্রযুক্তি | The Daily Star">
            <a:extLst>
              <a:ext uri="{FF2B5EF4-FFF2-40B4-BE49-F238E27FC236}">
                <a16:creationId xmlns:a16="http://schemas.microsoft.com/office/drawing/2014/main" id="{7CC19C18-A90C-B27F-7EC0-E3C6A21DD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7" y="1522993"/>
            <a:ext cx="8162925" cy="45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10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wipe/>
      </p:transition>
    </mc:Choice>
    <mc:Fallback xmlns=""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2B45-79BA-CF7E-4C68-011D89C6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A3839E-DF5A-A475-A36F-BFCF68B54829}"/>
              </a:ext>
            </a:extLst>
          </p:cNvPr>
          <p:cNvSpPr txBox="1"/>
          <p:nvPr/>
        </p:nvSpPr>
        <p:spPr>
          <a:xfrm>
            <a:off x="1550369" y="337624"/>
            <a:ext cx="9091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জানবো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D62F0-FBB5-2FF1-C55D-4AA9355BD465}"/>
              </a:ext>
            </a:extLst>
          </p:cNvPr>
          <p:cNvSpPr txBox="1"/>
          <p:nvPr/>
        </p:nvSpPr>
        <p:spPr>
          <a:xfrm>
            <a:off x="562708" y="2307101"/>
            <a:ext cx="11211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214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C772A-2F52-458A-31AA-7BC1D9B9B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0B30-3ADB-3AFD-A94C-0127644F0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" y="0"/>
            <a:ext cx="12090400" cy="160934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B5E0A-DA18-010B-B223-7F3F3AA9D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1756230"/>
            <a:ext cx="11443957" cy="482745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জীবনকে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3548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DCE79-F223-5C63-DC16-5FB0FC312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6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1C064-8CDC-9B12-3EDF-5CA87BBF5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কৃষিতে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যাতায়াতে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চিকিৎসায়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03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C86D-FF5D-64D8-5E42-64A941AB2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46351"/>
            <a:ext cx="10058400" cy="93409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লাইট বাল্বের ইতিকথা – Pi Labs Bangladesh Ltd.">
            <a:extLst>
              <a:ext uri="{FF2B5EF4-FFF2-40B4-BE49-F238E27FC236}">
                <a16:creationId xmlns:a16="http://schemas.microsoft.com/office/drawing/2014/main" id="{5695AFEF-539C-CF6C-3526-917CFEA652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414" y="1195051"/>
            <a:ext cx="6945085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73B601-DD01-A322-9DFA-50D31D77EF29}"/>
              </a:ext>
            </a:extLst>
          </p:cNvPr>
          <p:cNvSpPr txBox="1"/>
          <p:nvPr/>
        </p:nvSpPr>
        <p:spPr>
          <a:xfrm>
            <a:off x="223568" y="215890"/>
            <a:ext cx="10625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43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29D3B7-3648-7BEF-4017-8FAF4F5B2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700" y="576135"/>
            <a:ext cx="3784600" cy="362131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50EAB81-7B9C-4D7A-369F-5A186DBB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প্রেশার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পরিমাপের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মেশিন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1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D33C9C-3B85-035B-3A3A-C74B9248B5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117" y="685800"/>
            <a:ext cx="5645766" cy="320443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51F648D-071B-B408-942B-AEA45E0D2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91273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48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F55F0BA-E546-7B5C-A28C-ADD680E3B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442" y="829213"/>
            <a:ext cx="5549116" cy="33528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D27547-A6BB-EB80-8C66-26474DF7F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82013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24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annat হাই স্পিড মুভিং হেভি ডিউটি ডেস্ক ফ্যান-10 ইঞ্চি (এক বছরের  ওয়ারেন্টি) | Daraz.com.bd">
            <a:extLst>
              <a:ext uri="{FF2B5EF4-FFF2-40B4-BE49-F238E27FC236}">
                <a16:creationId xmlns:a16="http://schemas.microsoft.com/office/drawing/2014/main" id="{73EB4EC5-C2A5-0D0A-C461-986AF92847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6729"/>
            <a:ext cx="4051300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বিভিন্ন ধরনের ফ্যান">
            <a:extLst>
              <a:ext uri="{FF2B5EF4-FFF2-40B4-BE49-F238E27FC236}">
                <a16:creationId xmlns:a16="http://schemas.microsoft.com/office/drawing/2014/main" id="{2CDBE49B-5F90-3169-CB2D-5B03C03ADC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প্রিমিয়াম গোল্ড সিলিং ফ্যান – CF5603 – BD Totals">
            <a:extLst>
              <a:ext uri="{FF2B5EF4-FFF2-40B4-BE49-F238E27FC236}">
                <a16:creationId xmlns:a16="http://schemas.microsoft.com/office/drawing/2014/main" id="{A1694C8E-781D-7694-981D-C77620BD3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00" y="428029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776669-B2C1-DCAE-4AA1-7AE0C2F0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ফ্যান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51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ass চুলা rfl 26gr | Daraz.com.bd">
            <a:extLst>
              <a:ext uri="{FF2B5EF4-FFF2-40B4-BE49-F238E27FC236}">
                <a16:creationId xmlns:a16="http://schemas.microsoft.com/office/drawing/2014/main" id="{D273370E-B43A-E253-F1A6-B7A755AE51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51816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51F505-C52F-A665-D009-FFF116BF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429000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গ্যাসের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চুলা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41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দেশেই যেভাবে অটোরিকশা তৈরি করছে রানার | The Daily Star">
            <a:extLst>
              <a:ext uri="{FF2B5EF4-FFF2-40B4-BE49-F238E27FC236}">
                <a16:creationId xmlns:a16="http://schemas.microsoft.com/office/drawing/2014/main" id="{B55F8E91-34EA-BEEB-A929-4218005D580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66" y="695081"/>
            <a:ext cx="7223334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অটো রিক্সা বন্ধ নিয়ে কিছু কথা! - আল-ইহসান, Al Ihsan">
            <a:extLst>
              <a:ext uri="{FF2B5EF4-FFF2-40B4-BE49-F238E27FC236}">
                <a16:creationId xmlns:a16="http://schemas.microsoft.com/office/drawing/2014/main" id="{B1343F3B-8B12-7E09-F86F-589713FB0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1502"/>
            <a:ext cx="5353050" cy="494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D2C2CA-F44D-AC5B-5874-2392667C0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833884"/>
            <a:ext cx="428625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অটো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রিকশা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13A273-476E-32C3-C744-D0963EA72EEE}"/>
              </a:ext>
            </a:extLst>
          </p:cNvPr>
          <p:cNvSpPr txBox="1">
            <a:spLocks/>
          </p:cNvSpPr>
          <p:nvPr/>
        </p:nvSpPr>
        <p:spPr>
          <a:xfrm>
            <a:off x="6092842" y="4730305"/>
            <a:ext cx="4974981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সিএনজি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59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বিশ্বের সেরা ৯টি সুবিশাল ও আধুনিক জাহাজ সম্পর্কে জানুন">
            <a:extLst>
              <a:ext uri="{FF2B5EF4-FFF2-40B4-BE49-F238E27FC236}">
                <a16:creationId xmlns:a16="http://schemas.microsoft.com/office/drawing/2014/main" id="{AE58FBA1-F3E3-0B1F-8091-74F9134FFFE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884" y="492955"/>
            <a:ext cx="5598231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434D38-E711-633D-1911-A28A7D656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908726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02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B82C4-8E44-638D-4F3A-9971601ED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P HIGH SPEED BOAT – Khulna Shipyard Ltd">
            <a:extLst>
              <a:ext uri="{FF2B5EF4-FFF2-40B4-BE49-F238E27FC236}">
                <a16:creationId xmlns:a16="http://schemas.microsoft.com/office/drawing/2014/main" id="{C5B42449-C247-0B7D-4F06-7D5B7C63F0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65" y="241887"/>
            <a:ext cx="6645952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C9B7DB-34F4-B8BB-66DA-AB69CAA0D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341" y="4293187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স্পিডবোট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70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শেষ ফেরি'তে শেষ নিঃশ্বাস">
            <a:extLst>
              <a:ext uri="{FF2B5EF4-FFF2-40B4-BE49-F238E27FC236}">
                <a16:creationId xmlns:a16="http://schemas.microsoft.com/office/drawing/2014/main" id="{FB8AC0F5-E8E1-4D09-8B57-5A9246AE7E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619" y="404642"/>
            <a:ext cx="7716761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C253FCC-C08A-2051-5ED7-54EE6CADE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ফেরি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26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4" name="Picture 12" descr="লঞ্চের ট্রিপ ৬ মাসে কমে অর্ধেক - DesheBideshe">
            <a:extLst>
              <a:ext uri="{FF2B5EF4-FFF2-40B4-BE49-F238E27FC236}">
                <a16:creationId xmlns:a16="http://schemas.microsoft.com/office/drawing/2014/main" id="{A2F468B0-CE6B-114B-B0CB-A4C043782C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909" y="474980"/>
            <a:ext cx="6330156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A0D0388-7150-D027-56FA-F12829E60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লঞ্চ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007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 descr="ঢাকা-বরিশাল নৌরুটে আজ থেকে চালু হচ্ছে প্যাডেল স্টিমার মাহসুদ | | বাংলাদেশ  প্রতিদিন">
            <a:extLst>
              <a:ext uri="{FF2B5EF4-FFF2-40B4-BE49-F238E27FC236}">
                <a16:creationId xmlns:a16="http://schemas.microsoft.com/office/drawing/2014/main" id="{58884D5F-F902-1214-ADF6-BF0DD16ABA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642" y="545319"/>
            <a:ext cx="6046716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BE93D06-E6BF-2C6A-2FFE-E22065C3D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স্টিমার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00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বাংলাদেশের সঙ্গে বিমান যোগাযোগের ব্যাপারে আশাবাদী ত্রিপুরা সরকার">
            <a:extLst>
              <a:ext uri="{FF2B5EF4-FFF2-40B4-BE49-F238E27FC236}">
                <a16:creationId xmlns:a16="http://schemas.microsoft.com/office/drawing/2014/main" id="{706AF0F1-5AA7-AA91-61C3-80C0BD8F76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2" y="665162"/>
            <a:ext cx="547687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3FEBA07-1883-AF82-A635-88B1ED6C7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4092799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22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ব্যক্তিগত প্রয়োজনে হেলিকপ্টার ব্যবহার করতে চাইলে যা করবেন">
            <a:extLst>
              <a:ext uri="{FF2B5EF4-FFF2-40B4-BE49-F238E27FC236}">
                <a16:creationId xmlns:a16="http://schemas.microsoft.com/office/drawing/2014/main" id="{0ECA047D-DF86-68B0-0D26-81CCF91CA1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695" y="573454"/>
            <a:ext cx="6866610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E76E7D7-F442-5FA9-37F4-3B84D31B5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হেলিকাপ্টার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02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এক্স রে ইমেজিং ।। X-Ray Imaging » সববাংলায়">
            <a:extLst>
              <a:ext uri="{FF2B5EF4-FFF2-40B4-BE49-F238E27FC236}">
                <a16:creationId xmlns:a16="http://schemas.microsoft.com/office/drawing/2014/main" id="{2010619D-4EEF-62FF-A0D7-716FFD1B01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461" y="481915"/>
            <a:ext cx="6771077" cy="380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A74A62A-DCD5-9B77-A77A-B7C89C9AA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290646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এক্স-রে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8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What Is a Pediatric ECG and Why Might Your Doctor Recommend It? - Abu Dhabi  - Al Ain - Dubai | KidsHeart Medical Center">
            <a:extLst>
              <a:ext uri="{FF2B5EF4-FFF2-40B4-BE49-F238E27FC236}">
                <a16:creationId xmlns:a16="http://schemas.microsoft.com/office/drawing/2014/main" id="{F1113C53-B8F5-398F-371B-B7E6DEC2BB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629" y="320236"/>
            <a:ext cx="7202311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B73E5D8-6449-253B-8E60-50B31598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ইসিজি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5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থার্মোমিটার | কালের কণ্ঠ">
            <a:extLst>
              <a:ext uri="{FF2B5EF4-FFF2-40B4-BE49-F238E27FC236}">
                <a16:creationId xmlns:a16="http://schemas.microsoft.com/office/drawing/2014/main" id="{69B27320-5F17-F062-739A-23ADEE96B6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75" y="334303"/>
            <a:ext cx="6358597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Digital Thermometer | Daraz.com.bd">
            <a:extLst>
              <a:ext uri="{FF2B5EF4-FFF2-40B4-BE49-F238E27FC236}">
                <a16:creationId xmlns:a16="http://schemas.microsoft.com/office/drawing/2014/main" id="{7CC3C98E-A8A6-8FF8-3D0E-BF31A3B1D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474"/>
            <a:ext cx="4867421" cy="486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CD278E2-730C-FD29-1842-D952F213C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থার্মোমিটার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0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Woman &amp; Child Care Hospital">
            <a:extLst>
              <a:ext uri="{FF2B5EF4-FFF2-40B4-BE49-F238E27FC236}">
                <a16:creationId xmlns:a16="http://schemas.microsoft.com/office/drawing/2014/main" id="{1E6B947A-6B5C-B0B8-34A6-BDB36FAD8A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35" y="334303"/>
            <a:ext cx="6047929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7C3B60F-0A0B-95DB-2525-0C616A22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1101"/>
            <a:ext cx="10058400" cy="1609344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আল্ট্রাসনোগ্রাফি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18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82053B-A489-763A-2063-9AE9931EA177}"/>
              </a:ext>
            </a:extLst>
          </p:cNvPr>
          <p:cNvSpPr txBox="1"/>
          <p:nvPr/>
        </p:nvSpPr>
        <p:spPr>
          <a:xfrm>
            <a:off x="810411" y="253219"/>
            <a:ext cx="10058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একটু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ছকটি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পূরন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6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Content Placeholder 9">
            <a:extLst>
              <a:ext uri="{FF2B5EF4-FFF2-40B4-BE49-F238E27FC236}">
                <a16:creationId xmlns:a16="http://schemas.microsoft.com/office/drawing/2014/main" id="{2DB07D9F-07FB-9DBD-3479-21A773DF4B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777263"/>
              </p:ext>
            </p:extLst>
          </p:nvPr>
        </p:nvGraphicFramePr>
        <p:xfrm>
          <a:off x="534573" y="1463040"/>
          <a:ext cx="11071272" cy="4431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0424">
                  <a:extLst>
                    <a:ext uri="{9D8B030D-6E8A-4147-A177-3AD203B41FA5}">
                      <a16:colId xmlns:a16="http://schemas.microsoft.com/office/drawing/2014/main" val="148097438"/>
                    </a:ext>
                  </a:extLst>
                </a:gridCol>
                <a:gridCol w="3690424">
                  <a:extLst>
                    <a:ext uri="{9D8B030D-6E8A-4147-A177-3AD203B41FA5}">
                      <a16:colId xmlns:a16="http://schemas.microsoft.com/office/drawing/2014/main" val="2637649092"/>
                    </a:ext>
                  </a:extLst>
                </a:gridCol>
                <a:gridCol w="3690424">
                  <a:extLst>
                    <a:ext uri="{9D8B030D-6E8A-4147-A177-3AD203B41FA5}">
                      <a16:colId xmlns:a16="http://schemas.microsoft.com/office/drawing/2014/main" val="4213167034"/>
                    </a:ext>
                  </a:extLst>
                </a:gridCol>
              </a:tblGrid>
              <a:tr h="738554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ব্যবহারের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ক্ষেত্র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ধরণ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কীভাবে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ব্যবহার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করি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3950705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বাড়িতে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মোবাইল</a:t>
                      </a:r>
                      <a:r>
                        <a:rPr lang="en-US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ফোন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যোগাযোগে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63507644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বিদ্যালয়ে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7659836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কৃষিতে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6393463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যাতায়াতে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6752132"/>
                  </a:ext>
                </a:extLst>
              </a:tr>
              <a:tr h="738554">
                <a:tc>
                  <a:txBody>
                    <a:bodyPr/>
                    <a:lstStyle/>
                    <a:p>
                      <a:r>
                        <a:rPr lang="en-US" sz="4000" b="1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চিকিৎসায়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213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003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111B5C06-8E15-0170-CFFB-48A643F6CC87}"/>
              </a:ext>
            </a:extLst>
          </p:cNvPr>
          <p:cNvGrpSpPr/>
          <p:nvPr/>
        </p:nvGrpSpPr>
        <p:grpSpPr>
          <a:xfrm>
            <a:off x="1769994" y="787791"/>
            <a:ext cx="8288406" cy="6010546"/>
            <a:chOff x="1769995" y="194119"/>
            <a:chExt cx="7895178" cy="660421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984328B-6CAC-DFFC-3378-5D167C4C63CC}"/>
                </a:ext>
              </a:extLst>
            </p:cNvPr>
            <p:cNvGrpSpPr/>
            <p:nvPr/>
          </p:nvGrpSpPr>
          <p:grpSpPr>
            <a:xfrm>
              <a:off x="1769995" y="194119"/>
              <a:ext cx="7895178" cy="6148145"/>
              <a:chOff x="1910429" y="-339015"/>
              <a:chExt cx="7978021" cy="6779260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05BF7650-78AE-BBB7-A897-3F7064B19273}"/>
                  </a:ext>
                </a:extLst>
              </p:cNvPr>
              <p:cNvGrpSpPr/>
              <p:nvPr/>
            </p:nvGrpSpPr>
            <p:grpSpPr>
              <a:xfrm>
                <a:off x="4398623" y="1916104"/>
                <a:ext cx="3058775" cy="2241970"/>
                <a:chOff x="3352931" y="2143310"/>
                <a:chExt cx="2653415" cy="1837609"/>
              </a:xfrm>
            </p:grpSpPr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E58D2C2B-25EF-EA37-C9AD-123D07E5A144}"/>
                    </a:ext>
                  </a:extLst>
                </p:cNvPr>
                <p:cNvSpPr/>
                <p:nvPr/>
              </p:nvSpPr>
              <p:spPr>
                <a:xfrm>
                  <a:off x="3352931" y="2143310"/>
                  <a:ext cx="2653415" cy="1837609"/>
                </a:xfrm>
                <a:prstGeom prst="ellipse">
                  <a:avLst/>
                </a:prstGeom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</p:sp>
            <p:sp>
              <p:nvSpPr>
                <p:cNvPr id="36" name="Oval 4">
                  <a:extLst>
                    <a:ext uri="{FF2B5EF4-FFF2-40B4-BE49-F238E27FC236}">
                      <a16:creationId xmlns:a16="http://schemas.microsoft.com/office/drawing/2014/main" id="{DF67965A-9454-F4F3-555E-BA1B0B921768}"/>
                    </a:ext>
                  </a:extLst>
                </p:cNvPr>
                <p:cNvSpPr txBox="1"/>
                <p:nvPr/>
              </p:nvSpPr>
              <p:spPr>
                <a:xfrm>
                  <a:off x="3741515" y="2452264"/>
                  <a:ext cx="1876247" cy="125954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35560" tIns="35560" rIns="35560" bIns="35560" numCol="1" spcCol="1270" anchor="ctr" anchorCtr="0">
                  <a:noAutofit/>
                </a:bodyPr>
                <a:lstStyle/>
                <a:p>
                  <a:pPr marL="0" lvl="0" indent="0" algn="ctr" defTabSz="12446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US" sz="3600" b="1" kern="1200" cap="none" spc="0" dirty="0" err="1">
                      <a:ln w="12700" cmpd="sng">
                        <a:solidFill>
                          <a:schemeClr val="accent4"/>
                        </a:solidFill>
                        <a:prstDash val="solid"/>
                      </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ffectLst/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বাসাবাড়িতে</a:t>
                  </a:r>
                  <a:r>
                    <a:rPr lang="en-US" sz="3600" b="1" kern="12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3600" b="1" kern="1200" cap="none" spc="0" dirty="0" err="1">
                      <a:ln w="6600">
                        <a:solidFill>
                          <a:schemeClr val="accent2"/>
                        </a:solidFill>
                        <a:prstDash val="solid"/>
                      </a:ln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effectLst>
                        <a:outerShdw dist="38100" dir="2700000" algn="tl" rotWithShape="0">
                          <a:schemeClr val="accent2"/>
                        </a:outerShdw>
                      </a:effectLst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প্রযুক্তি</a:t>
                  </a:r>
                  <a:endParaRPr lang="en-US" sz="3600" b="1" kern="1200" cap="none" spc="0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1E14317-4600-FEFA-4F59-05426265BCBD}"/>
                  </a:ext>
                </a:extLst>
              </p:cNvPr>
              <p:cNvGrpSpPr/>
              <p:nvPr/>
            </p:nvGrpSpPr>
            <p:grpSpPr>
              <a:xfrm>
                <a:off x="5681200" y="1454935"/>
                <a:ext cx="621688" cy="492255"/>
                <a:chOff x="4542384" y="1362092"/>
                <a:chExt cx="621688" cy="492255"/>
              </a:xfrm>
            </p:grpSpPr>
            <p:sp>
              <p:nvSpPr>
                <p:cNvPr id="33" name="Arrow: Right 32">
                  <a:extLst>
                    <a:ext uri="{FF2B5EF4-FFF2-40B4-BE49-F238E27FC236}">
                      <a16:creationId xmlns:a16="http://schemas.microsoft.com/office/drawing/2014/main" id="{379FD798-B48A-2132-EB4E-89E158A731C4}"/>
                    </a:ext>
                  </a:extLst>
                </p:cNvPr>
                <p:cNvSpPr/>
                <p:nvPr/>
              </p:nvSpPr>
              <p:spPr>
                <a:xfrm rot="16483513">
                  <a:off x="4607100" y="1297376"/>
                  <a:ext cx="492255" cy="621688"/>
                </a:xfrm>
                <a:prstGeom prst="rightArrow">
                  <a:avLst>
                    <a:gd name="adj1" fmla="val 60000"/>
                    <a:gd name="adj2" fmla="val 50000"/>
                  </a:avLst>
                </a:prstGeom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</p:sp>
            <p:sp>
              <p:nvSpPr>
                <p:cNvPr id="34" name="Arrow: Right 6">
                  <a:extLst>
                    <a:ext uri="{FF2B5EF4-FFF2-40B4-BE49-F238E27FC236}">
                      <a16:creationId xmlns:a16="http://schemas.microsoft.com/office/drawing/2014/main" id="{94077EA0-9FD1-6A5A-B0E6-B009C996FC04}"/>
                    </a:ext>
                  </a:extLst>
                </p:cNvPr>
                <p:cNvSpPr txBox="1"/>
                <p:nvPr/>
              </p:nvSpPr>
              <p:spPr>
                <a:xfrm rot="16483513">
                  <a:off x="4674855" y="1495301"/>
                  <a:ext cx="344579" cy="37301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lvl="0" indent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en-US" sz="2700" b="1" kern="12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AC9FBFAF-CA32-0586-FA47-A1C430D67DEF}"/>
                  </a:ext>
                </a:extLst>
              </p:cNvPr>
              <p:cNvSpPr/>
              <p:nvPr/>
            </p:nvSpPr>
            <p:spPr>
              <a:xfrm flipV="1">
                <a:off x="5154056" y="-339015"/>
                <a:ext cx="2080486" cy="1772759"/>
              </a:xfrm>
              <a:prstGeom prst="ellipse">
                <a:avLst/>
              </a:prstGeom>
              <a:blipFill dpi="0" rotWithShape="0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6327590D-8B91-BE34-4DAF-0374120309CA}"/>
                  </a:ext>
                </a:extLst>
              </p:cNvPr>
              <p:cNvGrpSpPr/>
              <p:nvPr/>
            </p:nvGrpSpPr>
            <p:grpSpPr>
              <a:xfrm>
                <a:off x="7504815" y="2641208"/>
                <a:ext cx="546025" cy="624787"/>
                <a:chOff x="6053764" y="2464054"/>
                <a:chExt cx="238940" cy="624787"/>
              </a:xfrm>
            </p:grpSpPr>
            <p:sp>
              <p:nvSpPr>
                <p:cNvPr id="29" name="Arrow: Right 28">
                  <a:extLst>
                    <a:ext uri="{FF2B5EF4-FFF2-40B4-BE49-F238E27FC236}">
                      <a16:creationId xmlns:a16="http://schemas.microsoft.com/office/drawing/2014/main" id="{E602F2AE-ECB1-FF04-C877-CEDC144C8391}"/>
                    </a:ext>
                  </a:extLst>
                </p:cNvPr>
                <p:cNvSpPr/>
                <p:nvPr/>
              </p:nvSpPr>
              <p:spPr>
                <a:xfrm rot="20950337">
                  <a:off x="6053764" y="2464054"/>
                  <a:ext cx="238940" cy="624787"/>
                </a:xfrm>
                <a:prstGeom prst="rightArrow">
                  <a:avLst>
                    <a:gd name="adj1" fmla="val 60000"/>
                    <a:gd name="adj2" fmla="val 50000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sp>
            <p:sp>
              <p:nvSpPr>
                <p:cNvPr id="30" name="Arrow: Right 10">
                  <a:extLst>
                    <a:ext uri="{FF2B5EF4-FFF2-40B4-BE49-F238E27FC236}">
                      <a16:creationId xmlns:a16="http://schemas.microsoft.com/office/drawing/2014/main" id="{D80A8CC3-8640-5BB5-1520-364A2ED5BE5B}"/>
                    </a:ext>
                  </a:extLst>
                </p:cNvPr>
                <p:cNvSpPr txBox="1"/>
                <p:nvPr/>
              </p:nvSpPr>
              <p:spPr>
                <a:xfrm rot="20950337">
                  <a:off x="6054402" y="2595744"/>
                  <a:ext cx="167258" cy="37487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lvl="0" indent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en-US" sz="2700" b="1" kern="120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FB3CC906-3263-0365-6274-22771567962F}"/>
                  </a:ext>
                </a:extLst>
              </p:cNvPr>
              <p:cNvSpPr/>
              <p:nvPr/>
            </p:nvSpPr>
            <p:spPr>
              <a:xfrm>
                <a:off x="8050841" y="1841719"/>
                <a:ext cx="1837609" cy="1837609"/>
              </a:xfrm>
              <a:prstGeom prst="ellipse">
                <a:avLst/>
              </a:prstGeom>
              <a:blipFill dpi="0" rotWithShape="0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D5A7F6C-243D-EE76-2A00-F748B413B356}"/>
                  </a:ext>
                </a:extLst>
              </p:cNvPr>
              <p:cNvGrpSpPr/>
              <p:nvPr/>
            </p:nvGrpSpPr>
            <p:grpSpPr>
              <a:xfrm>
                <a:off x="6550112" y="3930983"/>
                <a:ext cx="801420" cy="668636"/>
                <a:chOff x="5275692" y="4030783"/>
                <a:chExt cx="624787" cy="391681"/>
              </a:xfrm>
            </p:grpSpPr>
            <p:sp>
              <p:nvSpPr>
                <p:cNvPr id="25" name="Arrow: Right 24">
                  <a:extLst>
                    <a:ext uri="{FF2B5EF4-FFF2-40B4-BE49-F238E27FC236}">
                      <a16:creationId xmlns:a16="http://schemas.microsoft.com/office/drawing/2014/main" id="{5216AD0B-7E5A-53E2-CFFA-5E0DFC47B899}"/>
                    </a:ext>
                  </a:extLst>
                </p:cNvPr>
                <p:cNvSpPr/>
                <p:nvPr/>
              </p:nvSpPr>
              <p:spPr>
                <a:xfrm rot="3086838">
                  <a:off x="5392245" y="3914230"/>
                  <a:ext cx="391681" cy="624787"/>
                </a:xfrm>
                <a:prstGeom prst="rightArrow">
                  <a:avLst>
                    <a:gd name="adj1" fmla="val 60000"/>
                    <a:gd name="adj2" fmla="val 50000"/>
                  </a:avLst>
                </a:prstGeom>
              </p:spPr>
              <p:style>
                <a:lnRef idx="1">
                  <a:schemeClr val="accent4"/>
                </a:lnRef>
                <a:fillRef idx="2">
                  <a:schemeClr val="accent4"/>
                </a:fillRef>
                <a:effectRef idx="1">
                  <a:schemeClr val="accent4"/>
                </a:effectRef>
                <a:fontRef idx="minor">
                  <a:schemeClr val="dk1"/>
                </a:fontRef>
              </p:style>
            </p:sp>
            <p:sp>
              <p:nvSpPr>
                <p:cNvPr id="26" name="Arrow: Right 14">
                  <a:extLst>
                    <a:ext uri="{FF2B5EF4-FFF2-40B4-BE49-F238E27FC236}">
                      <a16:creationId xmlns:a16="http://schemas.microsoft.com/office/drawing/2014/main" id="{390CF017-A36A-1CA1-3923-A7F7C9ACA412}"/>
                    </a:ext>
                  </a:extLst>
                </p:cNvPr>
                <p:cNvSpPr txBox="1"/>
                <p:nvPr/>
              </p:nvSpPr>
              <p:spPr>
                <a:xfrm rot="3086838">
                  <a:off x="5414381" y="3993241"/>
                  <a:ext cx="274177" cy="37487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lvl="0" indent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en-US" sz="2700" b="1" kern="120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BCD948D-D1B7-45DE-73AB-4CE7162F422F}"/>
                  </a:ext>
                </a:extLst>
              </p:cNvPr>
              <p:cNvSpPr/>
              <p:nvPr/>
            </p:nvSpPr>
            <p:spPr>
              <a:xfrm>
                <a:off x="6816229" y="4335632"/>
                <a:ext cx="2053638" cy="2104613"/>
              </a:xfrm>
              <a:prstGeom prst="ellipse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FD069E5D-31C5-8C22-690B-446DB4B529E7}"/>
                  </a:ext>
                </a:extLst>
              </p:cNvPr>
              <p:cNvGrpSpPr/>
              <p:nvPr/>
            </p:nvGrpSpPr>
            <p:grpSpPr>
              <a:xfrm>
                <a:off x="4922806" y="4109086"/>
                <a:ext cx="582951" cy="563100"/>
                <a:chOff x="3471754" y="3931932"/>
                <a:chExt cx="582951" cy="563100"/>
              </a:xfrm>
            </p:grpSpPr>
            <p:sp>
              <p:nvSpPr>
                <p:cNvPr id="21" name="Arrow: Right 20">
                  <a:extLst>
                    <a:ext uri="{FF2B5EF4-FFF2-40B4-BE49-F238E27FC236}">
                      <a16:creationId xmlns:a16="http://schemas.microsoft.com/office/drawing/2014/main" id="{C04B89C7-9B02-4099-1F6D-7E3DD01EEF30}"/>
                    </a:ext>
                  </a:extLst>
                </p:cNvPr>
                <p:cNvSpPr/>
                <p:nvPr/>
              </p:nvSpPr>
              <p:spPr>
                <a:xfrm rot="7525332">
                  <a:off x="3481680" y="3922006"/>
                  <a:ext cx="563100" cy="582951"/>
                </a:xfrm>
                <a:prstGeom prst="rightArrow">
                  <a:avLst>
                    <a:gd name="adj1" fmla="val 60000"/>
                    <a:gd name="adj2" fmla="val 50000"/>
                  </a:avLst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</p:sp>
            <p:sp>
              <p:nvSpPr>
                <p:cNvPr id="22" name="Arrow: Right 18">
                  <a:extLst>
                    <a:ext uri="{FF2B5EF4-FFF2-40B4-BE49-F238E27FC236}">
                      <a16:creationId xmlns:a16="http://schemas.microsoft.com/office/drawing/2014/main" id="{BA42462D-718D-14E1-7C7E-0BC0E3550428}"/>
                    </a:ext>
                  </a:extLst>
                </p:cNvPr>
                <p:cNvSpPr txBox="1"/>
                <p:nvPr/>
              </p:nvSpPr>
              <p:spPr>
                <a:xfrm rot="18325332">
                  <a:off x="3615101" y="3969765"/>
                  <a:ext cx="394170" cy="349771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lvl="0" indent="0" algn="ctr" defTabSz="11112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en-US" sz="2500" b="1" kern="120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34CB386D-E185-2F9C-5CF2-875E51439E9C}"/>
                  </a:ext>
                </a:extLst>
              </p:cNvPr>
              <p:cNvSpPr/>
              <p:nvPr/>
            </p:nvSpPr>
            <p:spPr>
              <a:xfrm>
                <a:off x="2843697" y="4385165"/>
                <a:ext cx="2684379" cy="1906243"/>
              </a:xfrm>
              <a:prstGeom prst="ellipse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CA36EED2-C964-0FD1-3060-914192EEC245}"/>
                  </a:ext>
                </a:extLst>
              </p:cNvPr>
              <p:cNvGrpSpPr/>
              <p:nvPr/>
            </p:nvGrpSpPr>
            <p:grpSpPr>
              <a:xfrm>
                <a:off x="4139807" y="2110831"/>
                <a:ext cx="601019" cy="624787"/>
                <a:chOff x="3219499" y="2046951"/>
                <a:chExt cx="235211" cy="624787"/>
              </a:xfrm>
            </p:grpSpPr>
            <p:sp>
              <p:nvSpPr>
                <p:cNvPr id="17" name="Arrow: Right 16">
                  <a:extLst>
                    <a:ext uri="{FF2B5EF4-FFF2-40B4-BE49-F238E27FC236}">
                      <a16:creationId xmlns:a16="http://schemas.microsoft.com/office/drawing/2014/main" id="{26A05C21-4A94-A6A8-F228-FF3080030CBC}"/>
                    </a:ext>
                  </a:extLst>
                </p:cNvPr>
                <p:cNvSpPr/>
                <p:nvPr/>
              </p:nvSpPr>
              <p:spPr>
                <a:xfrm rot="11941753">
                  <a:off x="3219499" y="2046951"/>
                  <a:ext cx="235211" cy="624787"/>
                </a:xfrm>
                <a:prstGeom prst="rightArrow">
                  <a:avLst>
                    <a:gd name="adj1" fmla="val 60000"/>
                    <a:gd name="adj2" fmla="val 50000"/>
                  </a:avLst>
                </a:prstGeom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</p:sp>
            <p:sp>
              <p:nvSpPr>
                <p:cNvPr id="18" name="Arrow: Right 22">
                  <a:extLst>
                    <a:ext uri="{FF2B5EF4-FFF2-40B4-BE49-F238E27FC236}">
                      <a16:creationId xmlns:a16="http://schemas.microsoft.com/office/drawing/2014/main" id="{ED990530-ABE4-914B-8F4E-D6A4639D8044}"/>
                    </a:ext>
                  </a:extLst>
                </p:cNvPr>
                <p:cNvSpPr txBox="1"/>
                <p:nvPr/>
              </p:nvSpPr>
              <p:spPr>
                <a:xfrm rot="22741753">
                  <a:off x="3288134" y="2183412"/>
                  <a:ext cx="164648" cy="37487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marL="0" lvl="0" indent="0" algn="ctr" defTabSz="12001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endParaRPr lang="en-US" sz="2700" b="1" kern="1200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8B0C67F-4BCE-CE9B-46F3-042CF41DDF58}"/>
                  </a:ext>
                </a:extLst>
              </p:cNvPr>
              <p:cNvSpPr/>
              <p:nvPr/>
            </p:nvSpPr>
            <p:spPr>
              <a:xfrm>
                <a:off x="1910429" y="1109152"/>
                <a:ext cx="2202797" cy="1772760"/>
              </a:xfrm>
              <a:prstGeom prst="ellipse">
                <a:avLst/>
              </a:prstGeom>
              <a:blipFill dpi="0" rotWithShape="0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14D0ECBA-BC40-C7AF-CCAF-D5AEBD97B732}"/>
                </a:ext>
              </a:extLst>
            </p:cNvPr>
            <p:cNvGrpSpPr/>
            <p:nvPr/>
          </p:nvGrpSpPr>
          <p:grpSpPr>
            <a:xfrm>
              <a:off x="2459494" y="1418067"/>
              <a:ext cx="7099773" cy="5380270"/>
              <a:chOff x="2501900" y="1283611"/>
              <a:chExt cx="7099773" cy="5380270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72452E-5B05-5063-483C-98EDA3F56089}"/>
                  </a:ext>
                </a:extLst>
              </p:cNvPr>
              <p:cNvSpPr txBox="1"/>
              <p:nvPr/>
            </p:nvSpPr>
            <p:spPr>
              <a:xfrm>
                <a:off x="5017730" y="1283611"/>
                <a:ext cx="217992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গ্যাসের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চুলা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09DFD6E-49B1-A176-AACB-0C231D80F9CA}"/>
                  </a:ext>
                </a:extLst>
              </p:cNvPr>
              <p:cNvSpPr txBox="1"/>
              <p:nvPr/>
            </p:nvSpPr>
            <p:spPr>
              <a:xfrm>
                <a:off x="8179273" y="3707906"/>
                <a:ext cx="142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রেডিও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F5B7E3C-9E91-43AA-2BD5-B89B431BC532}"/>
                  </a:ext>
                </a:extLst>
              </p:cNvPr>
              <p:cNvSpPr txBox="1"/>
              <p:nvPr/>
            </p:nvSpPr>
            <p:spPr>
              <a:xfrm>
                <a:off x="6735640" y="5875095"/>
                <a:ext cx="20323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ম্যাজিক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চুলা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2EDCC1-090F-D21E-710B-891B7D277094}"/>
                  </a:ext>
                </a:extLst>
              </p:cNvPr>
              <p:cNvSpPr txBox="1"/>
              <p:nvPr/>
            </p:nvSpPr>
            <p:spPr>
              <a:xfrm>
                <a:off x="3479800" y="6079106"/>
                <a:ext cx="14224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ফ্রিজ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E074E16D-E1F6-F341-4A16-780F19481AF1}"/>
                  </a:ext>
                </a:extLst>
              </p:cNvPr>
              <p:cNvSpPr txBox="1"/>
              <p:nvPr/>
            </p:nvSpPr>
            <p:spPr>
              <a:xfrm>
                <a:off x="2501900" y="3083847"/>
                <a:ext cx="1092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ফ্যান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791525-0B10-D9C6-9664-9474C248F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66" y="43244"/>
            <a:ext cx="9963583" cy="922731"/>
          </a:xfrm>
        </p:spPr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0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22D1B6F-2D89-5562-77B2-9379EAB9C99C}"/>
              </a:ext>
            </a:extLst>
          </p:cNvPr>
          <p:cNvGrpSpPr/>
          <p:nvPr/>
        </p:nvGrpSpPr>
        <p:grpSpPr>
          <a:xfrm>
            <a:off x="1446663" y="1"/>
            <a:ext cx="8954637" cy="6654799"/>
            <a:chOff x="1446663" y="1"/>
            <a:chExt cx="9444251" cy="7244638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70129918-D5EE-040F-A521-765D1B95E7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73388388"/>
                </p:ext>
              </p:extLst>
            </p:nvPr>
          </p:nvGraphicFramePr>
          <p:xfrm>
            <a:off x="1446663" y="1"/>
            <a:ext cx="9444251" cy="660551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8232B6-98BB-CF83-7487-BD45B17B6B86}"/>
                </a:ext>
              </a:extLst>
            </p:cNvPr>
            <p:cNvSpPr txBox="1"/>
            <p:nvPr/>
          </p:nvSpPr>
          <p:spPr>
            <a:xfrm>
              <a:off x="4658578" y="3205464"/>
              <a:ext cx="3336688" cy="1172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শিক্ষাক্ষেত্রে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B00748-A744-3B6C-180D-34E01AE42245}"/>
                </a:ext>
              </a:extLst>
            </p:cNvPr>
            <p:cNvSpPr txBox="1"/>
            <p:nvPr/>
          </p:nvSpPr>
          <p:spPr>
            <a:xfrm>
              <a:off x="3149600" y="2540000"/>
              <a:ext cx="1350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উপকরণ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005262-57B8-4A1F-B29A-FF6933024518}"/>
                </a:ext>
              </a:extLst>
            </p:cNvPr>
            <p:cNvSpPr txBox="1"/>
            <p:nvPr/>
          </p:nvSpPr>
          <p:spPr>
            <a:xfrm>
              <a:off x="5651500" y="1485900"/>
              <a:ext cx="1350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বই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6B0CE7-FF35-8413-9076-DCB38B5DB895}"/>
                </a:ext>
              </a:extLst>
            </p:cNvPr>
            <p:cNvSpPr txBox="1"/>
            <p:nvPr/>
          </p:nvSpPr>
          <p:spPr>
            <a:xfrm>
              <a:off x="2882900" y="4940300"/>
              <a:ext cx="1350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প্রজেক্টর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C8CE862-E6D2-308A-9755-B2D8C7591556}"/>
                </a:ext>
              </a:extLst>
            </p:cNvPr>
            <p:cNvSpPr txBox="1"/>
            <p:nvPr/>
          </p:nvSpPr>
          <p:spPr>
            <a:xfrm>
              <a:off x="8128000" y="2517927"/>
              <a:ext cx="21209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পেন্সিল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খাতা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2E42BC-12DB-D056-D02C-8436DCA9DA84}"/>
                </a:ext>
              </a:extLst>
            </p:cNvPr>
            <p:cNvSpPr txBox="1"/>
            <p:nvPr/>
          </p:nvSpPr>
          <p:spPr>
            <a:xfrm>
              <a:off x="8128000" y="4755634"/>
              <a:ext cx="1350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কলম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13FB052-8437-DBC8-279A-773B222F9935}"/>
                </a:ext>
              </a:extLst>
            </p:cNvPr>
            <p:cNvSpPr txBox="1"/>
            <p:nvPr/>
          </p:nvSpPr>
          <p:spPr>
            <a:xfrm>
              <a:off x="3149600" y="6659864"/>
              <a:ext cx="25031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কম্পিউটার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99230F7-4469-6D6F-79FD-CCBF3CDA7CFF}"/>
                </a:ext>
              </a:extLst>
            </p:cNvPr>
            <p:cNvSpPr txBox="1"/>
            <p:nvPr/>
          </p:nvSpPr>
          <p:spPr>
            <a:xfrm>
              <a:off x="7837132" y="6475198"/>
              <a:ext cx="1350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চক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38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C03124B0-385B-FEDE-202A-0449128B4713}"/>
              </a:ext>
            </a:extLst>
          </p:cNvPr>
          <p:cNvGrpSpPr/>
          <p:nvPr/>
        </p:nvGrpSpPr>
        <p:grpSpPr>
          <a:xfrm>
            <a:off x="2260600" y="358757"/>
            <a:ext cx="7670800" cy="6140485"/>
            <a:chOff x="3179238" y="159114"/>
            <a:chExt cx="7310961" cy="691518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44287C-DD4B-25D8-A266-944E890DD56B}"/>
                </a:ext>
              </a:extLst>
            </p:cNvPr>
            <p:cNvGrpSpPr/>
            <p:nvPr/>
          </p:nvGrpSpPr>
          <p:grpSpPr>
            <a:xfrm>
              <a:off x="3416679" y="159114"/>
              <a:ext cx="6445806" cy="6698895"/>
              <a:chOff x="3416679" y="159114"/>
              <a:chExt cx="6445806" cy="6698895"/>
            </a:xfrm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29963D0-26AB-EDC7-2329-252AC4D87C31}"/>
                  </a:ext>
                </a:extLst>
              </p:cNvPr>
              <p:cNvSpPr/>
              <p:nvPr/>
            </p:nvSpPr>
            <p:spPr>
              <a:xfrm>
                <a:off x="5747007" y="2682143"/>
                <a:ext cx="2057741" cy="1803201"/>
              </a:xfrm>
              <a:custGeom>
                <a:avLst/>
                <a:gdLst>
                  <a:gd name="connsiteX0" fmla="*/ 0 w 2057741"/>
                  <a:gd name="connsiteY0" fmla="*/ 901601 h 1803201"/>
                  <a:gd name="connsiteX1" fmla="*/ 1028871 w 2057741"/>
                  <a:gd name="connsiteY1" fmla="*/ 0 h 1803201"/>
                  <a:gd name="connsiteX2" fmla="*/ 2057742 w 2057741"/>
                  <a:gd name="connsiteY2" fmla="*/ 901601 h 1803201"/>
                  <a:gd name="connsiteX3" fmla="*/ 1028871 w 2057741"/>
                  <a:gd name="connsiteY3" fmla="*/ 1803202 h 1803201"/>
                  <a:gd name="connsiteX4" fmla="*/ 0 w 205774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7741" h="1803201">
                    <a:moveTo>
                      <a:pt x="0" y="901601"/>
                    </a:moveTo>
                    <a:cubicBezTo>
                      <a:pt x="0" y="403661"/>
                      <a:pt x="460641" y="0"/>
                      <a:pt x="1028871" y="0"/>
                    </a:cubicBezTo>
                    <a:cubicBezTo>
                      <a:pt x="1597101" y="0"/>
                      <a:pt x="2057742" y="403661"/>
                      <a:pt x="2057742" y="901601"/>
                    </a:cubicBezTo>
                    <a:cubicBezTo>
                      <a:pt x="2057742" y="1399541"/>
                      <a:pt x="1597101" y="1803202"/>
                      <a:pt x="1028871" y="1803202"/>
                    </a:cubicBezTo>
                    <a:cubicBezTo>
                      <a:pt x="46064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solidFill>
                <a:srgbClr val="7030A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1989" tIns="304713" rIns="341989" bIns="304713" numCol="1" spcCol="1270" anchor="ctr" anchorCtr="0">
                <a:noAutofit/>
              </a:bodyPr>
              <a:lstStyle/>
              <a:p>
                <a:pPr marL="0" lvl="0" indent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3200" b="1" kern="1200" cap="none" spc="0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C000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kern="1200" cap="none" spc="0" dirty="0" err="1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কৃষি</a:t>
                </a:r>
                <a:r>
                  <a:rPr lang="en-US" sz="3200" b="1" kern="1200" cap="none" spc="0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kern="1200" cap="none" spc="0" dirty="0" err="1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ক্ষেত্রে</a:t>
                </a:r>
                <a:r>
                  <a:rPr lang="en-US" sz="3200" b="1" kern="1200" cap="none" spc="0" dirty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kern="1200" cap="none" spc="0" dirty="0" err="1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00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প্রযুক্তি</a:t>
                </a:r>
                <a:endParaRPr lang="en-US" sz="3200" b="1" kern="1200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F934F12-FECC-8FBF-F87F-91282AC3F56B}"/>
                  </a:ext>
                </a:extLst>
              </p:cNvPr>
              <p:cNvSpPr/>
              <p:nvPr/>
            </p:nvSpPr>
            <p:spPr>
              <a:xfrm rot="16200000">
                <a:off x="6585124" y="2026482"/>
                <a:ext cx="381508" cy="613088"/>
              </a:xfrm>
              <a:custGeom>
                <a:avLst/>
                <a:gdLst>
                  <a:gd name="connsiteX0" fmla="*/ 0 w 381508"/>
                  <a:gd name="connsiteY0" fmla="*/ 122618 h 613088"/>
                  <a:gd name="connsiteX1" fmla="*/ 190754 w 381508"/>
                  <a:gd name="connsiteY1" fmla="*/ 122618 h 613088"/>
                  <a:gd name="connsiteX2" fmla="*/ 190754 w 381508"/>
                  <a:gd name="connsiteY2" fmla="*/ 0 h 613088"/>
                  <a:gd name="connsiteX3" fmla="*/ 381508 w 381508"/>
                  <a:gd name="connsiteY3" fmla="*/ 306544 h 613088"/>
                  <a:gd name="connsiteX4" fmla="*/ 190754 w 381508"/>
                  <a:gd name="connsiteY4" fmla="*/ 613088 h 613088"/>
                  <a:gd name="connsiteX5" fmla="*/ 190754 w 381508"/>
                  <a:gd name="connsiteY5" fmla="*/ 490470 h 613088"/>
                  <a:gd name="connsiteX6" fmla="*/ 0 w 381508"/>
                  <a:gd name="connsiteY6" fmla="*/ 490470 h 613088"/>
                  <a:gd name="connsiteX7" fmla="*/ 0 w 381508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1508" h="613088">
                    <a:moveTo>
                      <a:pt x="0" y="122618"/>
                    </a:moveTo>
                    <a:lnTo>
                      <a:pt x="190754" y="122618"/>
                    </a:lnTo>
                    <a:lnTo>
                      <a:pt x="190754" y="0"/>
                    </a:lnTo>
                    <a:lnTo>
                      <a:pt x="381508" y="306544"/>
                    </a:lnTo>
                    <a:lnTo>
                      <a:pt x="190754" y="613088"/>
                    </a:lnTo>
                    <a:lnTo>
                      <a:pt x="190754" y="490470"/>
                    </a:lnTo>
                    <a:lnTo>
                      <a:pt x="0" y="490470"/>
                    </a:lnTo>
                    <a:lnTo>
                      <a:pt x="0" y="122618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22618" rIns="114452" bIns="122618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1C127A-6DF1-229A-89A1-47CDFE07CEBA}"/>
                  </a:ext>
                </a:extLst>
              </p:cNvPr>
              <p:cNvSpPr/>
              <p:nvPr/>
            </p:nvSpPr>
            <p:spPr>
              <a:xfrm>
                <a:off x="5874277" y="159114"/>
                <a:ext cx="1803201" cy="1803201"/>
              </a:xfrm>
              <a:custGeom>
                <a:avLst/>
                <a:gdLst>
                  <a:gd name="connsiteX0" fmla="*/ 0 w 1803201"/>
                  <a:gd name="connsiteY0" fmla="*/ 901601 h 1803201"/>
                  <a:gd name="connsiteX1" fmla="*/ 901601 w 1803201"/>
                  <a:gd name="connsiteY1" fmla="*/ 0 h 1803201"/>
                  <a:gd name="connsiteX2" fmla="*/ 1803202 w 1803201"/>
                  <a:gd name="connsiteY2" fmla="*/ 901601 h 1803201"/>
                  <a:gd name="connsiteX3" fmla="*/ 901601 w 1803201"/>
                  <a:gd name="connsiteY3" fmla="*/ 1803202 h 1803201"/>
                  <a:gd name="connsiteX4" fmla="*/ 0 w 180320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3201" h="1803201">
                    <a:moveTo>
                      <a:pt x="0" y="901601"/>
                    </a:moveTo>
                    <a:cubicBezTo>
                      <a:pt x="0" y="403661"/>
                      <a:pt x="403661" y="0"/>
                      <a:pt x="901601" y="0"/>
                    </a:cubicBezTo>
                    <a:cubicBezTo>
                      <a:pt x="1399541" y="0"/>
                      <a:pt x="1803202" y="403661"/>
                      <a:pt x="1803202" y="901601"/>
                    </a:cubicBezTo>
                    <a:cubicBezTo>
                      <a:pt x="1803202" y="1399541"/>
                      <a:pt x="1399541" y="1803202"/>
                      <a:pt x="901601" y="1803202"/>
                    </a:cubicBezTo>
                    <a:cubicBezTo>
                      <a:pt x="40366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blipFill dpi="0" rotWithShape="0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623" tIns="346623" rIns="346623" bIns="346623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6500" kern="1200" dirty="0"/>
                  <a:t> 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5884497-4F71-BC73-21AD-99EE0DB8A54E}"/>
                  </a:ext>
                </a:extLst>
              </p:cNvPr>
              <p:cNvSpPr/>
              <p:nvPr/>
            </p:nvSpPr>
            <p:spPr>
              <a:xfrm rot="19800000">
                <a:off x="7732602" y="2628544"/>
                <a:ext cx="333558" cy="613088"/>
              </a:xfrm>
              <a:custGeom>
                <a:avLst/>
                <a:gdLst>
                  <a:gd name="connsiteX0" fmla="*/ 0 w 333558"/>
                  <a:gd name="connsiteY0" fmla="*/ 122618 h 613088"/>
                  <a:gd name="connsiteX1" fmla="*/ 166779 w 333558"/>
                  <a:gd name="connsiteY1" fmla="*/ 122618 h 613088"/>
                  <a:gd name="connsiteX2" fmla="*/ 166779 w 333558"/>
                  <a:gd name="connsiteY2" fmla="*/ 0 h 613088"/>
                  <a:gd name="connsiteX3" fmla="*/ 333558 w 333558"/>
                  <a:gd name="connsiteY3" fmla="*/ 306544 h 613088"/>
                  <a:gd name="connsiteX4" fmla="*/ 166779 w 333558"/>
                  <a:gd name="connsiteY4" fmla="*/ 613088 h 613088"/>
                  <a:gd name="connsiteX5" fmla="*/ 166779 w 333558"/>
                  <a:gd name="connsiteY5" fmla="*/ 490470 h 613088"/>
                  <a:gd name="connsiteX6" fmla="*/ 0 w 333558"/>
                  <a:gd name="connsiteY6" fmla="*/ 490470 h 613088"/>
                  <a:gd name="connsiteX7" fmla="*/ 0 w 333558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3558" h="613088">
                    <a:moveTo>
                      <a:pt x="0" y="122618"/>
                    </a:moveTo>
                    <a:lnTo>
                      <a:pt x="166779" y="122618"/>
                    </a:lnTo>
                    <a:lnTo>
                      <a:pt x="166779" y="0"/>
                    </a:lnTo>
                    <a:lnTo>
                      <a:pt x="333558" y="306544"/>
                    </a:lnTo>
                    <a:lnTo>
                      <a:pt x="166779" y="613088"/>
                    </a:lnTo>
                    <a:lnTo>
                      <a:pt x="166779" y="490470"/>
                    </a:lnTo>
                    <a:lnTo>
                      <a:pt x="0" y="490470"/>
                    </a:lnTo>
                    <a:lnTo>
                      <a:pt x="0" y="122618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-1" tIns="122618" rIns="100067" bIns="122617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64E6C92-2DFD-3666-CB53-612A5B45D0DE}"/>
                  </a:ext>
                </a:extLst>
              </p:cNvPr>
              <p:cNvSpPr/>
              <p:nvPr/>
            </p:nvSpPr>
            <p:spPr>
              <a:xfrm>
                <a:off x="8059284" y="1420628"/>
                <a:ext cx="1803201" cy="1803201"/>
              </a:xfrm>
              <a:custGeom>
                <a:avLst/>
                <a:gdLst>
                  <a:gd name="connsiteX0" fmla="*/ 0 w 1803201"/>
                  <a:gd name="connsiteY0" fmla="*/ 901601 h 1803201"/>
                  <a:gd name="connsiteX1" fmla="*/ 901601 w 1803201"/>
                  <a:gd name="connsiteY1" fmla="*/ 0 h 1803201"/>
                  <a:gd name="connsiteX2" fmla="*/ 1803202 w 1803201"/>
                  <a:gd name="connsiteY2" fmla="*/ 901601 h 1803201"/>
                  <a:gd name="connsiteX3" fmla="*/ 901601 w 1803201"/>
                  <a:gd name="connsiteY3" fmla="*/ 1803202 h 1803201"/>
                  <a:gd name="connsiteX4" fmla="*/ 0 w 180320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3201" h="1803201">
                    <a:moveTo>
                      <a:pt x="0" y="901601"/>
                    </a:moveTo>
                    <a:cubicBezTo>
                      <a:pt x="0" y="403661"/>
                      <a:pt x="403661" y="0"/>
                      <a:pt x="901601" y="0"/>
                    </a:cubicBezTo>
                    <a:cubicBezTo>
                      <a:pt x="1399541" y="0"/>
                      <a:pt x="1803202" y="403661"/>
                      <a:pt x="1803202" y="901601"/>
                    </a:cubicBezTo>
                    <a:cubicBezTo>
                      <a:pt x="1803202" y="1399541"/>
                      <a:pt x="1399541" y="1803202"/>
                      <a:pt x="901601" y="1803202"/>
                    </a:cubicBezTo>
                    <a:cubicBezTo>
                      <a:pt x="40366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blipFill dpi="0" rotWithShape="0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623" tIns="346623" rIns="346623" bIns="346623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6500" kern="1200" dirty="0"/>
                  <a:t> 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1EE5C6F-C758-A480-CB6A-8BE58C228B91}"/>
                  </a:ext>
                </a:extLst>
              </p:cNvPr>
              <p:cNvSpPr/>
              <p:nvPr/>
            </p:nvSpPr>
            <p:spPr>
              <a:xfrm rot="1800000">
                <a:off x="7732602" y="3925854"/>
                <a:ext cx="333558" cy="613088"/>
              </a:xfrm>
              <a:custGeom>
                <a:avLst/>
                <a:gdLst>
                  <a:gd name="connsiteX0" fmla="*/ 0 w 333558"/>
                  <a:gd name="connsiteY0" fmla="*/ 122618 h 613088"/>
                  <a:gd name="connsiteX1" fmla="*/ 166779 w 333558"/>
                  <a:gd name="connsiteY1" fmla="*/ 122618 h 613088"/>
                  <a:gd name="connsiteX2" fmla="*/ 166779 w 333558"/>
                  <a:gd name="connsiteY2" fmla="*/ 0 h 613088"/>
                  <a:gd name="connsiteX3" fmla="*/ 333558 w 333558"/>
                  <a:gd name="connsiteY3" fmla="*/ 306544 h 613088"/>
                  <a:gd name="connsiteX4" fmla="*/ 166779 w 333558"/>
                  <a:gd name="connsiteY4" fmla="*/ 613088 h 613088"/>
                  <a:gd name="connsiteX5" fmla="*/ 166779 w 333558"/>
                  <a:gd name="connsiteY5" fmla="*/ 490470 h 613088"/>
                  <a:gd name="connsiteX6" fmla="*/ 0 w 333558"/>
                  <a:gd name="connsiteY6" fmla="*/ 490470 h 613088"/>
                  <a:gd name="connsiteX7" fmla="*/ 0 w 333558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3558" h="613088">
                    <a:moveTo>
                      <a:pt x="0" y="122618"/>
                    </a:moveTo>
                    <a:lnTo>
                      <a:pt x="166779" y="122618"/>
                    </a:lnTo>
                    <a:lnTo>
                      <a:pt x="166779" y="0"/>
                    </a:lnTo>
                    <a:lnTo>
                      <a:pt x="333558" y="306544"/>
                    </a:lnTo>
                    <a:lnTo>
                      <a:pt x="166779" y="613088"/>
                    </a:lnTo>
                    <a:lnTo>
                      <a:pt x="166779" y="490470"/>
                    </a:lnTo>
                    <a:lnTo>
                      <a:pt x="0" y="490470"/>
                    </a:lnTo>
                    <a:lnTo>
                      <a:pt x="0" y="122618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-1" tIns="122617" rIns="100067" bIns="122618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BDAABD25-38CB-1C34-D87F-DCDA725BB523}"/>
                  </a:ext>
                </a:extLst>
              </p:cNvPr>
              <p:cNvSpPr/>
              <p:nvPr/>
            </p:nvSpPr>
            <p:spPr>
              <a:xfrm>
                <a:off x="8059284" y="3943657"/>
                <a:ext cx="1803201" cy="1803201"/>
              </a:xfrm>
              <a:custGeom>
                <a:avLst/>
                <a:gdLst>
                  <a:gd name="connsiteX0" fmla="*/ 0 w 1803201"/>
                  <a:gd name="connsiteY0" fmla="*/ 901601 h 1803201"/>
                  <a:gd name="connsiteX1" fmla="*/ 901601 w 1803201"/>
                  <a:gd name="connsiteY1" fmla="*/ 0 h 1803201"/>
                  <a:gd name="connsiteX2" fmla="*/ 1803202 w 1803201"/>
                  <a:gd name="connsiteY2" fmla="*/ 901601 h 1803201"/>
                  <a:gd name="connsiteX3" fmla="*/ 901601 w 1803201"/>
                  <a:gd name="connsiteY3" fmla="*/ 1803202 h 1803201"/>
                  <a:gd name="connsiteX4" fmla="*/ 0 w 180320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3201" h="1803201">
                    <a:moveTo>
                      <a:pt x="0" y="901601"/>
                    </a:moveTo>
                    <a:cubicBezTo>
                      <a:pt x="0" y="403661"/>
                      <a:pt x="403661" y="0"/>
                      <a:pt x="901601" y="0"/>
                    </a:cubicBezTo>
                    <a:cubicBezTo>
                      <a:pt x="1399541" y="0"/>
                      <a:pt x="1803202" y="403661"/>
                      <a:pt x="1803202" y="901601"/>
                    </a:cubicBezTo>
                    <a:cubicBezTo>
                      <a:pt x="1803202" y="1399541"/>
                      <a:pt x="1399541" y="1803202"/>
                      <a:pt x="901601" y="1803202"/>
                    </a:cubicBezTo>
                    <a:cubicBezTo>
                      <a:pt x="40366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blipFill dpi="0" rotWithShape="0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623" tIns="346623" rIns="346623" bIns="346623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6500" kern="12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F52684D-87A8-43B3-09B5-98E479804D17}"/>
                  </a:ext>
                </a:extLst>
              </p:cNvPr>
              <p:cNvSpPr/>
              <p:nvPr/>
            </p:nvSpPr>
            <p:spPr>
              <a:xfrm rot="5164218">
                <a:off x="6704539" y="4455179"/>
                <a:ext cx="304518" cy="613088"/>
              </a:xfrm>
              <a:custGeom>
                <a:avLst/>
                <a:gdLst>
                  <a:gd name="connsiteX0" fmla="*/ 0 w 304518"/>
                  <a:gd name="connsiteY0" fmla="*/ 122618 h 613088"/>
                  <a:gd name="connsiteX1" fmla="*/ 152259 w 304518"/>
                  <a:gd name="connsiteY1" fmla="*/ 122618 h 613088"/>
                  <a:gd name="connsiteX2" fmla="*/ 152259 w 304518"/>
                  <a:gd name="connsiteY2" fmla="*/ 0 h 613088"/>
                  <a:gd name="connsiteX3" fmla="*/ 304518 w 304518"/>
                  <a:gd name="connsiteY3" fmla="*/ 306544 h 613088"/>
                  <a:gd name="connsiteX4" fmla="*/ 152259 w 304518"/>
                  <a:gd name="connsiteY4" fmla="*/ 613088 h 613088"/>
                  <a:gd name="connsiteX5" fmla="*/ 152259 w 304518"/>
                  <a:gd name="connsiteY5" fmla="*/ 490470 h 613088"/>
                  <a:gd name="connsiteX6" fmla="*/ 0 w 304518"/>
                  <a:gd name="connsiteY6" fmla="*/ 490470 h 613088"/>
                  <a:gd name="connsiteX7" fmla="*/ 0 w 304518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518" h="613088">
                    <a:moveTo>
                      <a:pt x="0" y="122618"/>
                    </a:moveTo>
                    <a:lnTo>
                      <a:pt x="152259" y="122618"/>
                    </a:lnTo>
                    <a:lnTo>
                      <a:pt x="152259" y="0"/>
                    </a:lnTo>
                    <a:lnTo>
                      <a:pt x="304518" y="306544"/>
                    </a:lnTo>
                    <a:lnTo>
                      <a:pt x="152259" y="613088"/>
                    </a:lnTo>
                    <a:lnTo>
                      <a:pt x="152259" y="490470"/>
                    </a:lnTo>
                    <a:lnTo>
                      <a:pt x="0" y="490470"/>
                    </a:lnTo>
                    <a:lnTo>
                      <a:pt x="0" y="122618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22618" rIns="91354" bIns="122617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AFDA7B3-5E85-1CFB-5345-9A1460CD8EE2}"/>
                  </a:ext>
                </a:extLst>
              </p:cNvPr>
              <p:cNvSpPr/>
              <p:nvPr/>
            </p:nvSpPr>
            <p:spPr>
              <a:xfrm>
                <a:off x="6037265" y="5054808"/>
                <a:ext cx="1803201" cy="1803201"/>
              </a:xfrm>
              <a:custGeom>
                <a:avLst/>
                <a:gdLst>
                  <a:gd name="connsiteX0" fmla="*/ 0 w 1803201"/>
                  <a:gd name="connsiteY0" fmla="*/ 901601 h 1803201"/>
                  <a:gd name="connsiteX1" fmla="*/ 901601 w 1803201"/>
                  <a:gd name="connsiteY1" fmla="*/ 0 h 1803201"/>
                  <a:gd name="connsiteX2" fmla="*/ 1803202 w 1803201"/>
                  <a:gd name="connsiteY2" fmla="*/ 901601 h 1803201"/>
                  <a:gd name="connsiteX3" fmla="*/ 901601 w 1803201"/>
                  <a:gd name="connsiteY3" fmla="*/ 1803202 h 1803201"/>
                  <a:gd name="connsiteX4" fmla="*/ 0 w 180320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3201" h="1803201">
                    <a:moveTo>
                      <a:pt x="0" y="901601"/>
                    </a:moveTo>
                    <a:cubicBezTo>
                      <a:pt x="0" y="403661"/>
                      <a:pt x="403661" y="0"/>
                      <a:pt x="901601" y="0"/>
                    </a:cubicBezTo>
                    <a:cubicBezTo>
                      <a:pt x="1399541" y="0"/>
                      <a:pt x="1803202" y="403661"/>
                      <a:pt x="1803202" y="901601"/>
                    </a:cubicBezTo>
                    <a:cubicBezTo>
                      <a:pt x="1803202" y="1399541"/>
                      <a:pt x="1399541" y="1803202"/>
                      <a:pt x="901601" y="1803202"/>
                    </a:cubicBezTo>
                    <a:cubicBezTo>
                      <a:pt x="40366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blipFill dpi="0" rotWithShape="0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623" tIns="346623" rIns="346623" bIns="346623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6500" kern="12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F902A5C-760A-73CB-93B9-E426EFB23A71}"/>
                  </a:ext>
                </a:extLst>
              </p:cNvPr>
              <p:cNvSpPr/>
              <p:nvPr/>
            </p:nvSpPr>
            <p:spPr>
              <a:xfrm rot="19800000">
                <a:off x="5485596" y="3925853"/>
                <a:ext cx="333558" cy="613089"/>
              </a:xfrm>
              <a:custGeom>
                <a:avLst/>
                <a:gdLst>
                  <a:gd name="connsiteX0" fmla="*/ 0 w 333558"/>
                  <a:gd name="connsiteY0" fmla="*/ 122618 h 613088"/>
                  <a:gd name="connsiteX1" fmla="*/ 166779 w 333558"/>
                  <a:gd name="connsiteY1" fmla="*/ 122618 h 613088"/>
                  <a:gd name="connsiteX2" fmla="*/ 166779 w 333558"/>
                  <a:gd name="connsiteY2" fmla="*/ 0 h 613088"/>
                  <a:gd name="connsiteX3" fmla="*/ 333558 w 333558"/>
                  <a:gd name="connsiteY3" fmla="*/ 306544 h 613088"/>
                  <a:gd name="connsiteX4" fmla="*/ 166779 w 333558"/>
                  <a:gd name="connsiteY4" fmla="*/ 613088 h 613088"/>
                  <a:gd name="connsiteX5" fmla="*/ 166779 w 333558"/>
                  <a:gd name="connsiteY5" fmla="*/ 490470 h 613088"/>
                  <a:gd name="connsiteX6" fmla="*/ 0 w 333558"/>
                  <a:gd name="connsiteY6" fmla="*/ 490470 h 613088"/>
                  <a:gd name="connsiteX7" fmla="*/ 0 w 333558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3558" h="613088">
                    <a:moveTo>
                      <a:pt x="333558" y="490470"/>
                    </a:moveTo>
                    <a:lnTo>
                      <a:pt x="166779" y="490470"/>
                    </a:lnTo>
                    <a:lnTo>
                      <a:pt x="166779" y="613088"/>
                    </a:lnTo>
                    <a:lnTo>
                      <a:pt x="0" y="306544"/>
                    </a:lnTo>
                    <a:lnTo>
                      <a:pt x="166779" y="0"/>
                    </a:lnTo>
                    <a:lnTo>
                      <a:pt x="166779" y="122618"/>
                    </a:lnTo>
                    <a:lnTo>
                      <a:pt x="333558" y="122618"/>
                    </a:lnTo>
                    <a:lnTo>
                      <a:pt x="333558" y="49047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00066" tIns="122618" rIns="0" bIns="122618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30675AD-CDD1-5647-EBB3-79DB054C9157}"/>
                  </a:ext>
                </a:extLst>
              </p:cNvPr>
              <p:cNvSpPr/>
              <p:nvPr/>
            </p:nvSpPr>
            <p:spPr>
              <a:xfrm>
                <a:off x="3689270" y="3943657"/>
                <a:ext cx="1803201" cy="1803201"/>
              </a:xfrm>
              <a:custGeom>
                <a:avLst/>
                <a:gdLst>
                  <a:gd name="connsiteX0" fmla="*/ 0 w 1803201"/>
                  <a:gd name="connsiteY0" fmla="*/ 901601 h 1803201"/>
                  <a:gd name="connsiteX1" fmla="*/ 901601 w 1803201"/>
                  <a:gd name="connsiteY1" fmla="*/ 0 h 1803201"/>
                  <a:gd name="connsiteX2" fmla="*/ 1803202 w 1803201"/>
                  <a:gd name="connsiteY2" fmla="*/ 901601 h 1803201"/>
                  <a:gd name="connsiteX3" fmla="*/ 901601 w 1803201"/>
                  <a:gd name="connsiteY3" fmla="*/ 1803202 h 1803201"/>
                  <a:gd name="connsiteX4" fmla="*/ 0 w 1803201"/>
                  <a:gd name="connsiteY4" fmla="*/ 901601 h 1803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03201" h="1803201">
                    <a:moveTo>
                      <a:pt x="0" y="901601"/>
                    </a:moveTo>
                    <a:cubicBezTo>
                      <a:pt x="0" y="403661"/>
                      <a:pt x="403661" y="0"/>
                      <a:pt x="901601" y="0"/>
                    </a:cubicBezTo>
                    <a:cubicBezTo>
                      <a:pt x="1399541" y="0"/>
                      <a:pt x="1803202" y="403661"/>
                      <a:pt x="1803202" y="901601"/>
                    </a:cubicBezTo>
                    <a:cubicBezTo>
                      <a:pt x="1803202" y="1399541"/>
                      <a:pt x="1399541" y="1803202"/>
                      <a:pt x="901601" y="1803202"/>
                    </a:cubicBezTo>
                    <a:cubicBezTo>
                      <a:pt x="403661" y="1803202"/>
                      <a:pt x="0" y="1399541"/>
                      <a:pt x="0" y="901601"/>
                    </a:cubicBezTo>
                    <a:close/>
                  </a:path>
                </a:pathLst>
              </a:custGeom>
              <a:blipFill dpi="0" rotWithShape="0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46623" tIns="346623" rIns="346623" bIns="346623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6500" kern="1200" dirty="0"/>
                  <a:t> 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7BD11C6E-F959-27F4-B737-BE4E040FE923}"/>
                  </a:ext>
                </a:extLst>
              </p:cNvPr>
              <p:cNvSpPr/>
              <p:nvPr/>
            </p:nvSpPr>
            <p:spPr>
              <a:xfrm rot="23219316">
                <a:off x="5520853" y="2706068"/>
                <a:ext cx="413315" cy="613089"/>
              </a:xfrm>
              <a:custGeom>
                <a:avLst/>
                <a:gdLst>
                  <a:gd name="connsiteX0" fmla="*/ 0 w 413315"/>
                  <a:gd name="connsiteY0" fmla="*/ 122618 h 613088"/>
                  <a:gd name="connsiteX1" fmla="*/ 206658 w 413315"/>
                  <a:gd name="connsiteY1" fmla="*/ 122618 h 613088"/>
                  <a:gd name="connsiteX2" fmla="*/ 206658 w 413315"/>
                  <a:gd name="connsiteY2" fmla="*/ 0 h 613088"/>
                  <a:gd name="connsiteX3" fmla="*/ 413315 w 413315"/>
                  <a:gd name="connsiteY3" fmla="*/ 306544 h 613088"/>
                  <a:gd name="connsiteX4" fmla="*/ 206658 w 413315"/>
                  <a:gd name="connsiteY4" fmla="*/ 613088 h 613088"/>
                  <a:gd name="connsiteX5" fmla="*/ 206658 w 413315"/>
                  <a:gd name="connsiteY5" fmla="*/ 490470 h 613088"/>
                  <a:gd name="connsiteX6" fmla="*/ 0 w 413315"/>
                  <a:gd name="connsiteY6" fmla="*/ 490470 h 613088"/>
                  <a:gd name="connsiteX7" fmla="*/ 0 w 413315"/>
                  <a:gd name="connsiteY7" fmla="*/ 122618 h 61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13315" h="613088">
                    <a:moveTo>
                      <a:pt x="413315" y="490470"/>
                    </a:moveTo>
                    <a:lnTo>
                      <a:pt x="206657" y="490470"/>
                    </a:lnTo>
                    <a:lnTo>
                      <a:pt x="206657" y="613088"/>
                    </a:lnTo>
                    <a:lnTo>
                      <a:pt x="0" y="306544"/>
                    </a:lnTo>
                    <a:lnTo>
                      <a:pt x="206657" y="0"/>
                    </a:lnTo>
                    <a:lnTo>
                      <a:pt x="206657" y="122618"/>
                    </a:lnTo>
                    <a:lnTo>
                      <a:pt x="413315" y="122618"/>
                    </a:lnTo>
                    <a:lnTo>
                      <a:pt x="413315" y="49047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3994" tIns="122618" rIns="-1" bIns="122618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2700" kern="12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F461DE3-874C-463D-1BCF-F5B217604E14}"/>
                  </a:ext>
                </a:extLst>
              </p:cNvPr>
              <p:cNvSpPr/>
              <p:nvPr/>
            </p:nvSpPr>
            <p:spPr>
              <a:xfrm>
                <a:off x="3416679" y="1530615"/>
                <a:ext cx="1905587" cy="1655212"/>
              </a:xfrm>
              <a:custGeom>
                <a:avLst/>
                <a:gdLst>
                  <a:gd name="connsiteX0" fmla="*/ 0 w 1905587"/>
                  <a:gd name="connsiteY0" fmla="*/ 827606 h 1655212"/>
                  <a:gd name="connsiteX1" fmla="*/ 952794 w 1905587"/>
                  <a:gd name="connsiteY1" fmla="*/ 0 h 1655212"/>
                  <a:gd name="connsiteX2" fmla="*/ 1905588 w 1905587"/>
                  <a:gd name="connsiteY2" fmla="*/ 827606 h 1655212"/>
                  <a:gd name="connsiteX3" fmla="*/ 952794 w 1905587"/>
                  <a:gd name="connsiteY3" fmla="*/ 1655212 h 1655212"/>
                  <a:gd name="connsiteX4" fmla="*/ 0 w 1905587"/>
                  <a:gd name="connsiteY4" fmla="*/ 827606 h 165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587" h="1655212">
                    <a:moveTo>
                      <a:pt x="0" y="827606"/>
                    </a:moveTo>
                    <a:cubicBezTo>
                      <a:pt x="0" y="370532"/>
                      <a:pt x="426580" y="0"/>
                      <a:pt x="952794" y="0"/>
                    </a:cubicBezTo>
                    <a:cubicBezTo>
                      <a:pt x="1479008" y="0"/>
                      <a:pt x="1905588" y="370532"/>
                      <a:pt x="1905588" y="827606"/>
                    </a:cubicBezTo>
                    <a:cubicBezTo>
                      <a:pt x="1905588" y="1284680"/>
                      <a:pt x="1479008" y="1655212"/>
                      <a:pt x="952794" y="1655212"/>
                    </a:cubicBezTo>
                    <a:cubicBezTo>
                      <a:pt x="426580" y="1655212"/>
                      <a:pt x="0" y="1284680"/>
                      <a:pt x="0" y="827606"/>
                    </a:cubicBezTo>
                    <a:close/>
                  </a:path>
                </a:pathLst>
              </a:custGeom>
              <a:blipFill dpi="0" rotWithShape="0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61617" tIns="324950" rIns="361617" bIns="324950" numCol="1" spcCol="1270" anchor="ctr" anchorCtr="0">
                <a:noAutofit/>
              </a:bodyPr>
              <a:lstStyle/>
              <a:p>
                <a:pPr marL="0" lvl="0" indent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6500" b="0" kern="1200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DF881D-4EE5-75EE-30EE-D22AF6829C9F}"/>
                </a:ext>
              </a:extLst>
            </p:cNvPr>
            <p:cNvSpPr txBox="1"/>
            <p:nvPr/>
          </p:nvSpPr>
          <p:spPr>
            <a:xfrm>
              <a:off x="8261918" y="3150884"/>
              <a:ext cx="2228281" cy="5847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n-US" sz="3200" b="1" dirty="0" err="1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চারা</a:t>
              </a:r>
              <a:r>
                <a:rPr lang="en-US" sz="3200" b="1" dirty="0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রোপন</a:t>
              </a:r>
              <a:r>
                <a:rPr lang="en-US" sz="3200" b="1" dirty="0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যন্ত্র</a:t>
              </a:r>
              <a:endParaRPr lang="en-US" sz="3200" b="1" dirty="0">
                <a:ln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10F89C-3752-06F5-A660-79C25D6091C3}"/>
                </a:ext>
              </a:extLst>
            </p:cNvPr>
            <p:cNvSpPr txBox="1"/>
            <p:nvPr/>
          </p:nvSpPr>
          <p:spPr>
            <a:xfrm>
              <a:off x="8261919" y="5608095"/>
              <a:ext cx="1938838" cy="107721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উন্নতজাতের</a:t>
              </a:r>
              <a:r>
                <a:rPr lang="en-US" sz="3200" b="1" dirty="0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বীজ</a:t>
              </a:r>
              <a:endParaRPr lang="en-US" sz="24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9B8372-5204-1ABD-D13E-7C73C16E3D04}"/>
                </a:ext>
              </a:extLst>
            </p:cNvPr>
            <p:cNvSpPr txBox="1"/>
            <p:nvPr/>
          </p:nvSpPr>
          <p:spPr>
            <a:xfrm>
              <a:off x="6316461" y="6489524"/>
              <a:ext cx="1571222" cy="5847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algn="ctr"/>
              <a:r>
                <a:rPr lang="en-US" sz="3200" b="1" dirty="0" err="1">
                  <a:ln/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ট্রাক্টর</a:t>
              </a:r>
              <a:endParaRPr lang="en-US" sz="3200" b="1" dirty="0">
                <a:ln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D3121A-D51D-C4E4-983F-4F625B780D86}"/>
                </a:ext>
              </a:extLst>
            </p:cNvPr>
            <p:cNvSpPr txBox="1"/>
            <p:nvPr/>
          </p:nvSpPr>
          <p:spPr>
            <a:xfrm>
              <a:off x="3557411" y="5761984"/>
              <a:ext cx="2093283" cy="5847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সেচ</a:t>
              </a:r>
              <a:r>
                <a:rPr lang="en-US" sz="32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পাম্প</a:t>
              </a:r>
              <a:endPara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5B86E1-2D0D-97BD-916E-89D60A3CABEB}"/>
                </a:ext>
              </a:extLst>
            </p:cNvPr>
            <p:cNvSpPr txBox="1"/>
            <p:nvPr/>
          </p:nvSpPr>
          <p:spPr>
            <a:xfrm>
              <a:off x="3179238" y="3089329"/>
              <a:ext cx="2001073" cy="5847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n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পাওয়ার</a:t>
              </a:r>
              <a:r>
                <a:rPr lang="en-US" sz="3200" b="1" dirty="0">
                  <a:ln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lumMod val="50000"/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টিলার</a:t>
              </a:r>
              <a:endParaRPr lang="en-US" sz="32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ABB856-7591-A4D0-E168-D9B74CD7B864}"/>
                </a:ext>
              </a:extLst>
            </p:cNvPr>
            <p:cNvSpPr txBox="1"/>
            <p:nvPr/>
          </p:nvSpPr>
          <p:spPr>
            <a:xfrm>
              <a:off x="5404066" y="1530621"/>
              <a:ext cx="2692431" cy="58477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ধান</a:t>
              </a:r>
              <a:r>
                <a:rPr lang="en-US" sz="3200" b="1" dirty="0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মাড়াই</a:t>
              </a:r>
              <a:r>
                <a:rPr lang="en-US" sz="3200" b="1" dirty="0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0"/>
                  <a:solidFill>
                    <a:schemeClr val="tx1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যন্ত্র</a:t>
              </a:r>
              <a:endParaRPr lang="en-US" sz="3200" b="1" dirty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213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615CEB96-F77E-F199-D50A-F4F51F9767E8}"/>
              </a:ext>
            </a:extLst>
          </p:cNvPr>
          <p:cNvGrpSpPr/>
          <p:nvPr/>
        </p:nvGrpSpPr>
        <p:grpSpPr>
          <a:xfrm>
            <a:off x="619911" y="612259"/>
            <a:ext cx="10909720" cy="6309925"/>
            <a:chOff x="619911" y="612259"/>
            <a:chExt cx="10909720" cy="6309925"/>
          </a:xfrm>
        </p:grpSpPr>
        <p:sp>
          <p:nvSpPr>
            <p:cNvPr id="4" name="Horizontal Scroll 4">
              <a:extLst>
                <a:ext uri="{FF2B5EF4-FFF2-40B4-BE49-F238E27FC236}">
                  <a16:creationId xmlns:a16="http://schemas.microsoft.com/office/drawing/2014/main" id="{1420912C-AF9A-76EE-FDD5-AA45AD6B782B}"/>
                </a:ext>
              </a:extLst>
            </p:cNvPr>
            <p:cNvSpPr/>
            <p:nvPr/>
          </p:nvSpPr>
          <p:spPr>
            <a:xfrm>
              <a:off x="2513230" y="612259"/>
              <a:ext cx="6889661" cy="690465"/>
            </a:xfrm>
            <a:prstGeom prst="horizontalScroll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যাতায়াতে</a:t>
              </a:r>
              <a:r>
                <a:rPr lang="en-US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প্রযুক্তির</a:t>
              </a:r>
              <a:r>
                <a:rPr lang="en-US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ব্যবহার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3119BBD-24A5-A8C3-53D4-5115052AE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0747" y="1787482"/>
              <a:ext cx="2270974" cy="136721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9A6D21D-2126-546A-6B88-48B7D1253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598" y="4397860"/>
              <a:ext cx="2506822" cy="145980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2486EA-FB41-7372-3A89-03FB658D9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806" y="1758973"/>
              <a:ext cx="2198605" cy="13672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9CEAD2-3CBE-65F6-1CF7-9EE7CDCE72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806" y="4366241"/>
              <a:ext cx="2327853" cy="14787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5F14E03-BF33-A087-B37C-B4CF17929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6401" y="1787482"/>
              <a:ext cx="2198605" cy="136721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4568A3F-9DE6-418F-792B-646DE04E2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1778" y="4397858"/>
              <a:ext cx="2327853" cy="145980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1332AE9-4751-3020-BE77-476EC544E70B}"/>
                </a:ext>
              </a:extLst>
            </p:cNvPr>
            <p:cNvSpPr txBox="1"/>
            <p:nvPr/>
          </p:nvSpPr>
          <p:spPr>
            <a:xfrm>
              <a:off x="3810000" y="3175000"/>
              <a:ext cx="1460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ট্রেন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520D04-D888-248D-F391-BC29DFB58626}"/>
                </a:ext>
              </a:extLst>
            </p:cNvPr>
            <p:cNvSpPr txBox="1"/>
            <p:nvPr/>
          </p:nvSpPr>
          <p:spPr>
            <a:xfrm>
              <a:off x="9635454" y="5844966"/>
              <a:ext cx="14605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মালবাহী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ট্রাক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C99AF64-B42D-ACCD-F27D-00E503D4050E}"/>
                </a:ext>
              </a:extLst>
            </p:cNvPr>
            <p:cNvSpPr txBox="1"/>
            <p:nvPr/>
          </p:nvSpPr>
          <p:spPr>
            <a:xfrm>
              <a:off x="6507054" y="5913942"/>
              <a:ext cx="1894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ঊড়োজাহাজ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9481-4DA5-2164-59C5-037AC24CF9FA}"/>
                </a:ext>
              </a:extLst>
            </p:cNvPr>
            <p:cNvSpPr txBox="1"/>
            <p:nvPr/>
          </p:nvSpPr>
          <p:spPr>
            <a:xfrm>
              <a:off x="9402891" y="3191501"/>
              <a:ext cx="20809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হেলিকাপ্টার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2D88C7-9009-73FF-F58A-BAA60A71F2D9}"/>
                </a:ext>
              </a:extLst>
            </p:cNvPr>
            <p:cNvSpPr txBox="1"/>
            <p:nvPr/>
          </p:nvSpPr>
          <p:spPr>
            <a:xfrm>
              <a:off x="6921502" y="3136612"/>
              <a:ext cx="1460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সাইকেল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775F172-FB35-0E00-1620-F23397D06D68}"/>
                </a:ext>
              </a:extLst>
            </p:cNvPr>
            <p:cNvSpPr txBox="1"/>
            <p:nvPr/>
          </p:nvSpPr>
          <p:spPr>
            <a:xfrm>
              <a:off x="3702050" y="5898276"/>
              <a:ext cx="1460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মেট্রোরেল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208D07-4EF7-465D-6027-1E4A3991E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911" y="4215154"/>
              <a:ext cx="2270974" cy="166142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31CBBF6-283E-B5B7-8B5F-D9F25865F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51642" y="1758975"/>
              <a:ext cx="2440804" cy="1367211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BA177FD-E8EE-BF39-98EE-87D47D6D4C74}"/>
                </a:ext>
              </a:extLst>
            </p:cNvPr>
            <p:cNvSpPr txBox="1"/>
            <p:nvPr/>
          </p:nvSpPr>
          <p:spPr>
            <a:xfrm>
              <a:off x="1007326" y="5839722"/>
              <a:ext cx="1460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সিএনজি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5D532A-9874-6EDA-2E95-CD744B6B5CDE}"/>
                </a:ext>
              </a:extLst>
            </p:cNvPr>
            <p:cNvSpPr txBox="1"/>
            <p:nvPr/>
          </p:nvSpPr>
          <p:spPr>
            <a:xfrm>
              <a:off x="1036270" y="3290049"/>
              <a:ext cx="1460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স্পিডবোট</a:t>
              </a:r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65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89A471-A123-9E13-C52C-F487138B28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3711418"/>
              </p:ext>
            </p:extLst>
          </p:nvPr>
        </p:nvGraphicFramePr>
        <p:xfrm>
          <a:off x="447668" y="-510949"/>
          <a:ext cx="10700604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38A8BD9-D05D-0A96-DC51-7EFBC20954BC}"/>
              </a:ext>
            </a:extLst>
          </p:cNvPr>
          <p:cNvSpPr txBox="1"/>
          <p:nvPr/>
        </p:nvSpPr>
        <p:spPr>
          <a:xfrm>
            <a:off x="8227650" y="498985"/>
            <a:ext cx="200622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অনুবীক্ষন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7E24E-A763-B62A-8896-C0AF24191569}"/>
              </a:ext>
            </a:extLst>
          </p:cNvPr>
          <p:cNvSpPr txBox="1"/>
          <p:nvPr/>
        </p:nvSpPr>
        <p:spPr>
          <a:xfrm>
            <a:off x="8759912" y="3747154"/>
            <a:ext cx="1473958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প্রতিষেধক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সিরিজ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47CFC-3F21-4393-1904-AD2AD36D57DB}"/>
              </a:ext>
            </a:extLst>
          </p:cNvPr>
          <p:cNvSpPr txBox="1"/>
          <p:nvPr/>
        </p:nvSpPr>
        <p:spPr>
          <a:xfrm>
            <a:off x="6617215" y="5652813"/>
            <a:ext cx="200622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লেজার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726362-37FE-F0BA-2129-03110A4EB27B}"/>
              </a:ext>
            </a:extLst>
          </p:cNvPr>
          <p:cNvSpPr txBox="1"/>
          <p:nvPr/>
        </p:nvSpPr>
        <p:spPr>
          <a:xfrm>
            <a:off x="2673011" y="5237314"/>
            <a:ext cx="1705970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মাপার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E53EE7-4E27-D808-6BA1-3036AB757166}"/>
              </a:ext>
            </a:extLst>
          </p:cNvPr>
          <p:cNvSpPr txBox="1"/>
          <p:nvPr/>
        </p:nvSpPr>
        <p:spPr>
          <a:xfrm>
            <a:off x="2304522" y="2723570"/>
            <a:ext cx="18473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5D9C9-2C2B-E476-C538-D025C0768701}"/>
              </a:ext>
            </a:extLst>
          </p:cNvPr>
          <p:cNvSpPr txBox="1"/>
          <p:nvPr/>
        </p:nvSpPr>
        <p:spPr>
          <a:xfrm>
            <a:off x="1697515" y="2631237"/>
            <a:ext cx="186942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থার্মোমিটার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2ACF0-FD53-D71D-13BE-94D261CDCAFE}"/>
              </a:ext>
            </a:extLst>
          </p:cNvPr>
          <p:cNvSpPr txBox="1"/>
          <p:nvPr/>
        </p:nvSpPr>
        <p:spPr>
          <a:xfrm>
            <a:off x="3140765" y="37320"/>
            <a:ext cx="1869425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anose="02000000000000000000" pitchFamily="2" charset="0"/>
              </a:rPr>
              <a:t>কম্পিউটার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9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CAF9A6-4A11-4C45-9C09-D3410BFF9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50"/>
                                        <p:tgtEl>
                                          <p:spTgt spid="4">
                                            <p:graphicEl>
                                              <a:dgm id="{4ACAF9A6-4A11-4C45-9C09-D3410BFF9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611504-63F3-9986-C01D-1DF335755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642" y="1256390"/>
            <a:ext cx="3810532" cy="45726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F6A7D7-0FA0-555D-858C-1AAB5B5FD42B}"/>
              </a:ext>
            </a:extLst>
          </p:cNvPr>
          <p:cNvSpPr txBox="1"/>
          <p:nvPr/>
        </p:nvSpPr>
        <p:spPr>
          <a:xfrm>
            <a:off x="134978" y="3048089"/>
            <a:ext cx="7560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১২৪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১২৫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4184122"/>
      </p:ext>
    </p:extLst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77085-76A1-967F-D17B-1F1DFE8BC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49DFA-6B38-4E05-7FFA-D61229243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035" y="1403604"/>
            <a:ext cx="10058400" cy="405079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চোখ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মুখ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ছোয়ায়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বদলে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44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60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60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51275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9AEE326-26D8-5B90-C75B-F5E68C5A9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18" y="351692"/>
            <a:ext cx="11535508" cy="5828753"/>
          </a:xfrm>
        </p:spPr>
        <p:txBody>
          <a:bodyPr>
            <a:normAutofit/>
          </a:bodyPr>
          <a:lstStyle/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(১)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(২)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যাতায়াতে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2FDDD-B7C9-9C27-25C3-81E10C0411A9}"/>
              </a:ext>
            </a:extLst>
          </p:cNvPr>
          <p:cNvSpPr txBox="1"/>
          <p:nvPr/>
        </p:nvSpPr>
        <p:spPr>
          <a:xfrm>
            <a:off x="253218" y="2496627"/>
            <a:ext cx="10625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এক্স-রে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থার্মোমিটার</a:t>
            </a:r>
            <a:endParaRPr lang="en-US" sz="5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D1F5BA-574F-D79D-2ABF-15B76AC858CE}"/>
              </a:ext>
            </a:extLst>
          </p:cNvPr>
          <p:cNvSpPr txBox="1"/>
          <p:nvPr/>
        </p:nvSpPr>
        <p:spPr>
          <a:xfrm>
            <a:off x="253217" y="4759181"/>
            <a:ext cx="10625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ট্রেন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সাইকেল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127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ll/>
      </p:transition>
    </mc:Choice>
    <mc:Fallback xmlns="">
      <p:transition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6" name="Picture 8" descr="প্রযুক্তি সম্পর্কিত সুষ্ঠু চর্চা বাঞ্ছনীয় | ফিচার এবি নিউজ">
            <a:extLst>
              <a:ext uri="{FF2B5EF4-FFF2-40B4-BE49-F238E27FC236}">
                <a16:creationId xmlns:a16="http://schemas.microsoft.com/office/drawing/2014/main" id="{4B1582B1-7E58-77F9-1AAE-C3287D4D1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524" y="209550"/>
            <a:ext cx="7823980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0D31B9-5D45-1948-899D-AAA76445D33C}"/>
              </a:ext>
            </a:extLst>
          </p:cNvPr>
          <p:cNvSpPr txBox="1"/>
          <p:nvPr/>
        </p:nvSpPr>
        <p:spPr>
          <a:xfrm>
            <a:off x="2121877" y="3581400"/>
            <a:ext cx="76434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3">
                  <a:lumMod val="20000"/>
                  <a:lumOff val="8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AutoShape 2" descr="প্রযুক্তি সম্পর্কিত সুষ্ঠু চর্চা বাঞ্ছনীয় | ফিচার এবি নিউজ">
            <a:extLst>
              <a:ext uri="{FF2B5EF4-FFF2-40B4-BE49-F238E27FC236}">
                <a16:creationId xmlns:a16="http://schemas.microsoft.com/office/drawing/2014/main" id="{0AF29975-5D3C-09F7-12A7-416269A64D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প্রযুক্তি সম্পর্কিত সুষ্ঠু চর্চা বাঞ্ছনীয় | ফিচার এবি নিউজ">
            <a:extLst>
              <a:ext uri="{FF2B5EF4-FFF2-40B4-BE49-F238E27FC236}">
                <a16:creationId xmlns:a16="http://schemas.microsoft.com/office/drawing/2014/main" id="{FB5D589D-1BEE-93A2-412D-6D4FBAC8A9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প্রযুক্তি সম্পর্কিত সুষ্ঠু চর্চা বাঞ্ছনীয় | ফিচার এবি নিউজ">
            <a:extLst>
              <a:ext uri="{FF2B5EF4-FFF2-40B4-BE49-F238E27FC236}">
                <a16:creationId xmlns:a16="http://schemas.microsoft.com/office/drawing/2014/main" id="{0E518C2C-4B85-19BE-D8A4-D24D9F8D0E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2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Wood Typ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1535</TotalTime>
  <Words>334</Words>
  <Application>Microsoft Office PowerPoint</Application>
  <PresentationFormat>Widescreen</PresentationFormat>
  <Paragraphs>119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Arial</vt:lpstr>
      <vt:lpstr>Century Gothic</vt:lpstr>
      <vt:lpstr>NikoshBAN</vt:lpstr>
      <vt:lpstr>Rockwell</vt:lpstr>
      <vt:lpstr>Rockwell Condensed</vt:lpstr>
      <vt:lpstr>Wingdings</vt:lpstr>
      <vt:lpstr>Wingdings 3</vt:lpstr>
      <vt:lpstr>Wood Type</vt:lpstr>
      <vt:lpstr>Ion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প্রযুক্তি কি?</vt:lpstr>
      <vt:lpstr>আমরা দৈনন্দিন জীবনে কোন কোন ক্ষেত্রে প্রযুক্তি ব্যবহার করি?</vt:lpstr>
      <vt:lpstr>বৈদ্যুতিক বাতি</vt:lpstr>
      <vt:lpstr>প্রেশার পরিমাপের মেশিন</vt:lpstr>
      <vt:lpstr>ট্রাক্টর</vt:lpstr>
      <vt:lpstr>ল্যাপটপ</vt:lpstr>
      <vt:lpstr>ফ্যান</vt:lpstr>
      <vt:lpstr>গ্যাসের চুলা</vt:lpstr>
      <vt:lpstr>অটো রিকশা</vt:lpstr>
      <vt:lpstr>জাহাজ</vt:lpstr>
      <vt:lpstr>স্পিডবোট</vt:lpstr>
      <vt:lpstr>ফেরি</vt:lpstr>
      <vt:lpstr>লঞ্চ</vt:lpstr>
      <vt:lpstr>স্টিমার</vt:lpstr>
      <vt:lpstr>উড়োজাহাজ</vt:lpstr>
      <vt:lpstr>হেলিকাপ্টার</vt:lpstr>
      <vt:lpstr>এক্স-রে</vt:lpstr>
      <vt:lpstr>ইসিজি</vt:lpstr>
      <vt:lpstr>থার্মোমিটার</vt:lpstr>
      <vt:lpstr>আল্ট্রাসনোগ্রাফি</vt:lpstr>
      <vt:lpstr>PowerPoint Presentation</vt:lpstr>
      <vt:lpstr>আমাদের জীবনে প্রযুক্তি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(১) চিকিৎসা ক্ষেত্রে ব্যবহার হয় এমন দুইটি প্রযুক্তির নাম বলো।   (২) যাতায়াতে ব্যবহার হয় এমন দুটি প্রযুক্তি নাম বলো।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WPBX5105GRF052204609</dc:creator>
  <cp:lastModifiedBy>Pedp4 WPBX5105GRF052204609</cp:lastModifiedBy>
  <cp:revision>393</cp:revision>
  <dcterms:created xsi:type="dcterms:W3CDTF">2023-12-05T07:26:26Z</dcterms:created>
  <dcterms:modified xsi:type="dcterms:W3CDTF">2026-09-08T16:50:04Z</dcterms:modified>
</cp:coreProperties>
</file>