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7" r:id="rId2"/>
    <p:sldMasterId id="2147483712" r:id="rId3"/>
  </p:sldMasterIdLst>
  <p:notesMasterIdLst>
    <p:notesMasterId r:id="rId22"/>
  </p:notesMasterIdLst>
  <p:sldIdLst>
    <p:sldId id="280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8" r:id="rId12"/>
    <p:sldId id="269" r:id="rId13"/>
    <p:sldId id="271" r:id="rId14"/>
    <p:sldId id="273" r:id="rId15"/>
    <p:sldId id="270" r:id="rId16"/>
    <p:sldId id="277" r:id="rId17"/>
    <p:sldId id="276" r:id="rId18"/>
    <p:sldId id="278" r:id="rId19"/>
    <p:sldId id="274" r:id="rId20"/>
    <p:sldId id="27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8F3E7C-963B-4FFB-BB61-8737EB2C93E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C01EC5F-2637-42D8-A82B-C264447A2E57}">
      <dgm:prSet phldrT="[Text]" custT="1"/>
      <dgm:spPr>
        <a:solidFill>
          <a:schemeClr val="accent2">
            <a:lumMod val="20000"/>
            <a:lumOff val="80000"/>
          </a:schemeClr>
        </a:solidFill>
        <a:ln w="57150"/>
      </dgm:spPr>
      <dgm:t>
        <a:bodyPr/>
        <a:lstStyle/>
        <a:p>
          <a:r>
            <a:rPr lang="bn-BD" sz="44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মুক্তিযোদ্ধাদের উপাধি</a:t>
          </a:r>
          <a:endParaRPr lang="en-US" sz="44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D85FFB6-BDD9-4550-AE3C-085A34FEC320}" type="parTrans" cxnId="{202061CF-65F9-4509-B245-1A891399205B}">
      <dgm:prSet/>
      <dgm:spPr/>
      <dgm:t>
        <a:bodyPr/>
        <a:lstStyle/>
        <a:p>
          <a:endParaRPr lang="en-US"/>
        </a:p>
      </dgm:t>
    </dgm:pt>
    <dgm:pt modelId="{15ED3C9A-EF0D-4FBA-A97A-196932FD4FE8}" type="sibTrans" cxnId="{202061CF-65F9-4509-B245-1A891399205B}">
      <dgm:prSet/>
      <dgm:spPr/>
      <dgm:t>
        <a:bodyPr/>
        <a:lstStyle/>
        <a:p>
          <a:endParaRPr lang="en-US"/>
        </a:p>
      </dgm:t>
    </dgm:pt>
    <dgm:pt modelId="{31F3F6F7-2E96-483B-93E0-7D326BA6DB74}">
      <dgm:prSet phldrT="[Text]" custT="1"/>
      <dgm:spPr>
        <a:solidFill>
          <a:schemeClr val="accent4">
            <a:lumMod val="40000"/>
            <a:lumOff val="60000"/>
          </a:schemeClr>
        </a:solidFill>
        <a:ln w="38100"/>
      </dgm:spPr>
      <dgm:t>
        <a:bodyPr/>
        <a:lstStyle/>
        <a:p>
          <a:r>
            <a:rPr lang="as-IN" sz="36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বীরশ্রেষ্ঠ</a:t>
          </a:r>
          <a:endParaRPr lang="en-US" sz="36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4B1E00D-EDDF-4F82-9595-A75A49B6489C}" type="parTrans" cxnId="{341B8ABE-0CC9-4AD3-A643-CC92B663D1A8}">
      <dgm:prSet/>
      <dgm:spPr/>
      <dgm:t>
        <a:bodyPr/>
        <a:lstStyle/>
        <a:p>
          <a:endParaRPr lang="en-US" b="1"/>
        </a:p>
      </dgm:t>
    </dgm:pt>
    <dgm:pt modelId="{919FE9C4-1266-414D-B033-EC416300E846}" type="sibTrans" cxnId="{341B8ABE-0CC9-4AD3-A643-CC92B663D1A8}">
      <dgm:prSet/>
      <dgm:spPr/>
      <dgm:t>
        <a:bodyPr/>
        <a:lstStyle/>
        <a:p>
          <a:endParaRPr lang="en-US"/>
        </a:p>
      </dgm:t>
    </dgm:pt>
    <dgm:pt modelId="{28FD5DA5-AAAF-44F0-970A-0A5CCFB0CE44}">
      <dgm:prSet phldrT="[Text]" custT="1"/>
      <dgm:spPr>
        <a:solidFill>
          <a:schemeClr val="accent4">
            <a:lumMod val="40000"/>
            <a:lumOff val="60000"/>
          </a:schemeClr>
        </a:solidFill>
        <a:ln w="38100"/>
      </dgm:spPr>
      <dgm:t>
        <a:bodyPr/>
        <a:lstStyle/>
        <a:p>
          <a:r>
            <a:rPr lang="as-IN" sz="36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বীর উত্তম </a:t>
          </a:r>
          <a:endParaRPr lang="en-US" sz="36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A8E45B4-C2CB-4DF4-9DD8-DDD2AC869726}" type="parTrans" cxnId="{48726069-57EF-404C-966D-E0270700A7CB}">
      <dgm:prSet/>
      <dgm:spPr/>
      <dgm:t>
        <a:bodyPr/>
        <a:lstStyle/>
        <a:p>
          <a:endParaRPr lang="en-US"/>
        </a:p>
      </dgm:t>
    </dgm:pt>
    <dgm:pt modelId="{3C5F70F4-CB14-4752-A78C-BB017E097A48}" type="sibTrans" cxnId="{48726069-57EF-404C-966D-E0270700A7CB}">
      <dgm:prSet/>
      <dgm:spPr/>
      <dgm:t>
        <a:bodyPr/>
        <a:lstStyle/>
        <a:p>
          <a:endParaRPr lang="en-US"/>
        </a:p>
      </dgm:t>
    </dgm:pt>
    <dgm:pt modelId="{F6369EB3-32D1-4421-88A4-7E3E718AFD74}">
      <dgm:prSet phldrT="[Text]" custT="1"/>
      <dgm:spPr>
        <a:solidFill>
          <a:schemeClr val="accent4">
            <a:lumMod val="40000"/>
            <a:lumOff val="60000"/>
          </a:schemeClr>
        </a:solidFill>
        <a:ln w="38100"/>
      </dgm:spPr>
      <dgm:t>
        <a:bodyPr/>
        <a:lstStyle/>
        <a:p>
          <a:r>
            <a:rPr lang="as-IN" sz="36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বীর প্রতীক </a:t>
          </a:r>
          <a:endParaRPr lang="en-US" sz="36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9B2E033-BE75-4076-94D2-261C23A76CCD}" type="parTrans" cxnId="{F9DC8E6E-26B5-46B6-A7D7-FD1093C5294E}">
      <dgm:prSet/>
      <dgm:spPr/>
      <dgm:t>
        <a:bodyPr/>
        <a:lstStyle/>
        <a:p>
          <a:endParaRPr lang="en-US"/>
        </a:p>
      </dgm:t>
    </dgm:pt>
    <dgm:pt modelId="{02311E1B-E4B1-410C-98F9-8A5C976B2EB1}" type="sibTrans" cxnId="{F9DC8E6E-26B5-46B6-A7D7-FD1093C5294E}">
      <dgm:prSet/>
      <dgm:spPr/>
      <dgm:t>
        <a:bodyPr/>
        <a:lstStyle/>
        <a:p>
          <a:endParaRPr lang="en-US"/>
        </a:p>
      </dgm:t>
    </dgm:pt>
    <dgm:pt modelId="{A511FA42-3B52-4011-9C8C-F613575F4A88}">
      <dgm:prSet custT="1"/>
      <dgm:spPr>
        <a:solidFill>
          <a:schemeClr val="accent4">
            <a:lumMod val="40000"/>
            <a:lumOff val="60000"/>
          </a:schemeClr>
        </a:solidFill>
        <a:ln w="38100"/>
      </dgm:spPr>
      <dgm:t>
        <a:bodyPr/>
        <a:lstStyle/>
        <a:p>
          <a:r>
            <a:rPr lang="as-IN" sz="36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বীর বিক্রম </a:t>
          </a:r>
          <a:endParaRPr lang="en-US" sz="36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1E7AF2B-2A9B-4D6B-9BF9-E77A4FB48112}" type="parTrans" cxnId="{4104FF59-7EA2-42EC-9D65-8BAB44AAAACB}">
      <dgm:prSet/>
      <dgm:spPr/>
      <dgm:t>
        <a:bodyPr/>
        <a:lstStyle/>
        <a:p>
          <a:endParaRPr lang="en-US"/>
        </a:p>
      </dgm:t>
    </dgm:pt>
    <dgm:pt modelId="{5A3D9775-6068-441D-8323-6E6D4CBD8ECB}" type="sibTrans" cxnId="{4104FF59-7EA2-42EC-9D65-8BAB44AAAACB}">
      <dgm:prSet/>
      <dgm:spPr/>
      <dgm:t>
        <a:bodyPr/>
        <a:lstStyle/>
        <a:p>
          <a:endParaRPr lang="en-US"/>
        </a:p>
      </dgm:t>
    </dgm:pt>
    <dgm:pt modelId="{19E96607-0359-45AE-A16C-153A03776643}" type="pres">
      <dgm:prSet presAssocID="{048F3E7C-963B-4FFB-BB61-8737EB2C93E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B5A9ECF-A6A2-4ACE-9E91-3AE3DCF914F8}" type="pres">
      <dgm:prSet presAssocID="{FC01EC5F-2637-42D8-A82B-C264447A2E57}" presName="hierRoot1" presStyleCnt="0">
        <dgm:presLayoutVars>
          <dgm:hierBranch val="init"/>
        </dgm:presLayoutVars>
      </dgm:prSet>
      <dgm:spPr/>
    </dgm:pt>
    <dgm:pt modelId="{2E5B2700-6C15-4617-B60A-E91E4AE10BB4}" type="pres">
      <dgm:prSet presAssocID="{FC01EC5F-2637-42D8-A82B-C264447A2E57}" presName="rootComposite1" presStyleCnt="0"/>
      <dgm:spPr/>
    </dgm:pt>
    <dgm:pt modelId="{A033C9F3-D6F7-4E22-8E31-EB7E42BED20E}" type="pres">
      <dgm:prSet presAssocID="{FC01EC5F-2637-42D8-A82B-C264447A2E57}" presName="rootText1" presStyleLbl="node0" presStyleIdx="0" presStyleCnt="1" custScaleX="212919" custLinFactNeighborX="-5304" custLinFactNeighborY="-5361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5C9B517-C236-49DF-AE44-5B3F6FCAB4DA}" type="pres">
      <dgm:prSet presAssocID="{FC01EC5F-2637-42D8-A82B-C264447A2E57}" presName="rootConnector1" presStyleLbl="node1" presStyleIdx="0" presStyleCnt="0"/>
      <dgm:spPr/>
      <dgm:t>
        <a:bodyPr/>
        <a:lstStyle/>
        <a:p>
          <a:endParaRPr lang="en-US"/>
        </a:p>
      </dgm:t>
    </dgm:pt>
    <dgm:pt modelId="{896D2564-7273-45B7-9D16-A2F312D9F933}" type="pres">
      <dgm:prSet presAssocID="{FC01EC5F-2637-42D8-A82B-C264447A2E57}" presName="hierChild2" presStyleCnt="0"/>
      <dgm:spPr/>
    </dgm:pt>
    <dgm:pt modelId="{6A97FB2B-DA57-4916-A67C-413563DD6E41}" type="pres">
      <dgm:prSet presAssocID="{F4B1E00D-EDDF-4F82-9595-A75A49B6489C}" presName="Name37" presStyleLbl="parChTrans1D2" presStyleIdx="0" presStyleCnt="4"/>
      <dgm:spPr/>
      <dgm:t>
        <a:bodyPr/>
        <a:lstStyle/>
        <a:p>
          <a:endParaRPr lang="en-US"/>
        </a:p>
      </dgm:t>
    </dgm:pt>
    <dgm:pt modelId="{B5F70A45-5107-448E-A8A4-1883FBAA2AD0}" type="pres">
      <dgm:prSet presAssocID="{31F3F6F7-2E96-483B-93E0-7D326BA6DB74}" presName="hierRoot2" presStyleCnt="0">
        <dgm:presLayoutVars>
          <dgm:hierBranch val="init"/>
        </dgm:presLayoutVars>
      </dgm:prSet>
      <dgm:spPr/>
    </dgm:pt>
    <dgm:pt modelId="{B4A2F236-11A4-452C-BC67-3A5F86B56D7A}" type="pres">
      <dgm:prSet presAssocID="{31F3F6F7-2E96-483B-93E0-7D326BA6DB74}" presName="rootComposite" presStyleCnt="0"/>
      <dgm:spPr/>
    </dgm:pt>
    <dgm:pt modelId="{CBDCB0F0-1AA5-4A36-821E-2B4676DE2345}" type="pres">
      <dgm:prSet presAssocID="{31F3F6F7-2E96-483B-93E0-7D326BA6DB74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FC44C5-7EB8-4B29-9A44-2E6D3C4773E8}" type="pres">
      <dgm:prSet presAssocID="{31F3F6F7-2E96-483B-93E0-7D326BA6DB74}" presName="rootConnector" presStyleLbl="node2" presStyleIdx="0" presStyleCnt="4"/>
      <dgm:spPr/>
      <dgm:t>
        <a:bodyPr/>
        <a:lstStyle/>
        <a:p>
          <a:endParaRPr lang="en-US"/>
        </a:p>
      </dgm:t>
    </dgm:pt>
    <dgm:pt modelId="{313B5042-E025-4ED9-B63B-B36B8409001E}" type="pres">
      <dgm:prSet presAssocID="{31F3F6F7-2E96-483B-93E0-7D326BA6DB74}" presName="hierChild4" presStyleCnt="0"/>
      <dgm:spPr/>
    </dgm:pt>
    <dgm:pt modelId="{B1B00CAA-1FB1-484A-ABCE-1E45523D1229}" type="pres">
      <dgm:prSet presAssocID="{31F3F6F7-2E96-483B-93E0-7D326BA6DB74}" presName="hierChild5" presStyleCnt="0"/>
      <dgm:spPr/>
    </dgm:pt>
    <dgm:pt modelId="{ADFF2561-B417-4920-BA83-FEB0AAB7D945}" type="pres">
      <dgm:prSet presAssocID="{5A8E45B4-C2CB-4DF4-9DD8-DDD2AC869726}" presName="Name37" presStyleLbl="parChTrans1D2" presStyleIdx="1" presStyleCnt="4"/>
      <dgm:spPr/>
      <dgm:t>
        <a:bodyPr/>
        <a:lstStyle/>
        <a:p>
          <a:endParaRPr lang="en-US"/>
        </a:p>
      </dgm:t>
    </dgm:pt>
    <dgm:pt modelId="{D44FE9EA-65E6-4E1F-B37F-2E5D5B070830}" type="pres">
      <dgm:prSet presAssocID="{28FD5DA5-AAAF-44F0-970A-0A5CCFB0CE44}" presName="hierRoot2" presStyleCnt="0">
        <dgm:presLayoutVars>
          <dgm:hierBranch val="init"/>
        </dgm:presLayoutVars>
      </dgm:prSet>
      <dgm:spPr/>
    </dgm:pt>
    <dgm:pt modelId="{54990620-72B6-4C78-B044-4506FA88378D}" type="pres">
      <dgm:prSet presAssocID="{28FD5DA5-AAAF-44F0-970A-0A5CCFB0CE44}" presName="rootComposite" presStyleCnt="0"/>
      <dgm:spPr/>
    </dgm:pt>
    <dgm:pt modelId="{9AEB469E-FF6B-47BE-B36B-679F88424708}" type="pres">
      <dgm:prSet presAssocID="{28FD5DA5-AAAF-44F0-970A-0A5CCFB0CE44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D1160F1-50B8-4E34-9DFA-8F09FD7355AC}" type="pres">
      <dgm:prSet presAssocID="{28FD5DA5-AAAF-44F0-970A-0A5CCFB0CE44}" presName="rootConnector" presStyleLbl="node2" presStyleIdx="1" presStyleCnt="4"/>
      <dgm:spPr/>
      <dgm:t>
        <a:bodyPr/>
        <a:lstStyle/>
        <a:p>
          <a:endParaRPr lang="en-US"/>
        </a:p>
      </dgm:t>
    </dgm:pt>
    <dgm:pt modelId="{57348183-CE1B-401D-91DB-FEEB28E1232F}" type="pres">
      <dgm:prSet presAssocID="{28FD5DA5-AAAF-44F0-970A-0A5CCFB0CE44}" presName="hierChild4" presStyleCnt="0"/>
      <dgm:spPr/>
    </dgm:pt>
    <dgm:pt modelId="{A26A07E1-5703-432C-8059-5BC41DD8DE76}" type="pres">
      <dgm:prSet presAssocID="{28FD5DA5-AAAF-44F0-970A-0A5CCFB0CE44}" presName="hierChild5" presStyleCnt="0"/>
      <dgm:spPr/>
    </dgm:pt>
    <dgm:pt modelId="{58A364AC-3F34-46FE-9C62-E0D25A7267B2}" type="pres">
      <dgm:prSet presAssocID="{01E7AF2B-2A9B-4D6B-9BF9-E77A4FB48112}" presName="Name37" presStyleLbl="parChTrans1D2" presStyleIdx="2" presStyleCnt="4"/>
      <dgm:spPr/>
      <dgm:t>
        <a:bodyPr/>
        <a:lstStyle/>
        <a:p>
          <a:endParaRPr lang="en-US"/>
        </a:p>
      </dgm:t>
    </dgm:pt>
    <dgm:pt modelId="{F3BEF099-E0CA-4813-84DF-4F9F26ED91E4}" type="pres">
      <dgm:prSet presAssocID="{A511FA42-3B52-4011-9C8C-F613575F4A88}" presName="hierRoot2" presStyleCnt="0">
        <dgm:presLayoutVars>
          <dgm:hierBranch val="init"/>
        </dgm:presLayoutVars>
      </dgm:prSet>
      <dgm:spPr/>
    </dgm:pt>
    <dgm:pt modelId="{0B90C8BB-2277-4E63-97E0-4DAFA2131BEF}" type="pres">
      <dgm:prSet presAssocID="{A511FA42-3B52-4011-9C8C-F613575F4A88}" presName="rootComposite" presStyleCnt="0"/>
      <dgm:spPr/>
    </dgm:pt>
    <dgm:pt modelId="{F66569DB-895C-490C-9EEC-C05D80D4B747}" type="pres">
      <dgm:prSet presAssocID="{A511FA42-3B52-4011-9C8C-F613575F4A88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0517DD-A8B5-40C8-840F-4EF2F398B159}" type="pres">
      <dgm:prSet presAssocID="{A511FA42-3B52-4011-9C8C-F613575F4A88}" presName="rootConnector" presStyleLbl="node2" presStyleIdx="2" presStyleCnt="4"/>
      <dgm:spPr/>
      <dgm:t>
        <a:bodyPr/>
        <a:lstStyle/>
        <a:p>
          <a:endParaRPr lang="en-US"/>
        </a:p>
      </dgm:t>
    </dgm:pt>
    <dgm:pt modelId="{51BA6C2E-1775-4C2D-92B6-DC51BC5FFF73}" type="pres">
      <dgm:prSet presAssocID="{A511FA42-3B52-4011-9C8C-F613575F4A88}" presName="hierChild4" presStyleCnt="0"/>
      <dgm:spPr/>
    </dgm:pt>
    <dgm:pt modelId="{3C725AE5-880B-49E8-B8A5-36A00CEB032F}" type="pres">
      <dgm:prSet presAssocID="{A511FA42-3B52-4011-9C8C-F613575F4A88}" presName="hierChild5" presStyleCnt="0"/>
      <dgm:spPr/>
    </dgm:pt>
    <dgm:pt modelId="{CB9784F9-16F5-49DD-97BE-764EC46133BB}" type="pres">
      <dgm:prSet presAssocID="{09B2E033-BE75-4076-94D2-261C23A76CCD}" presName="Name37" presStyleLbl="parChTrans1D2" presStyleIdx="3" presStyleCnt="4"/>
      <dgm:spPr/>
      <dgm:t>
        <a:bodyPr/>
        <a:lstStyle/>
        <a:p>
          <a:endParaRPr lang="en-US"/>
        </a:p>
      </dgm:t>
    </dgm:pt>
    <dgm:pt modelId="{FD96E6A8-F67C-4768-9975-36D72B049477}" type="pres">
      <dgm:prSet presAssocID="{F6369EB3-32D1-4421-88A4-7E3E718AFD74}" presName="hierRoot2" presStyleCnt="0">
        <dgm:presLayoutVars>
          <dgm:hierBranch val="init"/>
        </dgm:presLayoutVars>
      </dgm:prSet>
      <dgm:spPr/>
    </dgm:pt>
    <dgm:pt modelId="{D865FCFA-8769-4166-AAA2-9F768844084A}" type="pres">
      <dgm:prSet presAssocID="{F6369EB3-32D1-4421-88A4-7E3E718AFD74}" presName="rootComposite" presStyleCnt="0"/>
      <dgm:spPr/>
    </dgm:pt>
    <dgm:pt modelId="{B3D79EE4-B09E-45FD-9FF1-3B9157B6144F}" type="pres">
      <dgm:prSet presAssocID="{F6369EB3-32D1-4421-88A4-7E3E718AFD74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FF7DAA-1640-47B4-9743-F3DB827580BE}" type="pres">
      <dgm:prSet presAssocID="{F6369EB3-32D1-4421-88A4-7E3E718AFD74}" presName="rootConnector" presStyleLbl="node2" presStyleIdx="3" presStyleCnt="4"/>
      <dgm:spPr/>
      <dgm:t>
        <a:bodyPr/>
        <a:lstStyle/>
        <a:p>
          <a:endParaRPr lang="en-US"/>
        </a:p>
      </dgm:t>
    </dgm:pt>
    <dgm:pt modelId="{8417E831-5FD4-4DBD-B3E8-8B87A8382893}" type="pres">
      <dgm:prSet presAssocID="{F6369EB3-32D1-4421-88A4-7E3E718AFD74}" presName="hierChild4" presStyleCnt="0"/>
      <dgm:spPr/>
    </dgm:pt>
    <dgm:pt modelId="{4FE81D65-24F1-4B13-A395-6CFD0A8A82B2}" type="pres">
      <dgm:prSet presAssocID="{F6369EB3-32D1-4421-88A4-7E3E718AFD74}" presName="hierChild5" presStyleCnt="0"/>
      <dgm:spPr/>
    </dgm:pt>
    <dgm:pt modelId="{8C6100AC-DBE5-470C-9532-81ABB6E45685}" type="pres">
      <dgm:prSet presAssocID="{FC01EC5F-2637-42D8-A82B-C264447A2E57}" presName="hierChild3" presStyleCnt="0"/>
      <dgm:spPr/>
    </dgm:pt>
  </dgm:ptLst>
  <dgm:cxnLst>
    <dgm:cxn modelId="{DDE8CF18-6861-4129-809F-529E76A7D49D}" type="presOf" srcId="{31F3F6F7-2E96-483B-93E0-7D326BA6DB74}" destId="{41FC44C5-7EB8-4B29-9A44-2E6D3C4773E8}" srcOrd="1" destOrd="0" presId="urn:microsoft.com/office/officeart/2005/8/layout/orgChart1"/>
    <dgm:cxn modelId="{202061CF-65F9-4509-B245-1A891399205B}" srcId="{048F3E7C-963B-4FFB-BB61-8737EB2C93E8}" destId="{FC01EC5F-2637-42D8-A82B-C264447A2E57}" srcOrd="0" destOrd="0" parTransId="{6D85FFB6-BDD9-4550-AE3C-085A34FEC320}" sibTransId="{15ED3C9A-EF0D-4FBA-A97A-196932FD4FE8}"/>
    <dgm:cxn modelId="{F9DC8E6E-26B5-46B6-A7D7-FD1093C5294E}" srcId="{FC01EC5F-2637-42D8-A82B-C264447A2E57}" destId="{F6369EB3-32D1-4421-88A4-7E3E718AFD74}" srcOrd="3" destOrd="0" parTransId="{09B2E033-BE75-4076-94D2-261C23A76CCD}" sibTransId="{02311E1B-E4B1-410C-98F9-8A5C976B2EB1}"/>
    <dgm:cxn modelId="{48726069-57EF-404C-966D-E0270700A7CB}" srcId="{FC01EC5F-2637-42D8-A82B-C264447A2E57}" destId="{28FD5DA5-AAAF-44F0-970A-0A5CCFB0CE44}" srcOrd="1" destOrd="0" parTransId="{5A8E45B4-C2CB-4DF4-9DD8-DDD2AC869726}" sibTransId="{3C5F70F4-CB14-4752-A78C-BB017E097A48}"/>
    <dgm:cxn modelId="{0032D248-642B-4435-B83A-90C669038114}" type="presOf" srcId="{F6369EB3-32D1-4421-88A4-7E3E718AFD74}" destId="{31FF7DAA-1640-47B4-9743-F3DB827580BE}" srcOrd="1" destOrd="0" presId="urn:microsoft.com/office/officeart/2005/8/layout/orgChart1"/>
    <dgm:cxn modelId="{3E1CF8A3-A136-45F4-80A4-148CBE7F6544}" type="presOf" srcId="{A511FA42-3B52-4011-9C8C-F613575F4A88}" destId="{C70517DD-A8B5-40C8-840F-4EF2F398B159}" srcOrd="1" destOrd="0" presId="urn:microsoft.com/office/officeart/2005/8/layout/orgChart1"/>
    <dgm:cxn modelId="{720428C8-5977-4F7C-9BB2-762435F5BB8A}" type="presOf" srcId="{FC01EC5F-2637-42D8-A82B-C264447A2E57}" destId="{A033C9F3-D6F7-4E22-8E31-EB7E42BED20E}" srcOrd="0" destOrd="0" presId="urn:microsoft.com/office/officeart/2005/8/layout/orgChart1"/>
    <dgm:cxn modelId="{1C4BF737-671F-4DDC-A7FF-38E2573DDE3D}" type="presOf" srcId="{31F3F6F7-2E96-483B-93E0-7D326BA6DB74}" destId="{CBDCB0F0-1AA5-4A36-821E-2B4676DE2345}" srcOrd="0" destOrd="0" presId="urn:microsoft.com/office/officeart/2005/8/layout/orgChart1"/>
    <dgm:cxn modelId="{F9D62E0D-7A08-4C81-9DDF-1A84181F3C81}" type="presOf" srcId="{048F3E7C-963B-4FFB-BB61-8737EB2C93E8}" destId="{19E96607-0359-45AE-A16C-153A03776643}" srcOrd="0" destOrd="0" presId="urn:microsoft.com/office/officeart/2005/8/layout/orgChart1"/>
    <dgm:cxn modelId="{1A8448E3-9214-4BB6-A0EC-946AB3D5DDBE}" type="presOf" srcId="{28FD5DA5-AAAF-44F0-970A-0A5CCFB0CE44}" destId="{9AEB469E-FF6B-47BE-B36B-679F88424708}" srcOrd="0" destOrd="0" presId="urn:microsoft.com/office/officeart/2005/8/layout/orgChart1"/>
    <dgm:cxn modelId="{DEE2477D-F6F5-47AB-9DAE-305E1427A796}" type="presOf" srcId="{A511FA42-3B52-4011-9C8C-F613575F4A88}" destId="{F66569DB-895C-490C-9EEC-C05D80D4B747}" srcOrd="0" destOrd="0" presId="urn:microsoft.com/office/officeart/2005/8/layout/orgChart1"/>
    <dgm:cxn modelId="{D5F2C553-9F31-427C-AF97-4D7B0537D040}" type="presOf" srcId="{F4B1E00D-EDDF-4F82-9595-A75A49B6489C}" destId="{6A97FB2B-DA57-4916-A67C-413563DD6E41}" srcOrd="0" destOrd="0" presId="urn:microsoft.com/office/officeart/2005/8/layout/orgChart1"/>
    <dgm:cxn modelId="{DDE0A728-BE20-4185-8703-065F4D850218}" type="presOf" srcId="{FC01EC5F-2637-42D8-A82B-C264447A2E57}" destId="{95C9B517-C236-49DF-AE44-5B3F6FCAB4DA}" srcOrd="1" destOrd="0" presId="urn:microsoft.com/office/officeart/2005/8/layout/orgChart1"/>
    <dgm:cxn modelId="{14E40B94-154B-4A3D-BEFB-CDB02B98839D}" type="presOf" srcId="{28FD5DA5-AAAF-44F0-970A-0A5CCFB0CE44}" destId="{3D1160F1-50B8-4E34-9DFA-8F09FD7355AC}" srcOrd="1" destOrd="0" presId="urn:microsoft.com/office/officeart/2005/8/layout/orgChart1"/>
    <dgm:cxn modelId="{52CD6EF6-BDC0-4C2E-9668-B05E73818C89}" type="presOf" srcId="{01E7AF2B-2A9B-4D6B-9BF9-E77A4FB48112}" destId="{58A364AC-3F34-46FE-9C62-E0D25A7267B2}" srcOrd="0" destOrd="0" presId="urn:microsoft.com/office/officeart/2005/8/layout/orgChart1"/>
    <dgm:cxn modelId="{F284F1B5-08A2-4895-9AD9-EFA884A025BC}" type="presOf" srcId="{5A8E45B4-C2CB-4DF4-9DD8-DDD2AC869726}" destId="{ADFF2561-B417-4920-BA83-FEB0AAB7D945}" srcOrd="0" destOrd="0" presId="urn:microsoft.com/office/officeart/2005/8/layout/orgChart1"/>
    <dgm:cxn modelId="{60F97B19-0A47-4977-B0D4-3DDEDC026527}" type="presOf" srcId="{F6369EB3-32D1-4421-88A4-7E3E718AFD74}" destId="{B3D79EE4-B09E-45FD-9FF1-3B9157B6144F}" srcOrd="0" destOrd="0" presId="urn:microsoft.com/office/officeart/2005/8/layout/orgChart1"/>
    <dgm:cxn modelId="{A50187A1-E56A-4ADE-BC04-35BBE60A1418}" type="presOf" srcId="{09B2E033-BE75-4076-94D2-261C23A76CCD}" destId="{CB9784F9-16F5-49DD-97BE-764EC46133BB}" srcOrd="0" destOrd="0" presId="urn:microsoft.com/office/officeart/2005/8/layout/orgChart1"/>
    <dgm:cxn modelId="{341B8ABE-0CC9-4AD3-A643-CC92B663D1A8}" srcId="{FC01EC5F-2637-42D8-A82B-C264447A2E57}" destId="{31F3F6F7-2E96-483B-93E0-7D326BA6DB74}" srcOrd="0" destOrd="0" parTransId="{F4B1E00D-EDDF-4F82-9595-A75A49B6489C}" sibTransId="{919FE9C4-1266-414D-B033-EC416300E846}"/>
    <dgm:cxn modelId="{4104FF59-7EA2-42EC-9D65-8BAB44AAAACB}" srcId="{FC01EC5F-2637-42D8-A82B-C264447A2E57}" destId="{A511FA42-3B52-4011-9C8C-F613575F4A88}" srcOrd="2" destOrd="0" parTransId="{01E7AF2B-2A9B-4D6B-9BF9-E77A4FB48112}" sibTransId="{5A3D9775-6068-441D-8323-6E6D4CBD8ECB}"/>
    <dgm:cxn modelId="{B898F3D4-40B0-48B5-A460-66AF7311FC8E}" type="presParOf" srcId="{19E96607-0359-45AE-A16C-153A03776643}" destId="{FB5A9ECF-A6A2-4ACE-9E91-3AE3DCF914F8}" srcOrd="0" destOrd="0" presId="urn:microsoft.com/office/officeart/2005/8/layout/orgChart1"/>
    <dgm:cxn modelId="{29FCA39F-44EE-466A-BB5C-B99C9E5D9AE4}" type="presParOf" srcId="{FB5A9ECF-A6A2-4ACE-9E91-3AE3DCF914F8}" destId="{2E5B2700-6C15-4617-B60A-E91E4AE10BB4}" srcOrd="0" destOrd="0" presId="urn:microsoft.com/office/officeart/2005/8/layout/orgChart1"/>
    <dgm:cxn modelId="{E6DC7674-4D80-4673-8D74-E83E1B548901}" type="presParOf" srcId="{2E5B2700-6C15-4617-B60A-E91E4AE10BB4}" destId="{A033C9F3-D6F7-4E22-8E31-EB7E42BED20E}" srcOrd="0" destOrd="0" presId="urn:microsoft.com/office/officeart/2005/8/layout/orgChart1"/>
    <dgm:cxn modelId="{453957B1-9968-41B4-B04F-1178815EEB7E}" type="presParOf" srcId="{2E5B2700-6C15-4617-B60A-E91E4AE10BB4}" destId="{95C9B517-C236-49DF-AE44-5B3F6FCAB4DA}" srcOrd="1" destOrd="0" presId="urn:microsoft.com/office/officeart/2005/8/layout/orgChart1"/>
    <dgm:cxn modelId="{90142410-6C87-48E6-8B25-39E0A693C3D4}" type="presParOf" srcId="{FB5A9ECF-A6A2-4ACE-9E91-3AE3DCF914F8}" destId="{896D2564-7273-45B7-9D16-A2F312D9F933}" srcOrd="1" destOrd="0" presId="urn:microsoft.com/office/officeart/2005/8/layout/orgChart1"/>
    <dgm:cxn modelId="{AA292028-3A52-46B4-9362-21093BA50EB4}" type="presParOf" srcId="{896D2564-7273-45B7-9D16-A2F312D9F933}" destId="{6A97FB2B-DA57-4916-A67C-413563DD6E41}" srcOrd="0" destOrd="0" presId="urn:microsoft.com/office/officeart/2005/8/layout/orgChart1"/>
    <dgm:cxn modelId="{C1C473AD-BB3E-4076-AF28-0F60957C1C17}" type="presParOf" srcId="{896D2564-7273-45B7-9D16-A2F312D9F933}" destId="{B5F70A45-5107-448E-A8A4-1883FBAA2AD0}" srcOrd="1" destOrd="0" presId="urn:microsoft.com/office/officeart/2005/8/layout/orgChart1"/>
    <dgm:cxn modelId="{E3ACB60A-E342-4D1C-9CB8-DE0F9E9459FE}" type="presParOf" srcId="{B5F70A45-5107-448E-A8A4-1883FBAA2AD0}" destId="{B4A2F236-11A4-452C-BC67-3A5F86B56D7A}" srcOrd="0" destOrd="0" presId="urn:microsoft.com/office/officeart/2005/8/layout/orgChart1"/>
    <dgm:cxn modelId="{E3936A57-D54A-429D-A08C-5CA24768C398}" type="presParOf" srcId="{B4A2F236-11A4-452C-BC67-3A5F86B56D7A}" destId="{CBDCB0F0-1AA5-4A36-821E-2B4676DE2345}" srcOrd="0" destOrd="0" presId="urn:microsoft.com/office/officeart/2005/8/layout/orgChart1"/>
    <dgm:cxn modelId="{940BF3A6-177C-4FFA-896D-6D9E07B370A1}" type="presParOf" srcId="{B4A2F236-11A4-452C-BC67-3A5F86B56D7A}" destId="{41FC44C5-7EB8-4B29-9A44-2E6D3C4773E8}" srcOrd="1" destOrd="0" presId="urn:microsoft.com/office/officeart/2005/8/layout/orgChart1"/>
    <dgm:cxn modelId="{128C7CBB-EE73-4F27-960C-D98BA2894F04}" type="presParOf" srcId="{B5F70A45-5107-448E-A8A4-1883FBAA2AD0}" destId="{313B5042-E025-4ED9-B63B-B36B8409001E}" srcOrd="1" destOrd="0" presId="urn:microsoft.com/office/officeart/2005/8/layout/orgChart1"/>
    <dgm:cxn modelId="{3B4682E4-60A4-4EA6-99F1-7A990CA98B68}" type="presParOf" srcId="{B5F70A45-5107-448E-A8A4-1883FBAA2AD0}" destId="{B1B00CAA-1FB1-484A-ABCE-1E45523D1229}" srcOrd="2" destOrd="0" presId="urn:microsoft.com/office/officeart/2005/8/layout/orgChart1"/>
    <dgm:cxn modelId="{DBAEE813-B602-4B73-8ACA-8D58FECDFBE9}" type="presParOf" srcId="{896D2564-7273-45B7-9D16-A2F312D9F933}" destId="{ADFF2561-B417-4920-BA83-FEB0AAB7D945}" srcOrd="2" destOrd="0" presId="urn:microsoft.com/office/officeart/2005/8/layout/orgChart1"/>
    <dgm:cxn modelId="{A23554CF-06DC-4FD7-85FF-0222ACA51F5B}" type="presParOf" srcId="{896D2564-7273-45B7-9D16-A2F312D9F933}" destId="{D44FE9EA-65E6-4E1F-B37F-2E5D5B070830}" srcOrd="3" destOrd="0" presId="urn:microsoft.com/office/officeart/2005/8/layout/orgChart1"/>
    <dgm:cxn modelId="{8534139A-C9C9-4989-BB90-70048EED88A2}" type="presParOf" srcId="{D44FE9EA-65E6-4E1F-B37F-2E5D5B070830}" destId="{54990620-72B6-4C78-B044-4506FA88378D}" srcOrd="0" destOrd="0" presId="urn:microsoft.com/office/officeart/2005/8/layout/orgChart1"/>
    <dgm:cxn modelId="{FA49EF8E-2D0D-4D90-A6F0-2353283CB529}" type="presParOf" srcId="{54990620-72B6-4C78-B044-4506FA88378D}" destId="{9AEB469E-FF6B-47BE-B36B-679F88424708}" srcOrd="0" destOrd="0" presId="urn:microsoft.com/office/officeart/2005/8/layout/orgChart1"/>
    <dgm:cxn modelId="{FA9F18C1-E4B1-4E1F-BFA7-9F96558D6572}" type="presParOf" srcId="{54990620-72B6-4C78-B044-4506FA88378D}" destId="{3D1160F1-50B8-4E34-9DFA-8F09FD7355AC}" srcOrd="1" destOrd="0" presId="urn:microsoft.com/office/officeart/2005/8/layout/orgChart1"/>
    <dgm:cxn modelId="{D348FD0F-5BAB-4D45-913E-1F6C80754323}" type="presParOf" srcId="{D44FE9EA-65E6-4E1F-B37F-2E5D5B070830}" destId="{57348183-CE1B-401D-91DB-FEEB28E1232F}" srcOrd="1" destOrd="0" presId="urn:microsoft.com/office/officeart/2005/8/layout/orgChart1"/>
    <dgm:cxn modelId="{DCC7F6B1-9D84-4345-BEB0-F6B9DB89C753}" type="presParOf" srcId="{D44FE9EA-65E6-4E1F-B37F-2E5D5B070830}" destId="{A26A07E1-5703-432C-8059-5BC41DD8DE76}" srcOrd="2" destOrd="0" presId="urn:microsoft.com/office/officeart/2005/8/layout/orgChart1"/>
    <dgm:cxn modelId="{7C63088F-414B-414D-8D25-6E6D2474BC29}" type="presParOf" srcId="{896D2564-7273-45B7-9D16-A2F312D9F933}" destId="{58A364AC-3F34-46FE-9C62-E0D25A7267B2}" srcOrd="4" destOrd="0" presId="urn:microsoft.com/office/officeart/2005/8/layout/orgChart1"/>
    <dgm:cxn modelId="{EA488F2D-EE18-4BC2-80E0-EFFA58B222AD}" type="presParOf" srcId="{896D2564-7273-45B7-9D16-A2F312D9F933}" destId="{F3BEF099-E0CA-4813-84DF-4F9F26ED91E4}" srcOrd="5" destOrd="0" presId="urn:microsoft.com/office/officeart/2005/8/layout/orgChart1"/>
    <dgm:cxn modelId="{EC554202-3C49-4FC0-8F2A-112D2D3A4226}" type="presParOf" srcId="{F3BEF099-E0CA-4813-84DF-4F9F26ED91E4}" destId="{0B90C8BB-2277-4E63-97E0-4DAFA2131BEF}" srcOrd="0" destOrd="0" presId="urn:microsoft.com/office/officeart/2005/8/layout/orgChart1"/>
    <dgm:cxn modelId="{6B990AA6-63DE-48FB-81D7-F8BBB46F918A}" type="presParOf" srcId="{0B90C8BB-2277-4E63-97E0-4DAFA2131BEF}" destId="{F66569DB-895C-490C-9EEC-C05D80D4B747}" srcOrd="0" destOrd="0" presId="urn:microsoft.com/office/officeart/2005/8/layout/orgChart1"/>
    <dgm:cxn modelId="{69F7CD70-94A0-4156-95F3-24FCD1C5ED38}" type="presParOf" srcId="{0B90C8BB-2277-4E63-97E0-4DAFA2131BEF}" destId="{C70517DD-A8B5-40C8-840F-4EF2F398B159}" srcOrd="1" destOrd="0" presId="urn:microsoft.com/office/officeart/2005/8/layout/orgChart1"/>
    <dgm:cxn modelId="{71335752-D0D9-4217-BBCF-87AEB23D5BE3}" type="presParOf" srcId="{F3BEF099-E0CA-4813-84DF-4F9F26ED91E4}" destId="{51BA6C2E-1775-4C2D-92B6-DC51BC5FFF73}" srcOrd="1" destOrd="0" presId="urn:microsoft.com/office/officeart/2005/8/layout/orgChart1"/>
    <dgm:cxn modelId="{AE34C7B8-9DE2-4E43-AE10-599127399127}" type="presParOf" srcId="{F3BEF099-E0CA-4813-84DF-4F9F26ED91E4}" destId="{3C725AE5-880B-49E8-B8A5-36A00CEB032F}" srcOrd="2" destOrd="0" presId="urn:microsoft.com/office/officeart/2005/8/layout/orgChart1"/>
    <dgm:cxn modelId="{7A2923EC-B18D-4CE8-89A7-FB369799661C}" type="presParOf" srcId="{896D2564-7273-45B7-9D16-A2F312D9F933}" destId="{CB9784F9-16F5-49DD-97BE-764EC46133BB}" srcOrd="6" destOrd="0" presId="urn:microsoft.com/office/officeart/2005/8/layout/orgChart1"/>
    <dgm:cxn modelId="{BB571478-557A-4BB6-925F-F6C5F009F42E}" type="presParOf" srcId="{896D2564-7273-45B7-9D16-A2F312D9F933}" destId="{FD96E6A8-F67C-4768-9975-36D72B049477}" srcOrd="7" destOrd="0" presId="urn:microsoft.com/office/officeart/2005/8/layout/orgChart1"/>
    <dgm:cxn modelId="{14770E03-7C8F-4351-BD68-8C846C8968E4}" type="presParOf" srcId="{FD96E6A8-F67C-4768-9975-36D72B049477}" destId="{D865FCFA-8769-4166-AAA2-9F768844084A}" srcOrd="0" destOrd="0" presId="urn:microsoft.com/office/officeart/2005/8/layout/orgChart1"/>
    <dgm:cxn modelId="{178A5811-4460-4304-801A-102F27B91D6F}" type="presParOf" srcId="{D865FCFA-8769-4166-AAA2-9F768844084A}" destId="{B3D79EE4-B09E-45FD-9FF1-3B9157B6144F}" srcOrd="0" destOrd="0" presId="urn:microsoft.com/office/officeart/2005/8/layout/orgChart1"/>
    <dgm:cxn modelId="{497D0797-3C49-419D-89C9-AE5B0C2D3A08}" type="presParOf" srcId="{D865FCFA-8769-4166-AAA2-9F768844084A}" destId="{31FF7DAA-1640-47B4-9743-F3DB827580BE}" srcOrd="1" destOrd="0" presId="urn:microsoft.com/office/officeart/2005/8/layout/orgChart1"/>
    <dgm:cxn modelId="{CD4F6E81-C13E-4110-AA26-E5D53566FFB8}" type="presParOf" srcId="{FD96E6A8-F67C-4768-9975-36D72B049477}" destId="{8417E831-5FD4-4DBD-B3E8-8B87A8382893}" srcOrd="1" destOrd="0" presId="urn:microsoft.com/office/officeart/2005/8/layout/orgChart1"/>
    <dgm:cxn modelId="{5AC4B0FC-3318-4560-B819-1BEF0C82772D}" type="presParOf" srcId="{FD96E6A8-F67C-4768-9975-36D72B049477}" destId="{4FE81D65-24F1-4B13-A395-6CFD0A8A82B2}" srcOrd="2" destOrd="0" presId="urn:microsoft.com/office/officeart/2005/8/layout/orgChart1"/>
    <dgm:cxn modelId="{BF491636-40F1-4E1F-876B-BAED8CA51D7E}" type="presParOf" srcId="{FB5A9ECF-A6A2-4ACE-9E91-3AE3DCF914F8}" destId="{8C6100AC-DBE5-470C-9532-81ABB6E4568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1B60028-E2D8-4D3B-ACA3-630166CBBB83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201AED6D-0813-4DA6-8758-770D34E8C0DF}">
      <dgm:prSet phldrT="[Text]" custT="1"/>
      <dgm:spPr>
        <a:solidFill>
          <a:schemeClr val="accent4">
            <a:lumMod val="20000"/>
            <a:lumOff val="80000"/>
          </a:schemeClr>
        </a:solidFill>
        <a:ln w="28575"/>
      </dgm:spPr>
      <dgm:t>
        <a:bodyPr/>
        <a:lstStyle/>
        <a:p>
          <a:r>
            <a:rPr lang="as-IN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ক্যাপ্টেন</a:t>
          </a:r>
          <a:r>
            <a:rPr lang="bn-BD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as-IN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মহিউদ্দিন জাহা</a:t>
          </a:r>
          <a:r>
            <a:rPr lang="bn-BD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ঙ্গী</a:t>
          </a:r>
          <a:r>
            <a:rPr lang="as-IN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র</a:t>
          </a:r>
          <a:endParaRPr lang="en-US" sz="28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11A91F5-3319-40B7-A7B3-8ADD86033D1F}" type="parTrans" cxnId="{6C0ED70B-4A44-4F18-A100-8B6A5591B659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46B8657-A42E-436A-8F63-EF4CEA9B6F13}" type="sibTrans" cxnId="{6C0ED70B-4A44-4F18-A100-8B6A5591B659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669C8E3-16C3-4019-B7C1-C82239C5B0CB}">
      <dgm:prSet phldrT="[Text]" custT="1"/>
      <dgm:spPr>
        <a:solidFill>
          <a:schemeClr val="accent4">
            <a:lumMod val="20000"/>
            <a:lumOff val="80000"/>
          </a:schemeClr>
        </a:solidFill>
        <a:ln w="38100"/>
      </dgm:spPr>
      <dgm:t>
        <a:bodyPr/>
        <a:lstStyle/>
        <a:p>
          <a:r>
            <a:rPr lang="as-IN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ফ্লাইট ল্যাফটেন্যান্ট</a:t>
          </a:r>
          <a:r>
            <a:rPr lang="bn-BD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as-IN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মতিউর রহমান</a:t>
          </a:r>
          <a:endParaRPr lang="en-US" sz="28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FF4D197-ED26-4A1C-9904-BA918410983E}" type="parTrans" cxnId="{F4FE9EF7-7C38-4775-8B6B-B4F6939326FD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D73957A-4E01-43F8-9997-31994B44DBD2}" type="sibTrans" cxnId="{F4FE9EF7-7C38-4775-8B6B-B4F6939326FD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D8ACD27-6A71-4938-8985-368678593651}">
      <dgm:prSet phldrT="[Text]" custT="1"/>
      <dgm:spPr>
        <a:solidFill>
          <a:schemeClr val="accent4">
            <a:lumMod val="20000"/>
            <a:lumOff val="80000"/>
          </a:schemeClr>
        </a:solidFill>
        <a:ln w="38100"/>
      </dgm:spPr>
      <dgm:t>
        <a:bodyPr/>
        <a:lstStyle/>
        <a:p>
          <a:r>
            <a:rPr lang="as-IN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সিপাহী</a:t>
          </a:r>
          <a:r>
            <a:rPr lang="bn-BD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as-IN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মোস্তফা কামাল</a:t>
          </a:r>
          <a:endParaRPr lang="en-US" sz="28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173FC7F-6AC3-4FFB-A671-407017D02179}" type="parTrans" cxnId="{8727DC84-5BD2-48C3-969D-F3003F2D6226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30FA539-34D5-4C87-A006-A84C87D6E072}" type="sibTrans" cxnId="{8727DC84-5BD2-48C3-969D-F3003F2D6226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4428361-0BE2-4BD3-9D83-AFEFA5F87A10}">
      <dgm:prSet custT="1"/>
      <dgm:spPr>
        <a:solidFill>
          <a:schemeClr val="accent4">
            <a:lumMod val="20000"/>
            <a:lumOff val="80000"/>
          </a:schemeClr>
        </a:solidFill>
        <a:ln w="38100"/>
      </dgm:spPr>
      <dgm:t>
        <a:bodyPr/>
        <a:lstStyle/>
        <a:p>
          <a:r>
            <a:rPr lang="as-IN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ইঞ্জি</a:t>
          </a:r>
          <a:r>
            <a:rPr lang="bn-BD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নরুম আর্টিফিসার </a:t>
          </a:r>
          <a:r>
            <a:rPr lang="as-IN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রুহুল আমিন</a:t>
          </a:r>
          <a:endParaRPr lang="en-US" sz="28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80074ED-20D8-4D9A-9261-A99934FAB517}" type="parTrans" cxnId="{5DFE6FD9-D5F9-45CF-AEA3-BE5AD278A53A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65456CC-B092-402D-B2A1-70093C3BB680}" type="sibTrans" cxnId="{5DFE6FD9-D5F9-45CF-AEA3-BE5AD278A53A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A3ADE5F-BC36-45C0-89F8-F1C82F5ED068}">
      <dgm:prSet custT="1"/>
      <dgm:spPr>
        <a:solidFill>
          <a:schemeClr val="accent4">
            <a:lumMod val="20000"/>
            <a:lumOff val="80000"/>
          </a:schemeClr>
        </a:solidFill>
        <a:ln w="38100"/>
      </dgm:spPr>
      <dgm:t>
        <a:bodyPr/>
        <a:lstStyle/>
        <a:p>
          <a:r>
            <a:rPr lang="as-IN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ন্যান্স নায়েক</a:t>
          </a:r>
          <a:r>
            <a:rPr lang="bn-BD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as-IN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মুন্সি আব্দুর রউফ</a:t>
          </a:r>
          <a:endParaRPr lang="en-US" sz="28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0DC2702-E56F-4DBF-BEFB-6D470DBD32D0}" type="parTrans" cxnId="{BA25752E-78C0-4747-A8E5-0AFF77706CCD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73AEACE-2C7B-4304-8F75-C185E89F7539}" type="sibTrans" cxnId="{BA25752E-78C0-4747-A8E5-0AFF77706CCD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F7C5091-FF96-4623-8EFA-F5694958501A}">
      <dgm:prSet custT="1"/>
      <dgm:spPr>
        <a:solidFill>
          <a:schemeClr val="accent4">
            <a:lumMod val="20000"/>
            <a:lumOff val="80000"/>
          </a:schemeClr>
        </a:solidFill>
        <a:ln w="38100"/>
      </dgm:spPr>
      <dgm:t>
        <a:bodyPr/>
        <a:lstStyle/>
        <a:p>
          <a:r>
            <a:rPr lang="as-IN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সিপাহী</a:t>
          </a:r>
          <a:r>
            <a:rPr lang="bn-BD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as-IN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হামিদুর রহমান</a:t>
          </a:r>
          <a:endParaRPr lang="en-US" sz="28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ECC429A-13DB-443A-99AE-EDFBC87F8A9F}" type="parTrans" cxnId="{11E0BACE-B3B5-4784-834D-4AD93A14BB21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EFF900E-62E3-4E82-A53F-291BC70EF059}" type="sibTrans" cxnId="{11E0BACE-B3B5-4784-834D-4AD93A14BB21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004A501-6382-476B-986D-8C4A3A594D77}">
      <dgm:prSet custT="1"/>
      <dgm:spPr>
        <a:solidFill>
          <a:schemeClr val="accent4">
            <a:lumMod val="20000"/>
            <a:lumOff val="80000"/>
          </a:schemeClr>
        </a:solidFill>
        <a:ln w="28575"/>
      </dgm:spPr>
      <dgm:t>
        <a:bodyPr/>
        <a:lstStyle/>
        <a:p>
          <a:r>
            <a:rPr lang="as-IN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সিপা</a:t>
          </a:r>
          <a:r>
            <a:rPr lang="bn-BD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হী নূ</a:t>
          </a:r>
          <a:r>
            <a:rPr lang="as-IN" sz="28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র মুহাম্মদ শেখ</a:t>
          </a:r>
          <a:endParaRPr lang="en-US" sz="2800" b="1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6426F06-5D99-4FF8-82DB-68DCA212B2B8}" type="parTrans" cxnId="{84138A37-9E19-412E-BEEA-1EF1EEA6189D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07C5B6F-A73C-4FC7-83F2-DE8609A84587}" type="sibTrans" cxnId="{84138A37-9E19-412E-BEEA-1EF1EEA6189D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6B0E5F6-CB33-413A-A2A0-D70CBBA29AF9}" type="pres">
      <dgm:prSet presAssocID="{D1B60028-E2D8-4D3B-ACA3-630166CBBB83}" presName="linearFlow" presStyleCnt="0">
        <dgm:presLayoutVars>
          <dgm:dir/>
          <dgm:resizeHandles val="exact"/>
        </dgm:presLayoutVars>
      </dgm:prSet>
      <dgm:spPr/>
    </dgm:pt>
    <dgm:pt modelId="{E6096E7D-F744-4A7C-989C-A505E645A44F}" type="pres">
      <dgm:prSet presAssocID="{201AED6D-0813-4DA6-8758-770D34E8C0DF}" presName="composite" presStyleCnt="0"/>
      <dgm:spPr/>
    </dgm:pt>
    <dgm:pt modelId="{41E09775-D238-446A-8C1A-9D3C65FB30ED}" type="pres">
      <dgm:prSet presAssocID="{201AED6D-0813-4DA6-8758-770D34E8C0DF}" presName="imgShp" presStyleLbl="fgImgPlace1" presStyleIdx="0" presStyleCnt="7" custScaleX="116465" custScaleY="13942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40EE878D-A894-4DE6-9135-E7B230D42B82}" type="pres">
      <dgm:prSet presAssocID="{201AED6D-0813-4DA6-8758-770D34E8C0DF}" presName="txShp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F78091-75F1-4B41-8C43-98617394BD02}" type="pres">
      <dgm:prSet presAssocID="{A46B8657-A42E-436A-8F63-EF4CEA9B6F13}" presName="spacing" presStyleCnt="0"/>
      <dgm:spPr/>
    </dgm:pt>
    <dgm:pt modelId="{94A07579-6034-4811-8C92-5DB4E3DDBF91}" type="pres">
      <dgm:prSet presAssocID="{8669C8E3-16C3-4019-B7C1-C82239C5B0CB}" presName="composite" presStyleCnt="0"/>
      <dgm:spPr/>
    </dgm:pt>
    <dgm:pt modelId="{747C3044-16BF-4D05-81E7-0B4B46E32DA6}" type="pres">
      <dgm:prSet presAssocID="{8669C8E3-16C3-4019-B7C1-C82239C5B0CB}" presName="imgShp" presStyleLbl="fgImgPlace1" presStyleIdx="1" presStyleCnt="7" custScaleX="170615" custScaleY="15024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7FA0950B-C7B2-41A4-8EDB-6AF46A83474B}" type="pres">
      <dgm:prSet presAssocID="{8669C8E3-16C3-4019-B7C1-C82239C5B0CB}" presName="txShp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46F10F-86F8-4507-8953-BB027D7FB1EB}" type="pres">
      <dgm:prSet presAssocID="{7D73957A-4E01-43F8-9997-31994B44DBD2}" presName="spacing" presStyleCnt="0"/>
      <dgm:spPr/>
    </dgm:pt>
    <dgm:pt modelId="{E6A81F72-961D-4F36-A27B-F2BF9511B1FA}" type="pres">
      <dgm:prSet presAssocID="{4F7C5091-FF96-4623-8EFA-F5694958501A}" presName="composite" presStyleCnt="0"/>
      <dgm:spPr/>
    </dgm:pt>
    <dgm:pt modelId="{965CCCD7-6F63-458B-A38F-8737A1912005}" type="pres">
      <dgm:prSet presAssocID="{4F7C5091-FF96-4623-8EFA-F5694958501A}" presName="imgShp" presStyleLbl="fgImgPlace1" presStyleIdx="2" presStyleCnt="7" custScaleX="141672" custScaleY="11435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961E5026-E813-4D77-BA1A-F3C2B23AE1B9}" type="pres">
      <dgm:prSet presAssocID="{4F7C5091-FF96-4623-8EFA-F5694958501A}" presName="txShp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FC09DB-A566-40AE-998C-C0FEE0986F89}" type="pres">
      <dgm:prSet presAssocID="{8EFF900E-62E3-4E82-A53F-291BC70EF059}" presName="spacing" presStyleCnt="0"/>
      <dgm:spPr/>
    </dgm:pt>
    <dgm:pt modelId="{2BF29EC2-D210-46DB-91AB-F7467C489988}" type="pres">
      <dgm:prSet presAssocID="{3004A501-6382-476B-986D-8C4A3A594D77}" presName="composite" presStyleCnt="0"/>
      <dgm:spPr/>
    </dgm:pt>
    <dgm:pt modelId="{7DEDBAB4-3C84-4EDD-A2D6-72F1C6523667}" type="pres">
      <dgm:prSet presAssocID="{3004A501-6382-476B-986D-8C4A3A594D77}" presName="imgShp" presStyleLbl="fgImgPlace1" presStyleIdx="3" presStyleCnt="7" custScaleX="168759" custScaleY="130468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C1CAF5C8-8B24-4D20-A922-220F35A0E663}" type="pres">
      <dgm:prSet presAssocID="{3004A501-6382-476B-986D-8C4A3A594D77}" presName="txShp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7337D9-4BC2-454C-9667-FCD9CFA38E29}" type="pres">
      <dgm:prSet presAssocID="{A07C5B6F-A73C-4FC7-83F2-DE8609A84587}" presName="spacing" presStyleCnt="0"/>
      <dgm:spPr/>
    </dgm:pt>
    <dgm:pt modelId="{BED3B854-FC9C-4EEA-8574-F57CC85EFB82}" type="pres">
      <dgm:prSet presAssocID="{0D8ACD27-6A71-4938-8985-368678593651}" presName="composite" presStyleCnt="0"/>
      <dgm:spPr/>
    </dgm:pt>
    <dgm:pt modelId="{AD3032CD-D71F-42BB-9764-19A38CB0E9ED}" type="pres">
      <dgm:prSet presAssocID="{0D8ACD27-6A71-4938-8985-368678593651}" presName="imgShp" presStyleLbl="fgImgPlace1" presStyleIdx="4" presStyleCnt="7" custScaleX="167128" custScaleY="126116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8D9EAE63-C183-43F0-A459-A1C0DBE86529}" type="pres">
      <dgm:prSet presAssocID="{0D8ACD27-6A71-4938-8985-368678593651}" presName="txShp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31F882-DE91-4DF5-9FD4-70A7D5E5A58D}" type="pres">
      <dgm:prSet presAssocID="{430FA539-34D5-4C87-A006-A84C87D6E072}" presName="spacing" presStyleCnt="0"/>
      <dgm:spPr/>
    </dgm:pt>
    <dgm:pt modelId="{77A9BE9B-5275-4BD3-BAEB-7A05F7553089}" type="pres">
      <dgm:prSet presAssocID="{B4428361-0BE2-4BD3-9D83-AFEFA5F87A10}" presName="composite" presStyleCnt="0"/>
      <dgm:spPr/>
    </dgm:pt>
    <dgm:pt modelId="{88F761BC-158A-4D3B-8BD4-958CC1E3C6EF}" type="pres">
      <dgm:prSet presAssocID="{B4428361-0BE2-4BD3-9D83-AFEFA5F87A10}" presName="imgShp" presStyleLbl="fgImgPlace1" presStyleIdx="5" presStyleCnt="7" custScaleX="143835" custScaleY="140439"/>
      <dgm:spPr>
        <a:blipFill rotWithShape="1">
          <a:blip xmlns:r="http://schemas.openxmlformats.org/officeDocument/2006/relationships" r:embed="rId6"/>
          <a:stretch>
            <a:fillRect/>
          </a:stretch>
        </a:blipFill>
      </dgm:spPr>
    </dgm:pt>
    <dgm:pt modelId="{8E5340DB-8F19-43F1-9BE7-74721690CFCC}" type="pres">
      <dgm:prSet presAssocID="{B4428361-0BE2-4BD3-9D83-AFEFA5F87A10}" presName="txShp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751D22-BFF7-4427-BD77-9AEE419F1FB3}" type="pres">
      <dgm:prSet presAssocID="{B65456CC-B092-402D-B2A1-70093C3BB680}" presName="spacing" presStyleCnt="0"/>
      <dgm:spPr/>
    </dgm:pt>
    <dgm:pt modelId="{CFCD8BC8-1C0B-4CD7-989A-445BF68FFC6D}" type="pres">
      <dgm:prSet presAssocID="{5A3ADE5F-BC36-45C0-89F8-F1C82F5ED068}" presName="composite" presStyleCnt="0"/>
      <dgm:spPr/>
    </dgm:pt>
    <dgm:pt modelId="{75CC631C-52EB-42BF-B68F-920E4442CAA6}" type="pres">
      <dgm:prSet presAssocID="{5A3ADE5F-BC36-45C0-89F8-F1C82F5ED068}" presName="imgShp" presStyleLbl="fgImgPlace1" presStyleIdx="6" presStyleCnt="7" custScaleX="152835" custScaleY="122293"/>
      <dgm:spPr>
        <a:blipFill rotWithShape="1">
          <a:blip xmlns:r="http://schemas.openxmlformats.org/officeDocument/2006/relationships" r:embed="rId7"/>
          <a:stretch>
            <a:fillRect/>
          </a:stretch>
        </a:blipFill>
      </dgm:spPr>
    </dgm:pt>
    <dgm:pt modelId="{172C819D-4CEC-4F14-98C1-0637D68C7862}" type="pres">
      <dgm:prSet presAssocID="{5A3ADE5F-BC36-45C0-89F8-F1C82F5ED068}" presName="txShp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4138A37-9E19-412E-BEEA-1EF1EEA6189D}" srcId="{D1B60028-E2D8-4D3B-ACA3-630166CBBB83}" destId="{3004A501-6382-476B-986D-8C4A3A594D77}" srcOrd="3" destOrd="0" parTransId="{26426F06-5D99-4FF8-82DB-68DCA212B2B8}" sibTransId="{A07C5B6F-A73C-4FC7-83F2-DE8609A84587}"/>
    <dgm:cxn modelId="{B1B5A2BB-88D5-459C-8252-C8A9C832F489}" type="presOf" srcId="{D1B60028-E2D8-4D3B-ACA3-630166CBBB83}" destId="{D6B0E5F6-CB33-413A-A2A0-D70CBBA29AF9}" srcOrd="0" destOrd="0" presId="urn:microsoft.com/office/officeart/2005/8/layout/vList3"/>
    <dgm:cxn modelId="{BA25752E-78C0-4747-A8E5-0AFF77706CCD}" srcId="{D1B60028-E2D8-4D3B-ACA3-630166CBBB83}" destId="{5A3ADE5F-BC36-45C0-89F8-F1C82F5ED068}" srcOrd="6" destOrd="0" parTransId="{D0DC2702-E56F-4DBF-BEFB-6D470DBD32D0}" sibTransId="{B73AEACE-2C7B-4304-8F75-C185E89F7539}"/>
    <dgm:cxn modelId="{5DFE6FD9-D5F9-45CF-AEA3-BE5AD278A53A}" srcId="{D1B60028-E2D8-4D3B-ACA3-630166CBBB83}" destId="{B4428361-0BE2-4BD3-9D83-AFEFA5F87A10}" srcOrd="5" destOrd="0" parTransId="{080074ED-20D8-4D9A-9261-A99934FAB517}" sibTransId="{B65456CC-B092-402D-B2A1-70093C3BB680}"/>
    <dgm:cxn modelId="{3295A1C3-000F-44A3-8087-3C5FA01D5A7E}" type="presOf" srcId="{B4428361-0BE2-4BD3-9D83-AFEFA5F87A10}" destId="{8E5340DB-8F19-43F1-9BE7-74721690CFCC}" srcOrd="0" destOrd="0" presId="urn:microsoft.com/office/officeart/2005/8/layout/vList3"/>
    <dgm:cxn modelId="{6C8BEC1A-8316-44C7-806F-38D41E8EDAA2}" type="presOf" srcId="{0D8ACD27-6A71-4938-8985-368678593651}" destId="{8D9EAE63-C183-43F0-A459-A1C0DBE86529}" srcOrd="0" destOrd="0" presId="urn:microsoft.com/office/officeart/2005/8/layout/vList3"/>
    <dgm:cxn modelId="{435A1B6D-77C8-46BA-94D7-8C9D5CEC86FD}" type="presOf" srcId="{3004A501-6382-476B-986D-8C4A3A594D77}" destId="{C1CAF5C8-8B24-4D20-A922-220F35A0E663}" srcOrd="0" destOrd="0" presId="urn:microsoft.com/office/officeart/2005/8/layout/vList3"/>
    <dgm:cxn modelId="{06E119EE-DC78-46B5-80D9-4B4E97EFFF6B}" type="presOf" srcId="{201AED6D-0813-4DA6-8758-770D34E8C0DF}" destId="{40EE878D-A894-4DE6-9135-E7B230D42B82}" srcOrd="0" destOrd="0" presId="urn:microsoft.com/office/officeart/2005/8/layout/vList3"/>
    <dgm:cxn modelId="{6C0ED70B-4A44-4F18-A100-8B6A5591B659}" srcId="{D1B60028-E2D8-4D3B-ACA3-630166CBBB83}" destId="{201AED6D-0813-4DA6-8758-770D34E8C0DF}" srcOrd="0" destOrd="0" parTransId="{811A91F5-3319-40B7-A7B3-8ADD86033D1F}" sibTransId="{A46B8657-A42E-436A-8F63-EF4CEA9B6F13}"/>
    <dgm:cxn modelId="{CA38DA4E-BC34-42EE-8F67-AFF19E2BFB66}" type="presOf" srcId="{8669C8E3-16C3-4019-B7C1-C82239C5B0CB}" destId="{7FA0950B-C7B2-41A4-8EDB-6AF46A83474B}" srcOrd="0" destOrd="0" presId="urn:microsoft.com/office/officeart/2005/8/layout/vList3"/>
    <dgm:cxn modelId="{0632CA06-387A-422E-9A48-73B243928067}" type="presOf" srcId="{4F7C5091-FF96-4623-8EFA-F5694958501A}" destId="{961E5026-E813-4D77-BA1A-F3C2B23AE1B9}" srcOrd="0" destOrd="0" presId="urn:microsoft.com/office/officeart/2005/8/layout/vList3"/>
    <dgm:cxn modelId="{11E0BACE-B3B5-4784-834D-4AD93A14BB21}" srcId="{D1B60028-E2D8-4D3B-ACA3-630166CBBB83}" destId="{4F7C5091-FF96-4623-8EFA-F5694958501A}" srcOrd="2" destOrd="0" parTransId="{2ECC429A-13DB-443A-99AE-EDFBC87F8A9F}" sibTransId="{8EFF900E-62E3-4E82-A53F-291BC70EF059}"/>
    <dgm:cxn modelId="{8727DC84-5BD2-48C3-969D-F3003F2D6226}" srcId="{D1B60028-E2D8-4D3B-ACA3-630166CBBB83}" destId="{0D8ACD27-6A71-4938-8985-368678593651}" srcOrd="4" destOrd="0" parTransId="{2173FC7F-6AC3-4FFB-A671-407017D02179}" sibTransId="{430FA539-34D5-4C87-A006-A84C87D6E072}"/>
    <dgm:cxn modelId="{B5AF5232-62BC-4FFF-9FB5-B9079FA07886}" type="presOf" srcId="{5A3ADE5F-BC36-45C0-89F8-F1C82F5ED068}" destId="{172C819D-4CEC-4F14-98C1-0637D68C7862}" srcOrd="0" destOrd="0" presId="urn:microsoft.com/office/officeart/2005/8/layout/vList3"/>
    <dgm:cxn modelId="{F4FE9EF7-7C38-4775-8B6B-B4F6939326FD}" srcId="{D1B60028-E2D8-4D3B-ACA3-630166CBBB83}" destId="{8669C8E3-16C3-4019-B7C1-C82239C5B0CB}" srcOrd="1" destOrd="0" parTransId="{AFF4D197-ED26-4A1C-9904-BA918410983E}" sibTransId="{7D73957A-4E01-43F8-9997-31994B44DBD2}"/>
    <dgm:cxn modelId="{3132BB76-7E06-4546-A190-7CB8D81E25F7}" type="presParOf" srcId="{D6B0E5F6-CB33-413A-A2A0-D70CBBA29AF9}" destId="{E6096E7D-F744-4A7C-989C-A505E645A44F}" srcOrd="0" destOrd="0" presId="urn:microsoft.com/office/officeart/2005/8/layout/vList3"/>
    <dgm:cxn modelId="{7457BE73-01A3-412C-860C-2C79BAC8B45D}" type="presParOf" srcId="{E6096E7D-F744-4A7C-989C-A505E645A44F}" destId="{41E09775-D238-446A-8C1A-9D3C65FB30ED}" srcOrd="0" destOrd="0" presId="urn:microsoft.com/office/officeart/2005/8/layout/vList3"/>
    <dgm:cxn modelId="{C4DC8A31-E613-44E7-A90D-5111682398B7}" type="presParOf" srcId="{E6096E7D-F744-4A7C-989C-A505E645A44F}" destId="{40EE878D-A894-4DE6-9135-E7B230D42B82}" srcOrd="1" destOrd="0" presId="urn:microsoft.com/office/officeart/2005/8/layout/vList3"/>
    <dgm:cxn modelId="{91AF3A7C-14B0-4E0E-AB92-B3017DDD7101}" type="presParOf" srcId="{D6B0E5F6-CB33-413A-A2A0-D70CBBA29AF9}" destId="{33F78091-75F1-4B41-8C43-98617394BD02}" srcOrd="1" destOrd="0" presId="urn:microsoft.com/office/officeart/2005/8/layout/vList3"/>
    <dgm:cxn modelId="{927F5870-C8EF-4D43-AC37-EC63E2B10A9E}" type="presParOf" srcId="{D6B0E5F6-CB33-413A-A2A0-D70CBBA29AF9}" destId="{94A07579-6034-4811-8C92-5DB4E3DDBF91}" srcOrd="2" destOrd="0" presId="urn:microsoft.com/office/officeart/2005/8/layout/vList3"/>
    <dgm:cxn modelId="{8B65E02B-D9CB-4100-8CB1-82129CAE4A88}" type="presParOf" srcId="{94A07579-6034-4811-8C92-5DB4E3DDBF91}" destId="{747C3044-16BF-4D05-81E7-0B4B46E32DA6}" srcOrd="0" destOrd="0" presId="urn:microsoft.com/office/officeart/2005/8/layout/vList3"/>
    <dgm:cxn modelId="{978AE2BC-64A3-469A-9581-850F4183CB4C}" type="presParOf" srcId="{94A07579-6034-4811-8C92-5DB4E3DDBF91}" destId="{7FA0950B-C7B2-41A4-8EDB-6AF46A83474B}" srcOrd="1" destOrd="0" presId="urn:microsoft.com/office/officeart/2005/8/layout/vList3"/>
    <dgm:cxn modelId="{8FF30C8E-0EE9-4DBB-AAFB-3543C77164BF}" type="presParOf" srcId="{D6B0E5F6-CB33-413A-A2A0-D70CBBA29AF9}" destId="{5446F10F-86F8-4507-8953-BB027D7FB1EB}" srcOrd="3" destOrd="0" presId="urn:microsoft.com/office/officeart/2005/8/layout/vList3"/>
    <dgm:cxn modelId="{90736B2F-2E92-48B6-8B9A-8C3A39C78C6A}" type="presParOf" srcId="{D6B0E5F6-CB33-413A-A2A0-D70CBBA29AF9}" destId="{E6A81F72-961D-4F36-A27B-F2BF9511B1FA}" srcOrd="4" destOrd="0" presId="urn:microsoft.com/office/officeart/2005/8/layout/vList3"/>
    <dgm:cxn modelId="{7B27C3FF-B18F-4383-9286-94A193F74BB9}" type="presParOf" srcId="{E6A81F72-961D-4F36-A27B-F2BF9511B1FA}" destId="{965CCCD7-6F63-458B-A38F-8737A1912005}" srcOrd="0" destOrd="0" presId="urn:microsoft.com/office/officeart/2005/8/layout/vList3"/>
    <dgm:cxn modelId="{5DC7DDFD-CFDE-440D-9AF3-92382E5DF9E7}" type="presParOf" srcId="{E6A81F72-961D-4F36-A27B-F2BF9511B1FA}" destId="{961E5026-E813-4D77-BA1A-F3C2B23AE1B9}" srcOrd="1" destOrd="0" presId="urn:microsoft.com/office/officeart/2005/8/layout/vList3"/>
    <dgm:cxn modelId="{CF13A8DF-00F7-471B-82A8-0AF7085DF02A}" type="presParOf" srcId="{D6B0E5F6-CB33-413A-A2A0-D70CBBA29AF9}" destId="{D5FC09DB-A566-40AE-998C-C0FEE0986F89}" srcOrd="5" destOrd="0" presId="urn:microsoft.com/office/officeart/2005/8/layout/vList3"/>
    <dgm:cxn modelId="{B536C3DB-5162-473F-B3A3-24F8618A79A3}" type="presParOf" srcId="{D6B0E5F6-CB33-413A-A2A0-D70CBBA29AF9}" destId="{2BF29EC2-D210-46DB-91AB-F7467C489988}" srcOrd="6" destOrd="0" presId="urn:microsoft.com/office/officeart/2005/8/layout/vList3"/>
    <dgm:cxn modelId="{68113AC7-0031-4E51-BC24-7B300DA39313}" type="presParOf" srcId="{2BF29EC2-D210-46DB-91AB-F7467C489988}" destId="{7DEDBAB4-3C84-4EDD-A2D6-72F1C6523667}" srcOrd="0" destOrd="0" presId="urn:microsoft.com/office/officeart/2005/8/layout/vList3"/>
    <dgm:cxn modelId="{F2625F7A-B8F1-47D6-96B7-A413337E8797}" type="presParOf" srcId="{2BF29EC2-D210-46DB-91AB-F7467C489988}" destId="{C1CAF5C8-8B24-4D20-A922-220F35A0E663}" srcOrd="1" destOrd="0" presId="urn:microsoft.com/office/officeart/2005/8/layout/vList3"/>
    <dgm:cxn modelId="{633E34B4-4179-4188-9C2A-1AE845E7A517}" type="presParOf" srcId="{D6B0E5F6-CB33-413A-A2A0-D70CBBA29AF9}" destId="{4E7337D9-4BC2-454C-9667-FCD9CFA38E29}" srcOrd="7" destOrd="0" presId="urn:microsoft.com/office/officeart/2005/8/layout/vList3"/>
    <dgm:cxn modelId="{DB9584AF-3253-48CD-8D92-BD3421050334}" type="presParOf" srcId="{D6B0E5F6-CB33-413A-A2A0-D70CBBA29AF9}" destId="{BED3B854-FC9C-4EEA-8574-F57CC85EFB82}" srcOrd="8" destOrd="0" presId="urn:microsoft.com/office/officeart/2005/8/layout/vList3"/>
    <dgm:cxn modelId="{A575A776-FE6B-4823-B479-81DF0C4EF4C7}" type="presParOf" srcId="{BED3B854-FC9C-4EEA-8574-F57CC85EFB82}" destId="{AD3032CD-D71F-42BB-9764-19A38CB0E9ED}" srcOrd="0" destOrd="0" presId="urn:microsoft.com/office/officeart/2005/8/layout/vList3"/>
    <dgm:cxn modelId="{A1FF3A31-59FE-4C1A-9F8C-10921EC4049D}" type="presParOf" srcId="{BED3B854-FC9C-4EEA-8574-F57CC85EFB82}" destId="{8D9EAE63-C183-43F0-A459-A1C0DBE86529}" srcOrd="1" destOrd="0" presId="urn:microsoft.com/office/officeart/2005/8/layout/vList3"/>
    <dgm:cxn modelId="{324F3017-5098-4A4A-8512-CFD418503FD3}" type="presParOf" srcId="{D6B0E5F6-CB33-413A-A2A0-D70CBBA29AF9}" destId="{6831F882-DE91-4DF5-9FD4-70A7D5E5A58D}" srcOrd="9" destOrd="0" presId="urn:microsoft.com/office/officeart/2005/8/layout/vList3"/>
    <dgm:cxn modelId="{7397D6A1-3328-48A7-9354-1A3F51911477}" type="presParOf" srcId="{D6B0E5F6-CB33-413A-A2A0-D70CBBA29AF9}" destId="{77A9BE9B-5275-4BD3-BAEB-7A05F7553089}" srcOrd="10" destOrd="0" presId="urn:microsoft.com/office/officeart/2005/8/layout/vList3"/>
    <dgm:cxn modelId="{354C04CF-46AA-4BEF-A02E-3FDCD85BF4C1}" type="presParOf" srcId="{77A9BE9B-5275-4BD3-BAEB-7A05F7553089}" destId="{88F761BC-158A-4D3B-8BD4-958CC1E3C6EF}" srcOrd="0" destOrd="0" presId="urn:microsoft.com/office/officeart/2005/8/layout/vList3"/>
    <dgm:cxn modelId="{FA146065-C49E-4323-ABE4-3FA4AE6DEC34}" type="presParOf" srcId="{77A9BE9B-5275-4BD3-BAEB-7A05F7553089}" destId="{8E5340DB-8F19-43F1-9BE7-74721690CFCC}" srcOrd="1" destOrd="0" presId="urn:microsoft.com/office/officeart/2005/8/layout/vList3"/>
    <dgm:cxn modelId="{50E2F91C-670D-4FFC-AD65-DF5D4A4CF9B6}" type="presParOf" srcId="{D6B0E5F6-CB33-413A-A2A0-D70CBBA29AF9}" destId="{18751D22-BFF7-4427-BD77-9AEE419F1FB3}" srcOrd="11" destOrd="0" presId="urn:microsoft.com/office/officeart/2005/8/layout/vList3"/>
    <dgm:cxn modelId="{B15D68F9-4409-487D-964A-23AECADBE0A6}" type="presParOf" srcId="{D6B0E5F6-CB33-413A-A2A0-D70CBBA29AF9}" destId="{CFCD8BC8-1C0B-4CD7-989A-445BF68FFC6D}" srcOrd="12" destOrd="0" presId="urn:microsoft.com/office/officeart/2005/8/layout/vList3"/>
    <dgm:cxn modelId="{1BBAFA19-51CB-4083-AB3A-0E4F06EDE3EE}" type="presParOf" srcId="{CFCD8BC8-1C0B-4CD7-989A-445BF68FFC6D}" destId="{75CC631C-52EB-42BF-B68F-920E4442CAA6}" srcOrd="0" destOrd="0" presId="urn:microsoft.com/office/officeart/2005/8/layout/vList3"/>
    <dgm:cxn modelId="{D80C7C33-77C9-42E0-8B83-0401BBC04056}" type="presParOf" srcId="{CFCD8BC8-1C0B-4CD7-989A-445BF68FFC6D}" destId="{172C819D-4CEC-4F14-98C1-0637D68C786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C2C770-0FED-42FC-955B-ADE96EF3F587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3DB2E-CE7D-4D20-AF31-C4E5B9995D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434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3DB2E-CE7D-4D20-AF31-C4E5B9995D0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803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389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03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109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218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756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063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941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367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330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766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5415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62396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5324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7628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1263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31435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46057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0496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74580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3693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8460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82761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491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237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06898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79480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16774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10116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01350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1109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4946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0560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55962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56301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8848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08252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80848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5827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58903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609229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1523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345900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00841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879057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9652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098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017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7E81EAD-0954-4B89-9B65-5097E0BE77FF}" type="datetimeFigureOut">
              <a:rPr lang="en-US" smtClean="0"/>
              <a:t>6/21/2023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DA454AA-E82A-48E0-8C4D-0BBE0BFE7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114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03025" y="796585"/>
            <a:ext cx="4870585" cy="1101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 </a:t>
            </a:r>
            <a:r>
              <a:rPr lang="bn-IN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endParaRPr lang="en-US" sz="6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698" y="2274972"/>
            <a:ext cx="5669237" cy="318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881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4082205" y="389837"/>
            <a:ext cx="3993616" cy="2005071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5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47917" y="2926561"/>
            <a:ext cx="7462192" cy="2308324"/>
          </a:xfrm>
          <a:prstGeom prst="rect">
            <a:avLst/>
          </a:prstGeom>
          <a:ln w="57150">
            <a:solidFill>
              <a:schemeClr val="accent1">
                <a:lumMod val="50000"/>
              </a:schemeClr>
            </a:solidFill>
            <a:prstDash val="solid"/>
          </a:ln>
        </p:spPr>
        <p:txBody>
          <a:bodyPr wrap="square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মোঃ ছাইদুর রহমান</a:t>
            </a:r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সহকারি শিক্ষক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চাঁদ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পুর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দামুড়হুদা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চুয়াডাঙ্গা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135" y="2976399"/>
            <a:ext cx="1823364" cy="17268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97" r="25310"/>
          <a:stretch/>
        </p:blipFill>
        <p:spPr>
          <a:xfrm>
            <a:off x="8426461" y="4713870"/>
            <a:ext cx="816711" cy="48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72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410722" y="596979"/>
            <a:ext cx="3693752" cy="11079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23798" y="2414449"/>
            <a:ext cx="7467600" cy="35394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400" dirty="0" smtClean="0">
                <a:latin typeface="NikoshBAN" pitchFamily="2" charset="0"/>
                <a:cs typeface="NikoshBAN" pitchFamily="2" charset="0"/>
              </a:rPr>
              <a:t>    </a:t>
            </a:r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শ্রেনীঃপঞ্চম</a:t>
            </a:r>
          </a:p>
          <a:p>
            <a:pPr algn="ctr"/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বিশ্বপরিচয়</a:t>
            </a:r>
            <a:endParaRPr lang="bn-IN" sz="40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পাঠঃ মুক্তিযোদ্ধাদের রাষ্ট্রীয় উপাধি</a:t>
            </a:r>
          </a:p>
          <a:p>
            <a:pPr algn="ctr"/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পৃষ্ঠাঃ ১২</a:t>
            </a:r>
          </a:p>
          <a:p>
            <a:pPr algn="ctr"/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সময়ঃ ৪০ মিনিট    </a:t>
            </a:r>
          </a:p>
        </p:txBody>
      </p:sp>
    </p:spTree>
    <p:extLst>
      <p:ext uri="{BB962C8B-B14F-4D97-AF65-F5344CB8AC3E}">
        <p14:creationId xmlns:p14="http://schemas.microsoft.com/office/powerpoint/2010/main" val="20881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9667" y="3473525"/>
            <a:ext cx="1137503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.৩.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মুক্তিযুদ্ধের চেতনায় দেশপ্রেম ও জাতীয়তাবোধে উদ্বুদ্ধ হয়ে দেশ গড়ার কাজে অংশ নেবে।</a:t>
            </a:r>
          </a:p>
          <a:p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42893" y="679708"/>
            <a:ext cx="3069763" cy="11079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79667" y="2492944"/>
            <a:ext cx="108969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২.৩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 অবদানের স্বীকৃতি হিসেবে দেওয়া উপাধিগুলোর নাম বলতে পারবে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15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99977" y="332318"/>
            <a:ext cx="4674589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এসো কিছু ছবি</a:t>
            </a:r>
            <a:r>
              <a:rPr lang="en-US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30" y="1607791"/>
            <a:ext cx="5233379" cy="327086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272" y="1766577"/>
            <a:ext cx="5533483" cy="311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52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75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75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691" y="41537"/>
            <a:ext cx="3637953" cy="27249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68" y="129844"/>
            <a:ext cx="4853977" cy="25483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718" y="2832090"/>
            <a:ext cx="5236113" cy="29568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63654" y="5942862"/>
            <a:ext cx="6829109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 শেষে মুক্তিযোদ্ধাদের বিজয়ের ছবি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178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73694" y="702463"/>
            <a:ext cx="3393195" cy="11079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ঘোষনা</a:t>
            </a:r>
            <a:endParaRPr lang="en-US" sz="6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78365" y="2192357"/>
            <a:ext cx="578385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 আমরা পড়বো-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431754" y="3431637"/>
            <a:ext cx="5530467" cy="7694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4400" dirty="0">
                <a:latin typeface="NikoshBAN" pitchFamily="2" charset="0"/>
                <a:cs typeface="NikoshBAN" pitchFamily="2" charset="0"/>
              </a:rPr>
              <a:t>মুক্তিযোদ্ধাদের রাষ্ট্রীয় উপাধি</a:t>
            </a:r>
          </a:p>
        </p:txBody>
      </p:sp>
    </p:spTree>
    <p:extLst>
      <p:ext uri="{BB962C8B-B14F-4D97-AF65-F5344CB8AC3E}">
        <p14:creationId xmlns:p14="http://schemas.microsoft.com/office/powerpoint/2010/main" val="3659902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888368811"/>
              </p:ext>
            </p:extLst>
          </p:nvPr>
        </p:nvGraphicFramePr>
        <p:xfrm>
          <a:off x="2085198" y="645449"/>
          <a:ext cx="8586659" cy="5384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3954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33C9F3-D6F7-4E22-8E31-EB7E42BED2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graphicEl>
                                              <a:dgm id="{A033C9F3-D6F7-4E22-8E31-EB7E42BED2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A033C9F3-D6F7-4E22-8E31-EB7E42BED2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A033C9F3-D6F7-4E22-8E31-EB7E42BED2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graphicEl>
                                              <a:dgm id="{A033C9F3-D6F7-4E22-8E31-EB7E42BED2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97FB2B-DA57-4916-A67C-413563DD6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6A97FB2B-DA57-4916-A67C-413563DD6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6A97FB2B-DA57-4916-A67C-413563DD6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>
                                            <p:graphicEl>
                                              <a:dgm id="{6A97FB2B-DA57-4916-A67C-413563DD6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graphicEl>
                                              <a:dgm id="{6A97FB2B-DA57-4916-A67C-413563DD6E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B0F0-1AA5-4A36-821E-2B4676DE23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CBDCB0F0-1AA5-4A36-821E-2B4676DE23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graphicEl>
                                              <a:dgm id="{CBDCB0F0-1AA5-4A36-821E-2B4676DE23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CBDCB0F0-1AA5-4A36-821E-2B4676DE23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graphicEl>
                                              <a:dgm id="{CBDCB0F0-1AA5-4A36-821E-2B4676DE23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DFF2561-B417-4920-BA83-FEB0AAB7D9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graphicEl>
                                              <a:dgm id="{ADFF2561-B417-4920-BA83-FEB0AAB7D9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graphicEl>
                                              <a:dgm id="{ADFF2561-B417-4920-BA83-FEB0AAB7D9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graphicEl>
                                              <a:dgm id="{ADFF2561-B417-4920-BA83-FEB0AAB7D9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>
                                            <p:graphicEl>
                                              <a:dgm id="{ADFF2561-B417-4920-BA83-FEB0AAB7D9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AEB469E-FF6B-47BE-B36B-679F884247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graphicEl>
                                              <a:dgm id="{9AEB469E-FF6B-47BE-B36B-679F884247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graphicEl>
                                              <a:dgm id="{9AEB469E-FF6B-47BE-B36B-679F884247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9AEB469E-FF6B-47BE-B36B-679F884247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graphicEl>
                                              <a:dgm id="{9AEB469E-FF6B-47BE-B36B-679F884247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A364AC-3F34-46FE-9C62-E0D25A7267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graphicEl>
                                              <a:dgm id="{58A364AC-3F34-46FE-9C62-E0D25A7267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58A364AC-3F34-46FE-9C62-E0D25A7267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58A364AC-3F34-46FE-9C62-E0D25A7267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">
                                            <p:graphicEl>
                                              <a:dgm id="{58A364AC-3F34-46FE-9C62-E0D25A7267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6569DB-895C-490C-9EEC-C05D80D4B7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F66569DB-895C-490C-9EEC-C05D80D4B7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F66569DB-895C-490C-9EEC-C05D80D4B7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F66569DB-895C-490C-9EEC-C05D80D4B7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>
                                            <p:graphicEl>
                                              <a:dgm id="{F66569DB-895C-490C-9EEC-C05D80D4B7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9784F9-16F5-49DD-97BE-764EC46133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CB9784F9-16F5-49DD-97BE-764EC46133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CB9784F9-16F5-49DD-97BE-764EC46133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graphicEl>
                                              <a:dgm id="{CB9784F9-16F5-49DD-97BE-764EC46133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">
                                            <p:graphicEl>
                                              <a:dgm id="{CB9784F9-16F5-49DD-97BE-764EC46133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3D79EE4-B09E-45FD-9FF1-3B9157B614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B3D79EE4-B09E-45FD-9FF1-3B9157B614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graphicEl>
                                              <a:dgm id="{B3D79EE4-B09E-45FD-9FF1-3B9157B614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graphicEl>
                                              <a:dgm id="{B3D79EE4-B09E-45FD-9FF1-3B9157B614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">
                                            <p:graphicEl>
                                              <a:dgm id="{B3D79EE4-B09E-45FD-9FF1-3B9157B614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250"/>
                                        <p:tgtEl>
                                          <p:spTgt spid="2">
                                            <p:graphicEl>
                                              <a:dgm id="{A033C9F3-D6F7-4E22-8E31-EB7E42BED2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/>
                                        <p:tgtEl>
                                          <p:spTgt spid="2">
                                            <p:graphicEl>
                                              <a:dgm id="{A033C9F3-D6F7-4E22-8E31-EB7E42BED2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33C9F3-D6F7-4E22-8E31-EB7E42BED2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250"/>
                                        <p:tgtEl>
                                          <p:spTgt spid="2">
                                            <p:graphicEl>
                                              <a:dgm id="{6A97FB2B-DA57-4916-A67C-413563DD6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/>
                                        <p:tgtEl>
                                          <p:spTgt spid="2">
                                            <p:graphicEl>
                                              <a:dgm id="{6A97FB2B-DA57-4916-A67C-413563DD6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97FB2B-DA57-4916-A67C-413563DD6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250"/>
                                        <p:tgtEl>
                                          <p:spTgt spid="2">
                                            <p:graphicEl>
                                              <a:dgm id="{CBDCB0F0-1AA5-4A36-821E-2B4676DE23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250"/>
                                        <p:tgtEl>
                                          <p:spTgt spid="2">
                                            <p:graphicEl>
                                              <a:dgm id="{CBDCB0F0-1AA5-4A36-821E-2B4676DE23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B0F0-1AA5-4A36-821E-2B4676DE23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250"/>
                                        <p:tgtEl>
                                          <p:spTgt spid="2">
                                            <p:graphicEl>
                                              <a:dgm id="{ADFF2561-B417-4920-BA83-FEB0AAB7D9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/>
                                        <p:tgtEl>
                                          <p:spTgt spid="2">
                                            <p:graphicEl>
                                              <a:dgm id="{ADFF2561-B417-4920-BA83-FEB0AAB7D9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DFF2561-B417-4920-BA83-FEB0AAB7D9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250"/>
                                        <p:tgtEl>
                                          <p:spTgt spid="2">
                                            <p:graphicEl>
                                              <a:dgm id="{9AEB469E-FF6B-47BE-B36B-679F884247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250"/>
                                        <p:tgtEl>
                                          <p:spTgt spid="2">
                                            <p:graphicEl>
                                              <a:dgm id="{9AEB469E-FF6B-47BE-B36B-679F884247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AEB469E-FF6B-47BE-B36B-679F884247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250"/>
                                        <p:tgtEl>
                                          <p:spTgt spid="2">
                                            <p:graphicEl>
                                              <a:dgm id="{58A364AC-3F34-46FE-9C62-E0D25A7267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/>
                                        <p:tgtEl>
                                          <p:spTgt spid="2">
                                            <p:graphicEl>
                                              <a:dgm id="{58A364AC-3F34-46FE-9C62-E0D25A7267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A364AC-3F34-46FE-9C62-E0D25A7267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250"/>
                                        <p:tgtEl>
                                          <p:spTgt spid="2">
                                            <p:graphicEl>
                                              <a:dgm id="{F66569DB-895C-490C-9EEC-C05D80D4B7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250"/>
                                        <p:tgtEl>
                                          <p:spTgt spid="2">
                                            <p:graphicEl>
                                              <a:dgm id="{F66569DB-895C-490C-9EEC-C05D80D4B7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6569DB-895C-490C-9EEC-C05D80D4B7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6" dur="250"/>
                                        <p:tgtEl>
                                          <p:spTgt spid="2">
                                            <p:graphicEl>
                                              <a:dgm id="{CB9784F9-16F5-49DD-97BE-764EC46133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250"/>
                                        <p:tgtEl>
                                          <p:spTgt spid="2">
                                            <p:graphicEl>
                                              <a:dgm id="{CB9784F9-16F5-49DD-97BE-764EC46133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9784F9-16F5-49DD-97BE-764EC46133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0" dur="250"/>
                                        <p:tgtEl>
                                          <p:spTgt spid="2">
                                            <p:graphicEl>
                                              <a:dgm id="{B3D79EE4-B09E-45FD-9FF1-3B9157B614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250"/>
                                        <p:tgtEl>
                                          <p:spTgt spid="2">
                                            <p:graphicEl>
                                              <a:dgm id="{B3D79EE4-B09E-45FD-9FF1-3B9157B614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3D79EE4-B09E-45FD-9FF1-3B9157B614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Graphic spid="2" grpId="1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26156" y="793650"/>
            <a:ext cx="979851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সর্বোচ্চ পদমর্যাদার খেতাব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             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বীরশ্রেষ্ঠ </a:t>
            </a:r>
            <a:endParaRPr lang="bn-BD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bn-BD" sz="32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as-IN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উচ্চ পদমর্যাদার খেতাব  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                                  </a:t>
            </a:r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বীর উত্তম</a:t>
            </a:r>
            <a:endParaRPr lang="bn-BD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2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bn-BD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প্রশংস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নীয়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পদমর্যাদার খেতাব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                             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বীর বিক্রম</a:t>
            </a:r>
            <a:endParaRPr lang="bn-BD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endParaRPr lang="bn-BD" sz="32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as-IN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বীরত্বসূচক প্রশংসাপত্রের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খেতাব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                       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বীর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প্রতীক </a:t>
            </a:r>
          </a:p>
        </p:txBody>
      </p:sp>
      <p:sp>
        <p:nvSpPr>
          <p:cNvPr id="6" name="Right Arrow 5"/>
          <p:cNvSpPr/>
          <p:nvPr/>
        </p:nvSpPr>
        <p:spPr>
          <a:xfrm>
            <a:off x="5243363" y="898687"/>
            <a:ext cx="2237874" cy="397042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5243363" y="2453596"/>
            <a:ext cx="2237874" cy="397042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5491213" y="4008505"/>
            <a:ext cx="2237874" cy="397042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5731845" y="5563414"/>
            <a:ext cx="2237874" cy="397042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550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96451" y="827760"/>
            <a:ext cx="680264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বীরশ্রেষ্ঠ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                                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জন </a:t>
            </a:r>
            <a:endParaRPr lang="bn-BD" sz="32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32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as-IN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বীর উত্তম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                              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৬৮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জন </a:t>
            </a:r>
            <a:endParaRPr lang="bn-BD" sz="32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32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as-IN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বীর বিক্রম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                              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১৭৫ জন</a:t>
            </a:r>
            <a:endParaRPr lang="bn-BD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32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as-IN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বীর প্রতীক</a:t>
            </a:r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                             </a:t>
            </a:r>
            <a:r>
              <a:rPr lang="as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৪২৬ 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জন </a:t>
            </a:r>
            <a:endParaRPr lang="as-IN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4767477" y="2449392"/>
            <a:ext cx="2472267" cy="474134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4767476" y="929595"/>
            <a:ext cx="2472267" cy="474134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4828257" y="3980544"/>
            <a:ext cx="2472267" cy="474134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4828257" y="5497216"/>
            <a:ext cx="2472267" cy="474134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691295" y="87244"/>
            <a:ext cx="1603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∙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57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59259E-6 L -6.25E-7 0.00023 C -0.00794 0.00047 -0.01588 -0.00092 -0.02383 0.00139 C -0.03763 0.00486 -0.02083 0.01019 -0.03437 0.01065 L -0.23034 0.01204 C -0.23281 0.0132 -0.23542 0.01435 -0.23802 0.01505 C -0.24805 0.01852 -0.26836 0.02454 -0.26836 0.02477 C -0.27474 0.02917 -0.27591 0.03056 -0.28294 0.03357 C -0.29049 0.03704 -0.2974 0.03889 -0.30495 0.04121 C -0.31536 0.04815 -0.31133 0.04445 -0.31719 0.0507 C -0.31797 0.05209 -0.31862 0.05394 -0.31953 0.0551 C -0.32018 0.05625 -0.32109 0.05625 -0.32187 0.05672 C -0.32279 0.05764 -0.32383 0.0588 -0.32487 0.05972 C -0.33151 0.06736 -0.32122 0.05648 -0.33008 0.0706 C -0.33125 0.07222 -0.33281 0.07246 -0.33398 0.07385 C -0.33476 0.07454 -0.33555 0.0757 -0.33633 0.07685 C -0.33685 0.07871 -0.33711 0.08125 -0.33776 0.08287 C -0.34128 0.09005 -0.34088 0.08218 -0.34088 0.08912 L -0.34088 0.08959 " pathEditMode="relative" rAng="0" ptsTypes="AAAAAAAAAAAAAAAAAAA">
                                      <p:cBhvr>
                                        <p:cTn id="16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57" y="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59259E-6 L -6.25E-7 0.00023 C -0.00365 0.00347 -0.00703 0.00764 -0.01068 0.01088 C -0.01224 0.01227 -0.01406 0.0125 -0.01562 0.01366 C -0.02005 0.01667 -0.02891 0.02547 -0.03047 0.02894 C -0.03164 0.03125 -0.03281 0.0338 -0.03411 0.03588 C -0.03659 0.04051 -0.03932 0.04422 -0.04245 0.04699 C -0.04336 0.04769 -0.0444 0.04792 -0.04544 0.04838 C -0.04661 0.0507 -0.04766 0.05324 -0.04883 0.05533 C -0.05351 0.06273 -0.04987 0.05324 -0.05378 0.06227 C -0.05586 0.06713 -0.05534 0.06945 -0.05872 0.07338 C -0.06146 0.07639 -0.06849 0.07917 -0.07148 0.08033 C -0.07344 0.08264 -0.0776 0.0875 -0.0793 0.09028 C -0.0806 0.09236 -0.08125 0.09537 -0.08281 0.09699 C -0.0845 0.09885 -0.08646 0.09885 -0.08841 0.09977 C -0.09088 0.10232 -0.0944 0.1051 -0.09622 0.10972 C -0.09766 0.11343 -0.09831 0.11829 -0.09974 0.12199 C -0.10221 0.12847 -0.10456 0.12824 -0.1082 0.13033 C -0.11458 0.14722 -0.10365 0.11968 -0.12226 0.15116 C -0.12565 0.15695 -0.12851 0.16343 -0.13216 0.16783 C -0.13503 0.17107 -0.13802 0.17408 -0.14062 0.17778 C -0.14141 0.17871 -0.14219 0.1794 -0.14284 0.18056 C -0.14479 0.18357 -0.14661 0.18658 -0.14844 0.19005 C -0.15625 0.20579 -0.13919 0.17755 -0.15338 0.2 C -0.15365 0.20139 -0.15351 0.20324 -0.15404 0.20417 C -0.15508 0.20579 -0.15651 0.20579 -0.15755 0.20695 C -0.15833 0.20764 -0.15911 0.20857 -0.15976 0.20949 C -0.16276 0.21482 -0.16302 0.21783 -0.1668 0.22084 C -0.16862 0.22222 -0.17057 0.22222 -0.17253 0.22361 C -0.17448 0.225 -0.17604 0.22778 -0.17812 0.22917 C -0.17878 0.22963 -0.17956 0.22986 -0.18034 0.23056 C -0.18359 0.23334 -0.18646 0.23866 -0.1901 0.24005 C -0.197 0.24306 -0.20378 0.2463 -0.21055 0.24861 C -0.21732 0.25093 -0.22396 0.25185 -0.23034 0.25672 C -0.23516 0.26065 -0.23945 0.2669 -0.24453 0.26945 C -0.24726 0.27084 -0.25026 0.27199 -0.25299 0.27361 C -0.26888 0.28264 -0.26224 0.28056 -0.27565 0.28611 C -0.29062 0.29213 -0.29479 0.29028 -0.31588 0.29306 C -0.32005 0.29445 -0.32435 0.29514 -0.32865 0.29722 C -0.34036 0.30324 -0.32148 0.30139 -0.33763 0.30139 L -0.33698 0.30139 " pathEditMode="relative" rAng="0" ptsTypes="AAAAAAAAAAAAAAAAAAAAAAAAAAAAAAAAAAAAAAAAA">
                                      <p:cBhvr>
                                        <p:cTn id="25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88" y="1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59259E-6 L -6.25E-7 0.00023 C -0.0026 0.00347 -0.00534 0.00648 -0.00742 0.01088 C -0.01237 0.0213 -0.00456 0.01621 -0.0125 0.01922 C -0.01771 0.0294 -0.03034 0.0544 -0.03424 0.05857 C -0.04258 0.06783 -0.03776 0.06181 -0.04805 0.07824 C -0.04948 0.08056 -0.05104 0.08264 -0.05247 0.08519 C -0.05937 0.09861 -0.05833 0.09722 -0.06693 0.11042 C -0.06979 0.11482 -0.07266 0.11945 -0.07565 0.12315 C -0.08672 0.13681 -0.09883 0.14699 -0.10833 0.16528 C -0.10911 0.16667 -0.1099 0.16783 -0.11055 0.16945 C -0.11471 0.17917 -0.11719 0.19236 -0.12279 0.19885 C -0.12969 0.20695 -0.12578 0.20116 -0.13372 0.21991 C -0.13685 0.22709 -0.13958 0.23611 -0.14388 0.24097 C -0.14505 0.24236 -0.14635 0.24283 -0.14753 0.24375 C -0.14961 0.24769 -0.1513 0.25162 -0.15338 0.2551 C -0.15664 0.26065 -0.16042 0.26551 -0.16354 0.27176 C -0.16445 0.27361 -0.16419 0.27685 -0.16497 0.27871 C -0.1707 0.29097 -0.18073 0.30463 -0.18685 0.31528 C -0.18815 0.3176 -0.18906 0.32107 -0.19036 0.32361 C -0.19544 0.33264 -0.19648 0.33357 -0.2013 0.33912 C -0.21471 0.37662 -0.20586 0.35579 -0.23112 0.39792 C -0.23281 0.4007 -0.23463 0.40324 -0.2362 0.40648 C -0.23763 0.40926 -0.23893 0.4125 -0.24062 0.41482 C -0.24687 0.42431 -0.24414 0.41621 -0.24922 0.42616 C -0.25234 0.43195 -0.25404 0.43773 -0.25729 0.44283 C -0.26003 0.44746 -0.26549 0.45463 -0.2681 0.46111 C -0.27305 0.47315 -0.26393 0.45972 -0.27396 0.47662 C -0.27591 0.47986 -0.27838 0.48218 -0.28047 0.48496 L -0.28268 0.48773 C -0.28385 0.48935 -0.28646 0.49283 -0.28776 0.49352 C -0.29544 0.4963 -0.30325 0.49815 -0.31107 0.50047 C -0.3125 0.50232 -0.31406 0.50394 -0.31536 0.50602 L -0.32031 0.51459 L -0.32031 0.51482 " pathEditMode="relative" rAng="0" ptsTypes="AAAAAAAAAAAAAAAAAAAAAAAAAAAAAAAAAAA">
                                      <p:cBhvr>
                                        <p:cTn id="3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16" y="2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59259E-6 L -6.25E-7 0.00023 C -0.00182 0.0081 -0.00221 0.0176 -0.00495 0.02454 C -0.00677 0.02894 -0.00833 0.03426 -0.01042 0.03797 C -0.01263 0.04167 -0.01484 0.04468 -0.01667 0.04908 C -0.01797 0.05185 -0.01836 0.05579 -0.0194 0.05857 C -0.03789 0.10023 -0.02526 0.06783 -0.03607 0.09144 C -0.03841 0.09653 -0.04075 0.10116 -0.04297 0.10648 C -0.04414 0.10949 -0.04518 0.1132 -0.04648 0.11621 C -0.04857 0.1213 -0.05104 0.12593 -0.05325 0.13125 C -0.0582 0.15996 -0.05195 0.12639 -0.05963 0.15556 C -0.07148 0.20139 -0.06211 0.1757 -0.072 0.20093 C -0.07643 0.24121 -0.07122 0.21204 -0.08372 0.24607 C -0.08542 0.2507 -0.08633 0.25625 -0.08789 0.26111 C -0.09193 0.27408 -0.09622 0.28681 -0.10039 0.29954 C -0.10221 0.3051 -0.10378 0.31135 -0.10586 0.3169 C -0.10807 0.32338 -0.11068 0.32963 -0.11276 0.33611 C -0.11432 0.34097 -0.11523 0.34676 -0.11693 0.35116 C -0.11888 0.35672 -0.12174 0.36019 -0.12383 0.36528 C -0.12552 0.36898 -0.12708 0.37315 -0.12865 0.37732 C -0.1293 0.38195 -0.12956 0.38658 -0.13073 0.39121 C -0.13398 0.40301 -0.1362 0.40463 -0.14101 0.41181 C -0.14245 0.41574 -0.14349 0.4206 -0.14531 0.42385 C -0.15599 0.4463 -0.15651 0.43959 -0.1625 0.4581 C -0.1737 0.4926 -0.1668 0.48264 -0.17422 0.4926 C -0.175 0.49861 -0.17487 0.5007 -0.17773 0.50602 C -0.17851 0.50764 -0.17969 0.50764 -0.18047 0.5088 C -0.18737 0.51945 -0.18047 0.51297 -0.18737 0.51852 C -0.18997 0.52431 -0.19232 0.53056 -0.19505 0.53635 L -0.2013 0.54838 C -0.20195 0.54977 -0.20273 0.55093 -0.20325 0.55255 C -0.20378 0.55394 -0.2043 0.55533 -0.20469 0.55672 C -0.20547 0.56019 -0.20573 0.56435 -0.20677 0.5676 C -0.20794 0.5713 -0.20924 0.57454 -0.21081 0.57732 C -0.21198 0.57894 -0.21849 0.58241 -0.21914 0.58287 C -0.22578 0.59213 -0.22773 0.59514 -0.23646 0.6044 C -0.23932 0.60764 -0.24258 0.60996 -0.24544 0.61273 C -0.24661 0.61366 -0.24779 0.61551 -0.24896 0.6169 C -0.25638 0.62662 -0.25521 0.62477 -0.26003 0.63172 C -0.26042 0.6331 -0.26068 0.63496 -0.26133 0.63588 C -0.26237 0.63773 -0.26354 0.63912 -0.26471 0.64005 C -0.27044 0.64514 -0.27695 0.64699 -0.28203 0.65394 C -0.28411 0.65625 -0.28607 0.65996 -0.28828 0.66181 C -0.28932 0.6632 -0.29062 0.66273 -0.2918 0.66366 C -0.29245 0.66366 -0.2931 0.66412 -0.29388 0.66459 C -0.29648 0.67477 -0.29362 0.66644 -0.3 0.6757 C -0.30117 0.67709 -0.30182 0.6794 -0.30286 0.68125 C -0.3095 0.69144 -0.32357 0.71135 -0.32357 0.71158 C -0.32409 0.71412 -0.32474 0.71667 -0.325 0.71945 C -0.32552 0.73033 -0.32292 0.71806 -0.325 0.72662 L -0.325 0.72685 " pathEditMode="relative" rAng="0" ptsTypes="AAAAAAAAAAAAAAAAAAAAAAAAAAAAAAAAAAAAAAAAAAAAAAAAAAA">
                                      <p:cBhvr>
                                        <p:cTn id="43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63" y="36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7" grpId="0" animBg="1"/>
      <p:bldP spid="8" grpId="0" animBg="1"/>
      <p:bldP spid="9" grpId="0" animBg="1"/>
      <p:bldP spid="10" grpId="0"/>
      <p:bldP spid="10" grpId="1"/>
      <p:bldP spid="10" grpId="2"/>
      <p:bldP spid="10" grpId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22" y="196582"/>
            <a:ext cx="3837771" cy="21491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3722" y="2549177"/>
            <a:ext cx="4043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ক্যাপ্টেন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মহিউদ্দিন জাহা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ঙ্গী</a:t>
            </a: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373" y="78381"/>
            <a:ext cx="4587604" cy="23855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42538" y="2549177"/>
            <a:ext cx="4498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ফ্লাইট </a:t>
            </a: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ল্যাফটেন্যান্ট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মতিউর রহমান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455" y="2766800"/>
            <a:ext cx="2095500" cy="29432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01118" y="5831490"/>
            <a:ext cx="4032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সিপাহী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হামিদুর রহমান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347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6" grpId="0"/>
      <p:bldP spid="6" grpId="1"/>
      <p:bldP spid="8" grpId="0"/>
      <p:bldP spid="8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9" y="1772356"/>
            <a:ext cx="4588498" cy="258103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766" y="1665723"/>
            <a:ext cx="2016591" cy="25896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4875" y="4468574"/>
            <a:ext cx="3540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সিপা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হী নূ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মুহাম্মদ 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শেখ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66908" y="4465154"/>
            <a:ext cx="28599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সিপাহী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মোস্তফা কামাল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5750" y="1365019"/>
            <a:ext cx="2060688" cy="27300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02357" y="4219434"/>
            <a:ext cx="30964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ইঞ্জি</a:t>
            </a:r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নরুম 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আর্টিফিসার</a:t>
            </a:r>
          </a:p>
          <a:p>
            <a:pPr lvl="0" algn="ctr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রুহুল আমিন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7123" y="1580444"/>
            <a:ext cx="1873902" cy="251461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862266" y="4126418"/>
            <a:ext cx="28805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ন্যান্স 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মুন্সি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আব্দুর </a:t>
            </a:r>
            <a:r>
              <a:rPr lang="as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রউফ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584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xit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6" grpId="2"/>
      <p:bldP spid="8" grpId="0"/>
      <p:bldP spid="8" grpId="1"/>
      <p:bldP spid="10" grpId="0"/>
      <p:bldP spid="10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06481769"/>
              </p:ext>
            </p:extLst>
          </p:nvPr>
        </p:nvGraphicFramePr>
        <p:xfrm>
          <a:off x="1678371" y="167190"/>
          <a:ext cx="8628383" cy="62674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5193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1E09775-D238-446A-8C1A-9D3C65FB30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graphicEl>
                                              <a:dgm id="{41E09775-D238-446A-8C1A-9D3C65FB30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41E09775-D238-446A-8C1A-9D3C65FB30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41E09775-D238-446A-8C1A-9D3C65FB30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graphicEl>
                                              <a:dgm id="{41E09775-D238-446A-8C1A-9D3C65FB30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EE878D-A894-4DE6-9135-E7B230D42B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graphicEl>
                                              <a:dgm id="{40EE878D-A894-4DE6-9135-E7B230D42B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graphicEl>
                                              <a:dgm id="{40EE878D-A894-4DE6-9135-E7B230D42B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40EE878D-A894-4DE6-9135-E7B230D42B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>
                                            <p:graphicEl>
                                              <a:dgm id="{40EE878D-A894-4DE6-9135-E7B230D42B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7C3044-16BF-4D05-81E7-0B4B46E32D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747C3044-16BF-4D05-81E7-0B4B46E32D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graphicEl>
                                              <a:dgm id="{747C3044-16BF-4D05-81E7-0B4B46E32D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747C3044-16BF-4D05-81E7-0B4B46E32D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graphicEl>
                                              <a:dgm id="{747C3044-16BF-4D05-81E7-0B4B46E32D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A0950B-C7B2-41A4-8EDB-6AF46A8347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graphicEl>
                                              <a:dgm id="{7FA0950B-C7B2-41A4-8EDB-6AF46A8347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graphicEl>
                                              <a:dgm id="{7FA0950B-C7B2-41A4-8EDB-6AF46A8347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graphicEl>
                                              <a:dgm id="{7FA0950B-C7B2-41A4-8EDB-6AF46A8347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graphicEl>
                                              <a:dgm id="{7FA0950B-C7B2-41A4-8EDB-6AF46A8347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5CCCD7-6F63-458B-A38F-8737A19120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graphicEl>
                                              <a:dgm id="{965CCCD7-6F63-458B-A38F-8737A19120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graphicEl>
                                              <a:dgm id="{965CCCD7-6F63-458B-A38F-8737A19120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graphicEl>
                                              <a:dgm id="{965CCCD7-6F63-458B-A38F-8737A19120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graphicEl>
                                              <a:dgm id="{965CCCD7-6F63-458B-A38F-8737A19120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1E5026-E813-4D77-BA1A-F3C2B23AE1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graphicEl>
                                              <a:dgm id="{961E5026-E813-4D77-BA1A-F3C2B23AE1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>
                                            <p:graphicEl>
                                              <a:dgm id="{961E5026-E813-4D77-BA1A-F3C2B23AE1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graphicEl>
                                              <a:dgm id="{961E5026-E813-4D77-BA1A-F3C2B23AE1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dgm id="{961E5026-E813-4D77-BA1A-F3C2B23AE1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DBAB4-3C84-4EDD-A2D6-72F1C65236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7DEDBAB4-3C84-4EDD-A2D6-72F1C65236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7DEDBAB4-3C84-4EDD-A2D6-72F1C65236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7DEDBAB4-3C84-4EDD-A2D6-72F1C65236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">
                                            <p:graphicEl>
                                              <a:dgm id="{7DEDBAB4-3C84-4EDD-A2D6-72F1C65236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CAF5C8-8B24-4D20-A922-220F35A0E6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graphicEl>
                                              <a:dgm id="{C1CAF5C8-8B24-4D20-A922-220F35A0E6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graphicEl>
                                              <a:dgm id="{C1CAF5C8-8B24-4D20-A922-220F35A0E6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C1CAF5C8-8B24-4D20-A922-220F35A0E6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">
                                            <p:graphicEl>
                                              <a:dgm id="{C1CAF5C8-8B24-4D20-A922-220F35A0E6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D3032CD-D71F-42BB-9764-19A38CB0E9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AD3032CD-D71F-42BB-9764-19A38CB0E9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graphicEl>
                                              <a:dgm id="{AD3032CD-D71F-42BB-9764-19A38CB0E9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">
                                            <p:graphicEl>
                                              <a:dgm id="{AD3032CD-D71F-42BB-9764-19A38CB0E9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">
                                            <p:graphicEl>
                                              <a:dgm id="{AD3032CD-D71F-42BB-9764-19A38CB0E9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9EAE63-C183-43F0-A459-A1C0DBE865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8D9EAE63-C183-43F0-A459-A1C0DBE865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8D9EAE63-C183-43F0-A459-A1C0DBE865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graphicEl>
                                              <a:dgm id="{8D9EAE63-C183-43F0-A459-A1C0DBE865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">
                                            <p:graphicEl>
                                              <a:dgm id="{8D9EAE63-C183-43F0-A459-A1C0DBE865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8F761BC-158A-4D3B-8BD4-958CC1E3C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">
                                            <p:graphicEl>
                                              <a:dgm id="{88F761BC-158A-4D3B-8BD4-958CC1E3C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">
                                            <p:graphicEl>
                                              <a:dgm id="{88F761BC-158A-4D3B-8BD4-958CC1E3C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graphicEl>
                                              <a:dgm id="{88F761BC-158A-4D3B-8BD4-958CC1E3C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">
                                            <p:graphicEl>
                                              <a:dgm id="{88F761BC-158A-4D3B-8BD4-958CC1E3C6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5340DB-8F19-43F1-9BE7-74721690CF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">
                                            <p:graphicEl>
                                              <a:dgm id="{8E5340DB-8F19-43F1-9BE7-74721690CF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">
                                            <p:graphicEl>
                                              <a:dgm id="{8E5340DB-8F19-43F1-9BE7-74721690CF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>
                                            <p:graphicEl>
                                              <a:dgm id="{8E5340DB-8F19-43F1-9BE7-74721690CF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">
                                            <p:graphicEl>
                                              <a:dgm id="{8E5340DB-8F19-43F1-9BE7-74721690CF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CC631C-52EB-42BF-B68F-920E4442CA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">
                                            <p:graphicEl>
                                              <a:dgm id="{75CC631C-52EB-42BF-B68F-920E4442CA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>
                                            <p:graphicEl>
                                              <a:dgm id="{75CC631C-52EB-42BF-B68F-920E4442CA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>
                                            <p:graphicEl>
                                              <a:dgm id="{75CC631C-52EB-42BF-B68F-920E4442CA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">
                                            <p:graphicEl>
                                              <a:dgm id="{75CC631C-52EB-42BF-B68F-920E4442CA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72C819D-4CEC-4F14-98C1-0637D68C78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">
                                            <p:graphicEl>
                                              <a:dgm id="{172C819D-4CEC-4F14-98C1-0637D68C78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">
                                            <p:graphicEl>
                                              <a:dgm id="{172C819D-4CEC-4F14-98C1-0637D68C78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">
                                            <p:graphicEl>
                                              <a:dgm id="{172C819D-4CEC-4F14-98C1-0637D68C78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">
                                            <p:graphicEl>
                                              <a:dgm id="{172C819D-4CEC-4F14-98C1-0637D68C78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1E09775-D238-446A-8C1A-9D3C65FB30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EE878D-A894-4DE6-9135-E7B230D42B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7C3044-16BF-4D05-81E7-0B4B46E32D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A0950B-C7B2-41A4-8EDB-6AF46A8347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5CCCD7-6F63-458B-A38F-8737A19120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1E5026-E813-4D77-BA1A-F3C2B23AE1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DBAB4-3C84-4EDD-A2D6-72F1C65236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CAF5C8-8B24-4D20-A922-220F35A0E6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D3032CD-D71F-42BB-9764-19A38CB0E9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9EAE63-C183-43F0-A459-A1C0DBE865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8F761BC-158A-4D3B-8BD4-958CC1E3C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5340DB-8F19-43F1-9BE7-74721690CF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CC631C-52EB-42BF-B68F-920E4442CA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72C819D-4CEC-4F14-98C1-0637D68C78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Graphic spid="2" grpId="1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34458" y="390333"/>
            <a:ext cx="5349922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এবার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তোমরা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পাঠ্য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বইয়ের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১২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বের করো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1699" y="2090111"/>
            <a:ext cx="3243051" cy="3952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419" y="2145077"/>
            <a:ext cx="3595477" cy="384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83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3140" y="491920"/>
            <a:ext cx="3525870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62312" y="2925462"/>
            <a:ext cx="2180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নীরব পাঠ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64970" y="4475147"/>
            <a:ext cx="98711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মনে কর, সাতজন বীরশ্রেষ্ঠ পরিবারের সদস্যকে তোমরা সংবর্ধনা দেবে। মুক্তিযুদ্ধে অবদানের জন্য তাদের পরিবারকে দেশের পক্ষ থেকে ধন্যবাদ জানিয়ে বক্তৃতা দাও।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2425" y="2324651"/>
            <a:ext cx="3431908" cy="184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209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01223" y="733381"/>
            <a:ext cx="3777574" cy="10156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35585" y="2985571"/>
            <a:ext cx="10565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পরবর্তী ক্লাসে বীরশ্রেষ্ঠ পরিবারের সদস্যদের উদ্দেশ্যে দেওয়া বক্তৃতাটি লিখে আনতে হবে।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298" y="3682570"/>
            <a:ext cx="4267424" cy="2438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034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40840" y="408468"/>
            <a:ext cx="3020425" cy="101566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6536" y="2875283"/>
            <a:ext cx="1090702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arenBoth"/>
            </a:pPr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মুক্তিযুদ্ধে </a:t>
            </a:r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অবদানের স্বীকৃতি হিসেবে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উপাধি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IN" sz="4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742950" indent="-742950">
              <a:buAutoNum type="arabicParenBoth"/>
            </a:pP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কতজন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মুক্তিযোদ্ধা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বীরশ্রেষ্ঠ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উপাধি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পায়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4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742950" indent="-742950">
              <a:buAutoNum type="arabicParenBoth"/>
            </a:pPr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সর্বোচ্চ পদমর্যাদার </a:t>
            </a:r>
            <a:r>
              <a:rPr lang="as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খেতাব</a:t>
            </a: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কোনটি?</a:t>
            </a:r>
            <a:endParaRPr lang="en-US" sz="4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742950" indent="-742950">
              <a:buAutoNum type="arabicParenBoth"/>
            </a:pP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তাদেরকে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বীরশ্রেষ্ঠ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উপাধিতে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ভূষিত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4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742950" indent="-742950">
              <a:buAutoNum type="arabicParenBoth"/>
            </a:pP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বীরশ্রেষ্ঠের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যেকোন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৩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জনের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1156" y="1885244"/>
            <a:ext cx="6759369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প্রশ্নগুলোর উত্তর সংক্ষেপে লেখ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bn-IN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6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977" y="1638353"/>
            <a:ext cx="7123795" cy="3154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677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3.xml><?xml version="1.0" encoding="utf-8"?>
<a:theme xmlns:a="http://schemas.openxmlformats.org/drawingml/2006/main" name="1_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544</TotalTime>
  <Words>264</Words>
  <Application>Microsoft Office PowerPoint</Application>
  <PresentationFormat>Widescreen</PresentationFormat>
  <Paragraphs>78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Calibri</vt:lpstr>
      <vt:lpstr>Calibri Light</vt:lpstr>
      <vt:lpstr>Garamond</vt:lpstr>
      <vt:lpstr>NikoshBAN</vt:lpstr>
      <vt:lpstr>Wingdings</vt:lpstr>
      <vt:lpstr>Office Theme</vt:lpstr>
      <vt:lpstr>Organic</vt:lpstr>
      <vt:lpstr>1_Organic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Sayed</dc:creator>
  <cp:lastModifiedBy>Sayed</cp:lastModifiedBy>
  <cp:revision>125</cp:revision>
  <dcterms:created xsi:type="dcterms:W3CDTF">2023-06-14T06:53:14Z</dcterms:created>
  <dcterms:modified xsi:type="dcterms:W3CDTF">2023-06-21T04:47:02Z</dcterms:modified>
</cp:coreProperties>
</file>