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620" y="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09-Sep-2026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09-Sep-2026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905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92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13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0</Words>
  <Application>Microsoft Office PowerPoint</Application>
  <PresentationFormat>Custom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Sohel</dc:creator>
  <cp:lastModifiedBy>Sohel</cp:lastModifiedBy>
  <cp:revision>4</cp:revision>
  <dcterms:created xsi:type="dcterms:W3CDTF">2006-08-16T00:00:00Z</dcterms:created>
  <dcterms:modified xsi:type="dcterms:W3CDTF">2026-09-09T16:47:39Z</dcterms:modified>
</cp:coreProperties>
</file>