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30E03-F8AD-4F66-ADC6-02E35AA37FF3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7C5D6-BF4E-4B02-AD8E-D5E69502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969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00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439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97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96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645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5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23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452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84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833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337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708CB-F17E-4B2D-A31E-FBE64EF66257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26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5760" y="1150075"/>
            <a:ext cx="52643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ln>
                  <a:solidFill>
                    <a:srgbClr val="FFFF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  <a:t>Welcome</a:t>
            </a:r>
          </a:p>
          <a:p>
            <a:pPr algn="ctr"/>
            <a:r>
              <a:rPr lang="en-US" sz="8000" b="1" dirty="0" smtClean="0">
                <a:ln>
                  <a:solidFill>
                    <a:srgbClr val="FFFF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  <a:t>To</a:t>
            </a:r>
          </a:p>
          <a:p>
            <a:pPr algn="ctr"/>
            <a:r>
              <a:rPr lang="en-US" sz="8000" b="1" dirty="0" smtClean="0">
                <a:ln>
                  <a:solidFill>
                    <a:srgbClr val="FFFF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  <a:t>My Class</a:t>
            </a:r>
            <a:endParaRPr lang="en-US" sz="8000" b="1" dirty="0">
              <a:ln>
                <a:solidFill>
                  <a:srgbClr val="FFFF00"/>
                </a:solidFill>
              </a:ln>
              <a:blipFill>
                <a:blip r:embed="rId2"/>
                <a:tile tx="0" ty="0" sx="100000" sy="100000" flip="none" algn="tl"/>
              </a:blip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040" y="391886"/>
            <a:ext cx="4638131" cy="54615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287869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358" y="132262"/>
            <a:ext cx="2857500" cy="28575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1504405" y="3255241"/>
            <a:ext cx="7981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Presented by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5028" y="3788228"/>
            <a:ext cx="86084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Md.  </a:t>
            </a:r>
            <a:r>
              <a:rPr lang="en-US" sz="3200" b="1" dirty="0" err="1" smtClean="0">
                <a:solidFill>
                  <a:srgbClr val="0070C0"/>
                </a:solidFill>
              </a:rPr>
              <a:t>Ajim</a:t>
            </a:r>
            <a:r>
              <a:rPr lang="en-US" sz="3200" b="1" dirty="0" smtClean="0">
                <a:solidFill>
                  <a:srgbClr val="0070C0"/>
                </a:solidFill>
              </a:rPr>
              <a:t> Uddin </a:t>
            </a:r>
            <a:r>
              <a:rPr lang="en-US" sz="3200" b="1" dirty="0" err="1" smtClean="0">
                <a:solidFill>
                  <a:srgbClr val="0070C0"/>
                </a:solidFill>
              </a:rPr>
              <a:t>Ssagor</a:t>
            </a:r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Assistant Teacher (English)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Bhatpara Secondary School (</a:t>
            </a:r>
            <a:r>
              <a:rPr lang="en-US" sz="3200" b="1" dirty="0" err="1" smtClean="0">
                <a:solidFill>
                  <a:srgbClr val="002060"/>
                </a:solidFill>
              </a:rPr>
              <a:t>Kuthi</a:t>
            </a:r>
            <a:r>
              <a:rPr lang="en-US" sz="3200" b="1" dirty="0" smtClean="0">
                <a:solidFill>
                  <a:srgbClr val="002060"/>
                </a:solidFill>
              </a:rPr>
              <a:t>)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Gangni</a:t>
            </a:r>
            <a:r>
              <a:rPr lang="en-US" sz="3200" b="1" dirty="0" smtClean="0">
                <a:solidFill>
                  <a:srgbClr val="002060"/>
                </a:solidFill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</a:rPr>
              <a:t>Meherpur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653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3383" y="523552"/>
            <a:ext cx="5799909" cy="76944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Introduction</a:t>
            </a:r>
            <a:endParaRPr lang="en-US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-91440" y="2116183"/>
            <a:ext cx="756339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Class: Nine 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Subject: English 2</a:t>
            </a:r>
            <a:r>
              <a:rPr lang="en-US" sz="4000" b="1" baseline="30000" dirty="0" smtClean="0">
                <a:solidFill>
                  <a:srgbClr val="FF0000"/>
                </a:solidFill>
              </a:rPr>
              <a:t>nd</a:t>
            </a:r>
            <a:r>
              <a:rPr lang="en-US" sz="4000" b="1" dirty="0" smtClean="0">
                <a:solidFill>
                  <a:srgbClr val="FF0000"/>
                </a:solidFill>
              </a:rPr>
              <a:t> Paper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Topic: Changing Sentence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Chapter: </a:t>
            </a:r>
            <a:r>
              <a:rPr lang="en-US" sz="4000" b="1" dirty="0" smtClean="0">
                <a:solidFill>
                  <a:srgbClr val="FF0000"/>
                </a:solidFill>
              </a:rPr>
              <a:t>09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Exclamatory to Assertive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449" y="1417144"/>
            <a:ext cx="4175054" cy="446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8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490" y="590775"/>
            <a:ext cx="10374395" cy="4542928"/>
          </a:xfrm>
          <a:prstGeom prst="roundRect">
            <a:avLst>
              <a:gd name="adj" fmla="val 16667"/>
            </a:avLst>
          </a:prstGeom>
          <a:ln w="57150">
            <a:solidFill>
              <a:srgbClr val="FF0000"/>
            </a:solidFill>
            <a:prstDash val="dashDot"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379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39" y="639491"/>
            <a:ext cx="9913743" cy="4556316"/>
          </a:xfrm>
          <a:prstGeom prst="rect">
            <a:avLst/>
          </a:prstGeom>
          <a:ln w="76200">
            <a:solidFill>
              <a:srgbClr val="00206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88480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750126"/>
            <a:ext cx="9744891" cy="4475017"/>
          </a:xfrm>
          <a:prstGeom prst="roundRect">
            <a:avLst>
              <a:gd name="adj" fmla="val 16667"/>
            </a:avLst>
          </a:prstGeom>
          <a:ln w="7620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8237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432" y="476746"/>
            <a:ext cx="8934540" cy="45661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5717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033" y="357954"/>
            <a:ext cx="9847705" cy="4697372"/>
          </a:xfrm>
          <a:prstGeom prst="roundRect">
            <a:avLst>
              <a:gd name="adj" fmla="val 16667"/>
            </a:avLst>
          </a:prstGeom>
          <a:ln w="76200">
            <a:solidFill>
              <a:srgbClr val="00B05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592285" y="1005838"/>
            <a:ext cx="300446" cy="378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90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72491" y="326572"/>
            <a:ext cx="6910252" cy="830997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>
                  <a:solidFill>
                    <a:srgbClr val="002060"/>
                  </a:solidFill>
                </a:ln>
                <a:solidFill>
                  <a:srgbClr val="FFC000"/>
                </a:solidFill>
              </a:rPr>
              <a:t>See you next.</a:t>
            </a:r>
            <a:endParaRPr lang="en-US" sz="4800" b="1" dirty="0">
              <a:ln>
                <a:solidFill>
                  <a:srgbClr val="002060"/>
                </a:solidFill>
              </a:ln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58" y="1487858"/>
            <a:ext cx="5940117" cy="3960078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4182190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244</TotalTime>
  <Words>50</Words>
  <Application>Microsoft Office PowerPoint</Application>
  <PresentationFormat>Widescreen</PresentationFormat>
  <Paragraphs>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Gill Sans MT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SRK</dc:creator>
  <cp:lastModifiedBy>SRK</cp:lastModifiedBy>
  <cp:revision>26</cp:revision>
  <dcterms:created xsi:type="dcterms:W3CDTF">2026-09-07T05:36:17Z</dcterms:created>
  <dcterms:modified xsi:type="dcterms:W3CDTF">2026-09-09T04:47:14Z</dcterms:modified>
</cp:coreProperties>
</file>