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9" r:id="rId3"/>
    <p:sldId id="297" r:id="rId4"/>
    <p:sldId id="301" r:id="rId5"/>
    <p:sldId id="302" r:id="rId6"/>
    <p:sldId id="260" r:id="rId7"/>
    <p:sldId id="277" r:id="rId8"/>
    <p:sldId id="288" r:id="rId9"/>
    <p:sldId id="299" r:id="rId10"/>
    <p:sldId id="293" r:id="rId11"/>
    <p:sldId id="300" r:id="rId12"/>
    <p:sldId id="294" r:id="rId13"/>
    <p:sldId id="308" r:id="rId14"/>
    <p:sldId id="303" r:id="rId15"/>
    <p:sldId id="281" r:id="rId16"/>
    <p:sldId id="273" r:id="rId17"/>
    <p:sldId id="305" r:id="rId18"/>
    <p:sldId id="306" r:id="rId19"/>
    <p:sldId id="30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27B5"/>
    <a:srgbClr val="9933FF"/>
    <a:srgbClr val="008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89946" autoAdjust="0"/>
  </p:normalViewPr>
  <p:slideViewPr>
    <p:cSldViewPr>
      <p:cViewPr varScale="1">
        <p:scale>
          <a:sx n="68" d="100"/>
          <a:sy n="68" d="100"/>
        </p:scale>
        <p:origin x="134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CF793C-8773-4B78-ABD6-6B1C514C3D4D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35FA56E-29A0-4FEB-B1B4-6BDA17C37CE2}">
      <dgm:prSet phldrT="[Text]"/>
      <dgm:spPr/>
      <dgm:t>
        <a:bodyPr/>
        <a:lstStyle/>
        <a:p>
          <a:r>
            <a:rPr lang="en-GB" dirty="0" smtClean="0"/>
            <a:t>Adobe Photoshop</a:t>
          </a:r>
          <a:endParaRPr lang="en-GB" dirty="0"/>
        </a:p>
      </dgm:t>
    </dgm:pt>
    <dgm:pt modelId="{C2D9F5C6-3F1B-4C4F-9633-79CEDD9231E5}" type="parTrans" cxnId="{F5D0454B-434F-4CF5-9D80-6DCF996F430A}">
      <dgm:prSet/>
      <dgm:spPr/>
      <dgm:t>
        <a:bodyPr/>
        <a:lstStyle/>
        <a:p>
          <a:endParaRPr lang="en-GB"/>
        </a:p>
      </dgm:t>
    </dgm:pt>
    <dgm:pt modelId="{18A322BD-4D64-431D-815E-02F514577721}" type="sibTrans" cxnId="{F5D0454B-434F-4CF5-9D80-6DCF996F430A}">
      <dgm:prSet/>
      <dgm:spPr/>
      <dgm:t>
        <a:bodyPr/>
        <a:lstStyle/>
        <a:p>
          <a:endParaRPr lang="en-GB"/>
        </a:p>
      </dgm:t>
    </dgm:pt>
    <dgm:pt modelId="{8D20C7FC-89BE-4C14-A540-08D448B8AC6A}">
      <dgm:prSet phldrT="[Text]"/>
      <dgm:spPr/>
      <dgm:t>
        <a:bodyPr/>
        <a:lstStyle/>
        <a:p>
          <a:r>
            <a:rPr lang="en-GB" dirty="0" smtClean="0"/>
            <a:t>Adobe Illustrator</a:t>
          </a:r>
          <a:endParaRPr lang="en-GB" dirty="0"/>
        </a:p>
      </dgm:t>
    </dgm:pt>
    <dgm:pt modelId="{D59B9F22-DFA9-4254-83CB-FC0EF9AEBB14}" type="parTrans" cxnId="{F6884A56-C114-4FB2-A36D-60716E17B9BA}">
      <dgm:prSet/>
      <dgm:spPr/>
      <dgm:t>
        <a:bodyPr/>
        <a:lstStyle/>
        <a:p>
          <a:endParaRPr lang="en-GB"/>
        </a:p>
      </dgm:t>
    </dgm:pt>
    <dgm:pt modelId="{4A9D1D5E-6879-47B9-8DEC-E7AAD6861DFF}" type="sibTrans" cxnId="{F6884A56-C114-4FB2-A36D-60716E17B9BA}">
      <dgm:prSet/>
      <dgm:spPr/>
      <dgm:t>
        <a:bodyPr/>
        <a:lstStyle/>
        <a:p>
          <a:endParaRPr lang="en-GB"/>
        </a:p>
      </dgm:t>
    </dgm:pt>
    <dgm:pt modelId="{D5B8B2D3-A3A3-46F5-BA4C-3FF705DC1168}">
      <dgm:prSet phldrT="[Text]"/>
      <dgm:spPr/>
      <dgm:t>
        <a:bodyPr/>
        <a:lstStyle/>
        <a:p>
          <a:r>
            <a:rPr lang="en-GB" dirty="0" smtClean="0"/>
            <a:t>CorelDraw</a:t>
          </a:r>
          <a:endParaRPr lang="en-GB" dirty="0"/>
        </a:p>
      </dgm:t>
    </dgm:pt>
    <dgm:pt modelId="{12C6C913-9028-46C1-974A-95FB67DC8CF9}" type="parTrans" cxnId="{E22EF51A-A989-4D60-A92E-B4858C5F5265}">
      <dgm:prSet/>
      <dgm:spPr/>
      <dgm:t>
        <a:bodyPr/>
        <a:lstStyle/>
        <a:p>
          <a:endParaRPr lang="en-GB"/>
        </a:p>
      </dgm:t>
    </dgm:pt>
    <dgm:pt modelId="{99483219-0625-4F6A-86AF-922D3040BDE2}" type="sibTrans" cxnId="{E22EF51A-A989-4D60-A92E-B4858C5F5265}">
      <dgm:prSet/>
      <dgm:spPr/>
      <dgm:t>
        <a:bodyPr/>
        <a:lstStyle/>
        <a:p>
          <a:endParaRPr lang="en-GB"/>
        </a:p>
      </dgm:t>
    </dgm:pt>
    <dgm:pt modelId="{379A82CB-379F-4400-9F03-C93059CC52E1}">
      <dgm:prSet phldrT="[Text]"/>
      <dgm:spPr/>
      <dgm:t>
        <a:bodyPr/>
        <a:lstStyle/>
        <a:p>
          <a:r>
            <a:rPr lang="en-GB" dirty="0" smtClean="0"/>
            <a:t>Adobe Express</a:t>
          </a:r>
          <a:endParaRPr lang="en-GB" dirty="0"/>
        </a:p>
      </dgm:t>
    </dgm:pt>
    <dgm:pt modelId="{4199CA72-4A70-459C-8CAE-6161BA5813CE}" type="parTrans" cxnId="{4288B135-EBAF-41EC-9859-10F9DF536FB4}">
      <dgm:prSet/>
      <dgm:spPr/>
      <dgm:t>
        <a:bodyPr/>
        <a:lstStyle/>
        <a:p>
          <a:endParaRPr lang="en-GB"/>
        </a:p>
      </dgm:t>
    </dgm:pt>
    <dgm:pt modelId="{EC223A7E-A485-494B-8229-8B90663FEBEB}" type="sibTrans" cxnId="{4288B135-EBAF-41EC-9859-10F9DF536FB4}">
      <dgm:prSet/>
      <dgm:spPr/>
      <dgm:t>
        <a:bodyPr/>
        <a:lstStyle/>
        <a:p>
          <a:endParaRPr lang="en-GB"/>
        </a:p>
      </dgm:t>
    </dgm:pt>
    <dgm:pt modelId="{0080D872-966F-4A07-8A48-FDB01931569F}" type="pres">
      <dgm:prSet presAssocID="{31CF793C-8773-4B78-ABD6-6B1C514C3D4D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GB"/>
        </a:p>
      </dgm:t>
    </dgm:pt>
    <dgm:pt modelId="{9DFA71E3-CA16-4C17-93E5-AC5613FF664A}" type="pres">
      <dgm:prSet presAssocID="{835FA56E-29A0-4FEB-B1B4-6BDA17C37CE2}" presName="compNode" presStyleCnt="0"/>
      <dgm:spPr/>
    </dgm:pt>
    <dgm:pt modelId="{E2E2500E-A400-47FF-95FC-2E8F9C3E0825}" type="pres">
      <dgm:prSet presAssocID="{835FA56E-29A0-4FEB-B1B4-6BDA17C37CE2}" presName="dummyConnPt" presStyleCnt="0"/>
      <dgm:spPr/>
    </dgm:pt>
    <dgm:pt modelId="{566D6ABA-4366-4F87-A86B-57714D5400B8}" type="pres">
      <dgm:prSet presAssocID="{835FA56E-29A0-4FEB-B1B4-6BDA17C37CE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875349F-80DF-4810-A51A-094E0019B2AD}" type="pres">
      <dgm:prSet presAssocID="{18A322BD-4D64-431D-815E-02F514577721}" presName="sibTrans" presStyleLbl="bgSibTrans2D1" presStyleIdx="0" presStyleCnt="3"/>
      <dgm:spPr/>
      <dgm:t>
        <a:bodyPr/>
        <a:lstStyle/>
        <a:p>
          <a:endParaRPr lang="en-GB"/>
        </a:p>
      </dgm:t>
    </dgm:pt>
    <dgm:pt modelId="{14605EA1-368E-4232-9FAB-A2893E591784}" type="pres">
      <dgm:prSet presAssocID="{8D20C7FC-89BE-4C14-A540-08D448B8AC6A}" presName="compNode" presStyleCnt="0"/>
      <dgm:spPr/>
    </dgm:pt>
    <dgm:pt modelId="{8E6A0912-D267-4AB4-BE77-13CDFC1DDBD5}" type="pres">
      <dgm:prSet presAssocID="{8D20C7FC-89BE-4C14-A540-08D448B8AC6A}" presName="dummyConnPt" presStyleCnt="0"/>
      <dgm:spPr/>
    </dgm:pt>
    <dgm:pt modelId="{63B59D67-A41D-472A-B308-DA471310672E}" type="pres">
      <dgm:prSet presAssocID="{8D20C7FC-89BE-4C14-A540-08D448B8AC6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E2DB92F-503C-4479-9EC4-0CF1FA02C6EC}" type="pres">
      <dgm:prSet presAssocID="{4A9D1D5E-6879-47B9-8DEC-E7AAD6861DFF}" presName="sibTrans" presStyleLbl="bgSibTrans2D1" presStyleIdx="1" presStyleCnt="3"/>
      <dgm:spPr/>
      <dgm:t>
        <a:bodyPr/>
        <a:lstStyle/>
        <a:p>
          <a:endParaRPr lang="en-GB"/>
        </a:p>
      </dgm:t>
    </dgm:pt>
    <dgm:pt modelId="{D016A824-297C-4D25-A581-3CE8FDBFA028}" type="pres">
      <dgm:prSet presAssocID="{D5B8B2D3-A3A3-46F5-BA4C-3FF705DC1168}" presName="compNode" presStyleCnt="0"/>
      <dgm:spPr/>
    </dgm:pt>
    <dgm:pt modelId="{0206BB95-49B0-4CC8-9D27-90250A2CE369}" type="pres">
      <dgm:prSet presAssocID="{D5B8B2D3-A3A3-46F5-BA4C-3FF705DC1168}" presName="dummyConnPt" presStyleCnt="0"/>
      <dgm:spPr/>
    </dgm:pt>
    <dgm:pt modelId="{3F8C9EE5-CC6C-4822-93AE-C25C3BC3DBAB}" type="pres">
      <dgm:prSet presAssocID="{D5B8B2D3-A3A3-46F5-BA4C-3FF705DC116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C2F493E-6D16-4CBC-B257-84FEE368B02D}" type="pres">
      <dgm:prSet presAssocID="{99483219-0625-4F6A-86AF-922D3040BDE2}" presName="sibTrans" presStyleLbl="bgSibTrans2D1" presStyleIdx="2" presStyleCnt="3"/>
      <dgm:spPr/>
      <dgm:t>
        <a:bodyPr/>
        <a:lstStyle/>
        <a:p>
          <a:endParaRPr lang="en-GB"/>
        </a:p>
      </dgm:t>
    </dgm:pt>
    <dgm:pt modelId="{A1453583-B030-4A15-9568-17D9C7CBFBD0}" type="pres">
      <dgm:prSet presAssocID="{379A82CB-379F-4400-9F03-C93059CC52E1}" presName="compNode" presStyleCnt="0"/>
      <dgm:spPr/>
    </dgm:pt>
    <dgm:pt modelId="{4BBDB9BE-BB95-4811-80F2-64E08371AC6D}" type="pres">
      <dgm:prSet presAssocID="{379A82CB-379F-4400-9F03-C93059CC52E1}" presName="dummyConnPt" presStyleCnt="0"/>
      <dgm:spPr/>
    </dgm:pt>
    <dgm:pt modelId="{A5C5912F-1FC4-4F7B-8B91-502CE10D07E8}" type="pres">
      <dgm:prSet presAssocID="{379A82CB-379F-4400-9F03-C93059CC52E1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618CC88-2397-477A-B4B4-6219072E2529}" type="presOf" srcId="{8D20C7FC-89BE-4C14-A540-08D448B8AC6A}" destId="{63B59D67-A41D-472A-B308-DA471310672E}" srcOrd="0" destOrd="0" presId="urn:microsoft.com/office/officeart/2005/8/layout/bProcess4"/>
    <dgm:cxn modelId="{72AE3BA4-E66C-4768-93FF-4B189AB61F85}" type="presOf" srcId="{835FA56E-29A0-4FEB-B1B4-6BDA17C37CE2}" destId="{566D6ABA-4366-4F87-A86B-57714D5400B8}" srcOrd="0" destOrd="0" presId="urn:microsoft.com/office/officeart/2005/8/layout/bProcess4"/>
    <dgm:cxn modelId="{010E3193-2EAA-425F-8CF0-CD5CE3839710}" type="presOf" srcId="{99483219-0625-4F6A-86AF-922D3040BDE2}" destId="{8C2F493E-6D16-4CBC-B257-84FEE368B02D}" srcOrd="0" destOrd="0" presId="urn:microsoft.com/office/officeart/2005/8/layout/bProcess4"/>
    <dgm:cxn modelId="{F5D0454B-434F-4CF5-9D80-6DCF996F430A}" srcId="{31CF793C-8773-4B78-ABD6-6B1C514C3D4D}" destId="{835FA56E-29A0-4FEB-B1B4-6BDA17C37CE2}" srcOrd="0" destOrd="0" parTransId="{C2D9F5C6-3F1B-4C4F-9633-79CEDD9231E5}" sibTransId="{18A322BD-4D64-431D-815E-02F514577721}"/>
    <dgm:cxn modelId="{D8F21C8E-028B-4083-9DA7-597C25E1073E}" type="presOf" srcId="{18A322BD-4D64-431D-815E-02F514577721}" destId="{0875349F-80DF-4810-A51A-094E0019B2AD}" srcOrd="0" destOrd="0" presId="urn:microsoft.com/office/officeart/2005/8/layout/bProcess4"/>
    <dgm:cxn modelId="{4288B135-EBAF-41EC-9859-10F9DF536FB4}" srcId="{31CF793C-8773-4B78-ABD6-6B1C514C3D4D}" destId="{379A82CB-379F-4400-9F03-C93059CC52E1}" srcOrd="3" destOrd="0" parTransId="{4199CA72-4A70-459C-8CAE-6161BA5813CE}" sibTransId="{EC223A7E-A485-494B-8229-8B90663FEBEB}"/>
    <dgm:cxn modelId="{F6884A56-C114-4FB2-A36D-60716E17B9BA}" srcId="{31CF793C-8773-4B78-ABD6-6B1C514C3D4D}" destId="{8D20C7FC-89BE-4C14-A540-08D448B8AC6A}" srcOrd="1" destOrd="0" parTransId="{D59B9F22-DFA9-4254-83CB-FC0EF9AEBB14}" sibTransId="{4A9D1D5E-6879-47B9-8DEC-E7AAD6861DFF}"/>
    <dgm:cxn modelId="{E22EF51A-A989-4D60-A92E-B4858C5F5265}" srcId="{31CF793C-8773-4B78-ABD6-6B1C514C3D4D}" destId="{D5B8B2D3-A3A3-46F5-BA4C-3FF705DC1168}" srcOrd="2" destOrd="0" parTransId="{12C6C913-9028-46C1-974A-95FB67DC8CF9}" sibTransId="{99483219-0625-4F6A-86AF-922D3040BDE2}"/>
    <dgm:cxn modelId="{CB72215D-5ADC-47E7-AC89-EEB8CDB6E937}" type="presOf" srcId="{379A82CB-379F-4400-9F03-C93059CC52E1}" destId="{A5C5912F-1FC4-4F7B-8B91-502CE10D07E8}" srcOrd="0" destOrd="0" presId="urn:microsoft.com/office/officeart/2005/8/layout/bProcess4"/>
    <dgm:cxn modelId="{68918068-6568-4240-AF1C-9B749A5ED825}" type="presOf" srcId="{31CF793C-8773-4B78-ABD6-6B1C514C3D4D}" destId="{0080D872-966F-4A07-8A48-FDB01931569F}" srcOrd="0" destOrd="0" presId="urn:microsoft.com/office/officeart/2005/8/layout/bProcess4"/>
    <dgm:cxn modelId="{21E64196-7DC8-4D6A-80D7-3F8493E5BBA5}" type="presOf" srcId="{D5B8B2D3-A3A3-46F5-BA4C-3FF705DC1168}" destId="{3F8C9EE5-CC6C-4822-93AE-C25C3BC3DBAB}" srcOrd="0" destOrd="0" presId="urn:microsoft.com/office/officeart/2005/8/layout/bProcess4"/>
    <dgm:cxn modelId="{CDD88303-5CC5-4580-8E3A-C1C0DFE0C057}" type="presOf" srcId="{4A9D1D5E-6879-47B9-8DEC-E7AAD6861DFF}" destId="{BE2DB92F-503C-4479-9EC4-0CF1FA02C6EC}" srcOrd="0" destOrd="0" presId="urn:microsoft.com/office/officeart/2005/8/layout/bProcess4"/>
    <dgm:cxn modelId="{77371F6F-66A4-4059-A00E-2EA8059E129D}" type="presParOf" srcId="{0080D872-966F-4A07-8A48-FDB01931569F}" destId="{9DFA71E3-CA16-4C17-93E5-AC5613FF664A}" srcOrd="0" destOrd="0" presId="urn:microsoft.com/office/officeart/2005/8/layout/bProcess4"/>
    <dgm:cxn modelId="{CB99515D-2013-46BA-889C-059533D1AC29}" type="presParOf" srcId="{9DFA71E3-CA16-4C17-93E5-AC5613FF664A}" destId="{E2E2500E-A400-47FF-95FC-2E8F9C3E0825}" srcOrd="0" destOrd="0" presId="urn:microsoft.com/office/officeart/2005/8/layout/bProcess4"/>
    <dgm:cxn modelId="{43C60E2F-7607-4A0F-A237-84DF5A466A9A}" type="presParOf" srcId="{9DFA71E3-CA16-4C17-93E5-AC5613FF664A}" destId="{566D6ABA-4366-4F87-A86B-57714D5400B8}" srcOrd="1" destOrd="0" presId="urn:microsoft.com/office/officeart/2005/8/layout/bProcess4"/>
    <dgm:cxn modelId="{B8BF925A-871A-4ED7-A597-10336BDCD534}" type="presParOf" srcId="{0080D872-966F-4A07-8A48-FDB01931569F}" destId="{0875349F-80DF-4810-A51A-094E0019B2AD}" srcOrd="1" destOrd="0" presId="urn:microsoft.com/office/officeart/2005/8/layout/bProcess4"/>
    <dgm:cxn modelId="{013EEF71-D6F3-426E-A107-83244B3217FC}" type="presParOf" srcId="{0080D872-966F-4A07-8A48-FDB01931569F}" destId="{14605EA1-368E-4232-9FAB-A2893E591784}" srcOrd="2" destOrd="0" presId="urn:microsoft.com/office/officeart/2005/8/layout/bProcess4"/>
    <dgm:cxn modelId="{F9820D1E-39AC-474F-BB49-7E9F92361C76}" type="presParOf" srcId="{14605EA1-368E-4232-9FAB-A2893E591784}" destId="{8E6A0912-D267-4AB4-BE77-13CDFC1DDBD5}" srcOrd="0" destOrd="0" presId="urn:microsoft.com/office/officeart/2005/8/layout/bProcess4"/>
    <dgm:cxn modelId="{B2EEEDDD-A700-4EAC-AA8E-4CD83D2C4B91}" type="presParOf" srcId="{14605EA1-368E-4232-9FAB-A2893E591784}" destId="{63B59D67-A41D-472A-B308-DA471310672E}" srcOrd="1" destOrd="0" presId="urn:microsoft.com/office/officeart/2005/8/layout/bProcess4"/>
    <dgm:cxn modelId="{A6840466-0C4C-417C-9E11-7ECF430F02D0}" type="presParOf" srcId="{0080D872-966F-4A07-8A48-FDB01931569F}" destId="{BE2DB92F-503C-4479-9EC4-0CF1FA02C6EC}" srcOrd="3" destOrd="0" presId="urn:microsoft.com/office/officeart/2005/8/layout/bProcess4"/>
    <dgm:cxn modelId="{DECD7126-48D2-4BCB-90F1-BF06C90C1E5C}" type="presParOf" srcId="{0080D872-966F-4A07-8A48-FDB01931569F}" destId="{D016A824-297C-4D25-A581-3CE8FDBFA028}" srcOrd="4" destOrd="0" presId="urn:microsoft.com/office/officeart/2005/8/layout/bProcess4"/>
    <dgm:cxn modelId="{2DDDF32F-B7DB-4FA3-B62E-7B3D545223C0}" type="presParOf" srcId="{D016A824-297C-4D25-A581-3CE8FDBFA028}" destId="{0206BB95-49B0-4CC8-9D27-90250A2CE369}" srcOrd="0" destOrd="0" presId="urn:microsoft.com/office/officeart/2005/8/layout/bProcess4"/>
    <dgm:cxn modelId="{3C6A59ED-57A4-40D2-AB3D-FCA8DEFDD20B}" type="presParOf" srcId="{D016A824-297C-4D25-A581-3CE8FDBFA028}" destId="{3F8C9EE5-CC6C-4822-93AE-C25C3BC3DBAB}" srcOrd="1" destOrd="0" presId="urn:microsoft.com/office/officeart/2005/8/layout/bProcess4"/>
    <dgm:cxn modelId="{E34B9A20-F422-498F-9FAD-C6107B687FE1}" type="presParOf" srcId="{0080D872-966F-4A07-8A48-FDB01931569F}" destId="{8C2F493E-6D16-4CBC-B257-84FEE368B02D}" srcOrd="5" destOrd="0" presId="urn:microsoft.com/office/officeart/2005/8/layout/bProcess4"/>
    <dgm:cxn modelId="{1DEEE98C-10AE-436E-92DF-1928EEA92046}" type="presParOf" srcId="{0080D872-966F-4A07-8A48-FDB01931569F}" destId="{A1453583-B030-4A15-9568-17D9C7CBFBD0}" srcOrd="6" destOrd="0" presId="urn:microsoft.com/office/officeart/2005/8/layout/bProcess4"/>
    <dgm:cxn modelId="{909FB73E-D109-4FD9-9F85-44D66267B03F}" type="presParOf" srcId="{A1453583-B030-4A15-9568-17D9C7CBFBD0}" destId="{4BBDB9BE-BB95-4811-80F2-64E08371AC6D}" srcOrd="0" destOrd="0" presId="urn:microsoft.com/office/officeart/2005/8/layout/bProcess4"/>
    <dgm:cxn modelId="{1C1C0444-ACD5-4494-87FA-8AEF8B77C29B}" type="presParOf" srcId="{A1453583-B030-4A15-9568-17D9C7CBFBD0}" destId="{A5C5912F-1FC4-4F7B-8B91-502CE10D07E8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75349F-80DF-4810-A51A-094E0019B2AD}">
      <dsp:nvSpPr>
        <dsp:cNvPr id="0" name=""/>
        <dsp:cNvSpPr/>
      </dsp:nvSpPr>
      <dsp:spPr>
        <a:xfrm rot="5400000">
          <a:off x="-438551" y="1517032"/>
          <a:ext cx="1944632" cy="23520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6D6ABA-4366-4F87-A86B-57714D5400B8}">
      <dsp:nvSpPr>
        <dsp:cNvPr id="0" name=""/>
        <dsp:cNvSpPr/>
      </dsp:nvSpPr>
      <dsp:spPr>
        <a:xfrm>
          <a:off x="3363" y="267940"/>
          <a:ext cx="2613421" cy="15680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900" kern="1200" dirty="0" smtClean="0"/>
            <a:t>Adobe Photoshop</a:t>
          </a:r>
          <a:endParaRPr lang="en-GB" sz="3900" kern="1200" dirty="0"/>
        </a:p>
      </dsp:txBody>
      <dsp:txXfrm>
        <a:off x="49290" y="313867"/>
        <a:ext cx="2521567" cy="1476199"/>
      </dsp:txXfrm>
    </dsp:sp>
    <dsp:sp modelId="{BE2DB92F-503C-4479-9EC4-0CF1FA02C6EC}">
      <dsp:nvSpPr>
        <dsp:cNvPr id="0" name=""/>
        <dsp:cNvSpPr/>
      </dsp:nvSpPr>
      <dsp:spPr>
        <a:xfrm>
          <a:off x="541481" y="2497065"/>
          <a:ext cx="3460417" cy="23520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B59D67-A41D-472A-B308-DA471310672E}">
      <dsp:nvSpPr>
        <dsp:cNvPr id="0" name=""/>
        <dsp:cNvSpPr/>
      </dsp:nvSpPr>
      <dsp:spPr>
        <a:xfrm>
          <a:off x="3363" y="2228006"/>
          <a:ext cx="2613421" cy="15680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900" kern="1200" dirty="0" smtClean="0"/>
            <a:t>Adobe Illustrator</a:t>
          </a:r>
          <a:endParaRPr lang="en-GB" sz="3900" kern="1200" dirty="0"/>
        </a:p>
      </dsp:txBody>
      <dsp:txXfrm>
        <a:off x="49290" y="2273933"/>
        <a:ext cx="2521567" cy="1476199"/>
      </dsp:txXfrm>
    </dsp:sp>
    <dsp:sp modelId="{8C2F493E-6D16-4CBC-B257-84FEE368B02D}">
      <dsp:nvSpPr>
        <dsp:cNvPr id="0" name=""/>
        <dsp:cNvSpPr/>
      </dsp:nvSpPr>
      <dsp:spPr>
        <a:xfrm rot="16200000">
          <a:off x="3037299" y="1517032"/>
          <a:ext cx="1944632" cy="235207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8C9EE5-CC6C-4822-93AE-C25C3BC3DBAB}">
      <dsp:nvSpPr>
        <dsp:cNvPr id="0" name=""/>
        <dsp:cNvSpPr/>
      </dsp:nvSpPr>
      <dsp:spPr>
        <a:xfrm>
          <a:off x="3479214" y="2228006"/>
          <a:ext cx="2613421" cy="15680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900" kern="1200" dirty="0" smtClean="0"/>
            <a:t>CorelDraw</a:t>
          </a:r>
          <a:endParaRPr lang="en-GB" sz="3900" kern="1200" dirty="0"/>
        </a:p>
      </dsp:txBody>
      <dsp:txXfrm>
        <a:off x="3525141" y="2273933"/>
        <a:ext cx="2521567" cy="1476199"/>
      </dsp:txXfrm>
    </dsp:sp>
    <dsp:sp modelId="{A5C5912F-1FC4-4F7B-8B91-502CE10D07E8}">
      <dsp:nvSpPr>
        <dsp:cNvPr id="0" name=""/>
        <dsp:cNvSpPr/>
      </dsp:nvSpPr>
      <dsp:spPr>
        <a:xfrm>
          <a:off x="3479214" y="267940"/>
          <a:ext cx="2613421" cy="15680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900" kern="1200" dirty="0" smtClean="0"/>
            <a:t>Adobe Express</a:t>
          </a:r>
          <a:endParaRPr lang="en-GB" sz="3900" kern="1200" dirty="0"/>
        </a:p>
      </dsp:txBody>
      <dsp:txXfrm>
        <a:off x="3525141" y="313867"/>
        <a:ext cx="2521567" cy="14761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DF4B7-28FE-4074-A3A7-CAD7F6D2E822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7BDD45-DCB1-498A-836A-C7878CECFC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667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BDD45-DCB1-498A-836A-C7878CECFC6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939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643563"/>
            <a:ext cx="9144000" cy="121919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7200" dirty="0" err="1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7200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199" y="266699"/>
            <a:ext cx="3584575" cy="53768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020762"/>
          </a:xfrm>
          <a:noFill/>
        </p:spPr>
        <p:txBody>
          <a:bodyPr>
            <a:noAutofit/>
          </a:bodyPr>
          <a:lstStyle/>
          <a:p>
            <a:r>
              <a:rPr lang="en-GB" dirty="0" err="1" smtClean="0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bn-BD" dirty="0" smtClean="0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পরিচিতি </a:t>
            </a:r>
            <a:endParaRPr lang="en-US" dirty="0">
              <a:solidFill>
                <a:schemeClr val="accent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4800" y="1295400"/>
            <a:ext cx="8686800" cy="38862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GB" sz="4000" dirty="0" err="1" smtClean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আইডি</a:t>
            </a:r>
            <a:r>
              <a:rPr lang="en-GB" sz="4000" dirty="0" smtClean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GB" sz="4000" dirty="0" err="1" smtClean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নং</a:t>
            </a:r>
            <a:r>
              <a:rPr lang="en-GB" sz="4000" dirty="0" smtClean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-	: </a:t>
            </a:r>
            <a:r>
              <a:rPr lang="bn-IN" sz="4000" dirty="0" smtClean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৮১১</a:t>
            </a:r>
            <a:endParaRPr lang="en-GB" sz="4000" dirty="0" smtClean="0">
              <a:solidFill>
                <a:schemeClr val="tx2"/>
              </a:solidFill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en-GB" sz="4000" dirty="0" err="1" smtClean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নাম</a:t>
            </a:r>
            <a:r>
              <a:rPr lang="en-GB" sz="4000" baseline="0" dirty="0" smtClean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		: </a:t>
            </a:r>
            <a:r>
              <a:rPr lang="en-US" sz="4000" baseline="0" dirty="0" err="1" smtClean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মো</a:t>
            </a:r>
            <a:r>
              <a:rPr lang="en-US" sz="4000" baseline="0" dirty="0" smtClean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.</a:t>
            </a:r>
            <a:r>
              <a:rPr lang="en-US" sz="4000" dirty="0" smtClean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নজ</a:t>
            </a:r>
            <a:r>
              <a:rPr lang="bn-IN" sz="4000" dirty="0" smtClean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রু</a:t>
            </a:r>
            <a:r>
              <a:rPr lang="en-US" sz="4000" dirty="0" smtClean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ল </a:t>
            </a:r>
            <a:r>
              <a:rPr lang="en-US" sz="4000" dirty="0" err="1" smtClean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ইসলাম</a:t>
            </a:r>
            <a:r>
              <a:rPr lang="bn-IN" sz="4000" dirty="0" smtClean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endParaRPr lang="en-US" sz="4000" dirty="0" smtClean="0">
              <a:solidFill>
                <a:schemeClr val="tx2"/>
              </a:solidFill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en-GB" sz="4000" dirty="0" err="1" smtClean="0">
                <a:solidFill>
                  <a:srgbClr val="FF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পদবী</a:t>
            </a:r>
            <a:r>
              <a:rPr lang="en-GB" sz="4000" dirty="0" smtClean="0">
                <a:solidFill>
                  <a:srgbClr val="FF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		: </a:t>
            </a:r>
            <a:r>
              <a:rPr lang="en-GB" sz="4000" dirty="0" err="1" smtClean="0">
                <a:solidFill>
                  <a:srgbClr val="FF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সহকারী</a:t>
            </a:r>
            <a:r>
              <a:rPr lang="en-GB" sz="4000" dirty="0" smtClean="0">
                <a:solidFill>
                  <a:srgbClr val="FF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GB" sz="4000" dirty="0" err="1" smtClean="0">
                <a:solidFill>
                  <a:srgbClr val="FF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শিক্ষক</a:t>
            </a:r>
            <a:r>
              <a:rPr lang="en-GB" sz="4000" dirty="0" smtClean="0">
                <a:solidFill>
                  <a:srgbClr val="FF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(</a:t>
            </a:r>
            <a:r>
              <a:rPr lang="en-GB" sz="4000" dirty="0" err="1" smtClean="0">
                <a:solidFill>
                  <a:srgbClr val="FF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কম্পিউটার</a:t>
            </a:r>
            <a:r>
              <a:rPr lang="en-GB" sz="4000" dirty="0" smtClean="0">
                <a:solidFill>
                  <a:srgbClr val="FF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)</a:t>
            </a:r>
          </a:p>
          <a:p>
            <a:pPr lvl="0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3200" dirty="0" err="1" smtClean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প্রতিষ্ঠানের</a:t>
            </a:r>
            <a:r>
              <a:rPr lang="en-US" sz="3200" dirty="0" smtClean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নাম</a:t>
            </a:r>
            <a:r>
              <a:rPr lang="en-US" sz="3200" dirty="0" smtClean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: </a:t>
            </a:r>
            <a:r>
              <a:rPr lang="en-GB" sz="3200" dirty="0" err="1" smtClean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মহেশপুর</a:t>
            </a:r>
            <a:r>
              <a:rPr lang="en-GB" sz="3200" dirty="0" smtClean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GB" sz="3200" dirty="0" err="1" smtClean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সরকারি</a:t>
            </a:r>
            <a:r>
              <a:rPr lang="en-GB" sz="3200" dirty="0" smtClean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GB" sz="3200" dirty="0" err="1" smtClean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পাইলট</a:t>
            </a:r>
            <a:r>
              <a:rPr lang="en-GB" sz="3200" dirty="0" smtClean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GB" sz="3200" dirty="0" err="1" smtClean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মডেল</a:t>
            </a:r>
            <a:r>
              <a:rPr lang="en-GB" sz="3200" dirty="0" smtClean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GB" sz="3200" dirty="0" err="1" smtClean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মাধ্যমিক</a:t>
            </a:r>
            <a:r>
              <a:rPr lang="en-GB" sz="3200" dirty="0" smtClean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GB" sz="3200" dirty="0" err="1" smtClean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বিদ্যালয়</a:t>
            </a:r>
            <a:endParaRPr lang="en-GB" sz="3200" dirty="0" smtClean="0"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NikoshBAN" pitchFamily="2" charset="0"/>
              </a:rPr>
              <a:t>e-mail : nazrul.mphs1863@gmail.com</a:t>
            </a:r>
            <a:endParaRPr lang="en-GB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68362"/>
          </a:xfrm>
          <a:noFill/>
        </p:spPr>
        <p:txBody>
          <a:bodyPr>
            <a:noAutofit/>
          </a:bodyPr>
          <a:lstStyle/>
          <a:p>
            <a:r>
              <a:rPr lang="bn-BD" dirty="0" smtClean="0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 </a:t>
            </a:r>
            <a:endParaRPr lang="en-US" dirty="0">
              <a:solidFill>
                <a:schemeClr val="accent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1524000"/>
            <a:ext cx="8458200" cy="3200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		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: 10ম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>
              <a:spcBef>
                <a:spcPct val="0"/>
              </a:spcBef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বিষ</a:t>
            </a:r>
            <a:r>
              <a:rPr lang="bn-BD" sz="3600" baseline="0" dirty="0" smtClean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য়</a:t>
            </a:r>
            <a:r>
              <a:rPr lang="en-GB" sz="3600" baseline="0" dirty="0" smtClean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			: </a:t>
            </a:r>
            <a:r>
              <a:rPr lang="en-US" sz="3600" baseline="0" dirty="0" err="1" smtClean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তথ্য</a:t>
            </a:r>
            <a:r>
              <a:rPr lang="en-US" sz="3600" baseline="0" dirty="0" smtClean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ও </a:t>
            </a:r>
            <a:r>
              <a:rPr lang="en-US" sz="3600" baseline="0" dirty="0" err="1" smtClean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যোগাযোগ</a:t>
            </a:r>
            <a:r>
              <a:rPr lang="en-US" sz="3600" dirty="0" smtClean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প্রযুক্তি</a:t>
            </a:r>
            <a:endParaRPr lang="en-US" sz="3600" dirty="0" smtClean="0">
              <a:solidFill>
                <a:schemeClr val="tx2"/>
              </a:solidFill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		: ৫ম</a:t>
            </a:r>
          </a:p>
          <a:p>
            <a:pPr lvl="0">
              <a:spcBef>
                <a:spcPct val="0"/>
              </a:spcBef>
              <a:defRPr/>
            </a:pPr>
            <a:r>
              <a:rPr lang="en-GB" sz="3600" dirty="0" err="1" smtClean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সময়</a:t>
            </a:r>
            <a:r>
              <a:rPr lang="en-GB" sz="3600" dirty="0" smtClean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		</a:t>
            </a:r>
            <a:r>
              <a:rPr lang="bn-IN" sz="3600" dirty="0" smtClean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	</a:t>
            </a:r>
            <a:r>
              <a:rPr lang="en-GB" sz="3600" dirty="0" smtClean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: ৫০ </a:t>
            </a:r>
            <a:r>
              <a:rPr lang="en-GB" sz="3600" dirty="0" err="1" smtClean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মিনিট</a:t>
            </a:r>
            <a:endParaRPr lang="en-GB" sz="3600" dirty="0" smtClean="0"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en-US" sz="3600" dirty="0" err="1" smtClean="0">
                <a:solidFill>
                  <a:schemeClr val="accent3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তারিখ</a:t>
            </a:r>
            <a:r>
              <a:rPr lang="en-US" sz="3600" dirty="0" smtClean="0">
                <a:solidFill>
                  <a:schemeClr val="accent3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		: 24/04/2025 </a:t>
            </a:r>
            <a:r>
              <a:rPr lang="en-US" sz="3600" dirty="0" err="1" smtClean="0">
                <a:solidFill>
                  <a:schemeClr val="accent3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খ্রি</a:t>
            </a:r>
            <a:r>
              <a:rPr lang="en-US" sz="3600" dirty="0" smtClean="0">
                <a:solidFill>
                  <a:schemeClr val="accent3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.</a:t>
            </a:r>
            <a:endParaRPr lang="bn-BD" sz="3600" dirty="0" smtClean="0">
              <a:solidFill>
                <a:schemeClr val="accent3"/>
              </a:solidFill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79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636838"/>
            <a:ext cx="4191000" cy="868362"/>
          </a:xfrm>
          <a:noFill/>
        </p:spPr>
        <p:txBody>
          <a:bodyPr>
            <a:no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86" y="304800"/>
            <a:ext cx="8457667" cy="24460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387012"/>
            <a:ext cx="3047467" cy="29375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310812"/>
            <a:ext cx="5181600" cy="3013788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685800" y="6172200"/>
            <a:ext cx="4343400" cy="86836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২য়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183746" y="6184598"/>
            <a:ext cx="4265054" cy="86836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40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4800" y="2895600"/>
            <a:ext cx="8229600" cy="3124200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bn-IN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B27B5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গ্রাফিক্স ডিজাইন</a:t>
            </a:r>
            <a:r>
              <a:rPr lang="bn-BD" sz="7200" dirty="0" smtClean="0">
                <a:solidFill>
                  <a:srgbClr val="0B27B5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7200" dirty="0" smtClean="0">
                <a:solidFill>
                  <a:srgbClr val="0B27B5"/>
                </a:solidFill>
                <a:latin typeface="NikoshBAN" pitchFamily="2" charset="0"/>
                <a:cs typeface="NikoshBAN" pitchFamily="2" charset="0"/>
              </a:rPr>
            </a:br>
            <a:endParaRPr lang="en-US" sz="7200" dirty="0">
              <a:solidFill>
                <a:srgbClr val="0B27B5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33462" y="685800"/>
            <a:ext cx="7467600" cy="1828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/>
            </a:r>
            <a:br>
              <a:rPr kumimoji="0" lang="bn-BD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</a:br>
            <a:r>
              <a:rPr kumimoji="0" lang="bn-BD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তাহলে আজকের পাঠ</a:t>
            </a:r>
            <a:br>
              <a:rPr kumimoji="0" lang="bn-BD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</a:b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861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228600"/>
            <a:ext cx="83057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GB" sz="4000" dirty="0" smtClean="0"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en-GB" sz="40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GB" sz="40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GB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GB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GB" sz="4000" dirty="0" smtClean="0">
                <a:latin typeface="NikoshBAN" pitchFamily="2" charset="0"/>
                <a:cs typeface="NikoshBAN" pitchFamily="2" charset="0"/>
              </a:rPr>
              <a:t>-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8123" y="1524000"/>
            <a:ext cx="86106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360000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গ্রাফিক্স ডিজাইন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–তা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বলতে 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;</a:t>
            </a:r>
          </a:p>
          <a:p>
            <a:pPr lvl="0" indent="-360000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গ্রাফিক্স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ডিজাইনের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কেন-তা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lvl="0" indent="-360000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এডো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ইলাস্ট্রেটরের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উল্লেখযোগ্য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dirty="0" err="1" smtClean="0">
                <a:latin typeface="NikoshBAN" pitchFamily="2" charset="0"/>
                <a:cs typeface="NikoshBAN" pitchFamily="2" charset="0"/>
              </a:rPr>
              <a:t>টুলের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ব্যবহার-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;</a:t>
            </a:r>
          </a:p>
          <a:p>
            <a:pPr lvl="0" indent="-360000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প্রতিষ্ঠানের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নামে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ব্যানার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তৈরিতে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শিরোনাম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লেখার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প্রক্রিয়া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build="p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62000" y="6858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গ্রাফিক্স ডিজাইন কী</a:t>
            </a:r>
            <a:r>
              <a:rPr lang="en-US" sz="3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গ্রাফিক্স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ভিজ্যুয়াল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আর্ট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যেখানে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রঙ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বার্তা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সুন্দরভাবে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429000"/>
            <a:ext cx="8077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মানে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পরিকল্পনা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/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গ্রাফিক্স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বিজ্ঞাপন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কভার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পোস্টার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লোগো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ব্যানার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তৈরিতে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8600" y="2057400"/>
            <a:ext cx="8620125" cy="313932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Ø"/>
            </a:pP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সৃজনশীলতা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বিকাশে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সাহায্য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জগতে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নাগরিক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নিতে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পারা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lvl="0" indent="-571500">
              <a:buFont typeface="Wingdings" panose="05000000000000000000" pitchFamily="2" charset="2"/>
              <a:buChar char="Ø"/>
            </a:pP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ভবিষ্যতে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চাকরিসহ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মার্কেটিং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ফ্রিল্যান্সিংয়ের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উপার্জনের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সুযোগ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sz="36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GB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lvl="0" indent="-57150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১০০-১০০=৯৯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ধরলে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অংকটি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ঠিক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419040"/>
            <a:ext cx="8620125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Ø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গ্রাফিক্স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ডিজাই</a:t>
            </a:r>
            <a:r>
              <a:rPr lang="en-GB" sz="3600" dirty="0">
                <a:latin typeface="NikoshBAN" pitchFamily="2" charset="0"/>
                <a:cs typeface="NikoshBAN" pitchFamily="2" charset="0"/>
              </a:rPr>
              <a:t>ন </a:t>
            </a:r>
            <a:r>
              <a:rPr lang="en-GB" sz="3600" dirty="0" err="1" smtClean="0">
                <a:latin typeface="NikoshBAN" pitchFamily="2" charset="0"/>
                <a:cs typeface="NikoshBAN" pitchFamily="2" charset="0"/>
              </a:rPr>
              <a:t>শিখবে</a:t>
            </a:r>
            <a:r>
              <a:rPr lang="en-GB" sz="36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GB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37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 advAuto="100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1066800"/>
            <a:ext cx="8686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পকেটে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ভালবাসাসহ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ব্যর্থ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উপার্জনের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গ্রাফিক্স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ভবিষ্যতের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শেখার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ধারাবাহিকতা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GB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422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1000" y="446782"/>
            <a:ext cx="8610600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GB" sz="36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গ্রাফিক্স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ডিজাইনের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সফটওয়্যার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GB" sz="3600" dirty="0" smtClean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88971491"/>
              </p:ext>
            </p:extLst>
          </p:nvPr>
        </p:nvGraphicFramePr>
        <p:xfrm>
          <a:off x="838200" y="1371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1560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66D6ABA-4366-4F87-A86B-57714D5400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566D6ABA-4366-4F87-A86B-57714D5400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graphicEl>
                                              <a:dgm id="{566D6ABA-4366-4F87-A86B-57714D5400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875349F-80DF-4810-A51A-094E0019B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0875349F-80DF-4810-A51A-094E0019B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graphicEl>
                                              <a:dgm id="{0875349F-80DF-4810-A51A-094E0019B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B59D67-A41D-472A-B308-DA47131067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63B59D67-A41D-472A-B308-DA47131067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63B59D67-A41D-472A-B308-DA47131067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2DB92F-503C-4479-9EC4-0CF1FA02C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BE2DB92F-503C-4479-9EC4-0CF1FA02C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BE2DB92F-503C-4479-9EC4-0CF1FA02C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8C9EE5-CC6C-4822-93AE-C25C3BC3DB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3F8C9EE5-CC6C-4822-93AE-C25C3BC3DB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graphicEl>
                                              <a:dgm id="{3F8C9EE5-CC6C-4822-93AE-C25C3BC3DB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2F493E-6D16-4CBC-B257-84FEE368B0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8C2F493E-6D16-4CBC-B257-84FEE368B0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8C2F493E-6D16-4CBC-B257-84FEE368B0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C5912F-1FC4-4F7B-8B91-502CE10D07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A5C5912F-1FC4-4F7B-8B91-502CE10D07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A5C5912F-1FC4-4F7B-8B91-502CE10D07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Graphic spid="2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90562" y="381000"/>
            <a:ext cx="8453438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GB" sz="3600" dirty="0">
                <a:latin typeface="NikoshBAN" pitchFamily="2" charset="0"/>
                <a:cs typeface="NikoshBAN" pitchFamily="2" charset="0"/>
              </a:rPr>
              <a:t>৩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সফটওয়্যারের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জেনে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রাখা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ভাল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 </a:t>
            </a:r>
            <a:endParaRPr lang="en-GB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0563" y="2084725"/>
            <a:ext cx="8148638" cy="34778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GB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Adobe Photoshop-(Photo, Image and Text</a:t>
            </a:r>
            <a:r>
              <a:rPr lang="en-GB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sz="36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GB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Illustrator-Logo, Banner,</a:t>
            </a:r>
          </a:p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GB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CorelDraw- Editing 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Vector Graphics</a:t>
            </a:r>
            <a:r>
              <a:rPr lang="en-GB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457200" lvl="0" indent="-4572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GB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Adobe Express-Cloud Based (Design Wizard)</a:t>
            </a:r>
          </a:p>
        </p:txBody>
      </p:sp>
    </p:spTree>
    <p:extLst>
      <p:ext uri="{BB962C8B-B14F-4D97-AF65-F5344CB8AC3E}">
        <p14:creationId xmlns:p14="http://schemas.microsoft.com/office/powerpoint/2010/main" val="321658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228600"/>
            <a:ext cx="8610600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নিম্নের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উইন্ডো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দেখি</a:t>
            </a:r>
            <a:endParaRPr lang="en-GB" sz="36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19200"/>
            <a:ext cx="8229600" cy="359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85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228600"/>
            <a:ext cx="8610600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নিম্নের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দেখি</a:t>
            </a:r>
            <a:endParaRPr lang="en-GB" sz="3600" dirty="0" smtClean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" name="Object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3654731"/>
              </p:ext>
            </p:extLst>
          </p:nvPr>
        </p:nvGraphicFramePr>
        <p:xfrm>
          <a:off x="4610100" y="3048000"/>
          <a:ext cx="906463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Packager Shell Object" showAsIcon="1" r:id="rId4" imgW="906480" imgH="491040" progId="Package">
                  <p:embed/>
                </p:oleObj>
              </mc:Choice>
              <mc:Fallback>
                <p:oleObj name="Packager Shell Object" showAsIcon="1" r:id="rId4" imgW="906480" imgH="4910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10100" y="3048000"/>
                        <a:ext cx="906463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737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71500" y="1447800"/>
            <a:ext cx="8572500" cy="175432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হুমায়ন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 tool and Hand to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দেখাও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06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8001000" cy="132343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সময়-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10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8229600" cy="28623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১।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ব্যানার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তৈরিতে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শিরোনাম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লেখার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New Art board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Setup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Rectangle Tool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7442" y="304800"/>
            <a:ext cx="8458200" cy="5847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মিলিয়ে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নাও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899" y="1219200"/>
            <a:ext cx="8607287" cy="526297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set New 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board: Click on File menu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Width, Height and Inches, Color Mode-CMYK/RGB and Finally click Create)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set Documents setup(Simulate color paper)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set Rectangl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 Gradient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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 Lock 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Type  Head of Banner text.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0"/>
            <a:ext cx="8763000" cy="13388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28600" y="1905000"/>
            <a:ext cx="8763000" cy="495300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lvl="0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গ্রাফিক্স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ডিজাইন কী?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bn-IN" sz="4000" dirty="0">
                <a:latin typeface="NikoshBAN" pitchFamily="2" charset="0"/>
                <a:cs typeface="NikoshBAN" pitchFamily="2" charset="0"/>
              </a:rPr>
              <a:t> গ্রাফিক্স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ডিজাইন এর </a:t>
            </a:r>
            <a:r>
              <a:rPr lang="en-GB" sz="4000" dirty="0" err="1" smtClean="0"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GB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latin typeface="NikoshBAN" pitchFamily="2" charset="0"/>
                <a:cs typeface="NikoshBAN" pitchFamily="2" charset="0"/>
              </a:rPr>
              <a:t>কেন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pPr lvl="0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জুম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টুল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সিলেকশন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টুলের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কাজ কী?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lvl="0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প্রতিষ্ঠানের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লেখার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টুল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39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6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102335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28600" y="1905000"/>
            <a:ext cx="8686800" cy="259080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lvl="0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বিদ্যালয়ের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নামে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ব্যানার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তৈরিতে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শিরোনাম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লিখবে-তা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সম্পন্ন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করে-গুগল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জমা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98599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6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38800"/>
            <a:ext cx="9144000" cy="83099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>
                <a:latin typeface="NikoshBAN" pitchFamily="2" charset="0"/>
                <a:cs typeface="NikoshBAN" pitchFamily="2" charset="0"/>
              </a:rPr>
              <a:t>সবাইকে ধন্যবাদ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593649_sma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609600"/>
            <a:ext cx="4572000" cy="493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174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3372</TotalTime>
  <Words>400</Words>
  <Application>Microsoft Office PowerPoint</Application>
  <PresentationFormat>On-screen Show (4:3)</PresentationFormat>
  <Paragraphs>67</Paragraphs>
  <Slides>19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NikoshBAN</vt:lpstr>
      <vt:lpstr>Times New Roman</vt:lpstr>
      <vt:lpstr>Wingdings</vt:lpstr>
      <vt:lpstr>Office Theme</vt:lpstr>
      <vt:lpstr>Package</vt:lpstr>
      <vt:lpstr>PowerPoint Presentation</vt:lpstr>
      <vt:lpstr>শিক্ষক পরিচিতি </vt:lpstr>
      <vt:lpstr>পাঠ পরিচিতি </vt:lpstr>
      <vt:lpstr>উপরের ছবিতে কী দেখা যায়?</vt:lpstr>
      <vt:lpstr>গ্রাফিক্স ডিজাইন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abc</dc:creator>
  <cp:lastModifiedBy>NazrulSir</cp:lastModifiedBy>
  <cp:revision>541</cp:revision>
  <dcterms:created xsi:type="dcterms:W3CDTF">2006-08-16T00:00:00Z</dcterms:created>
  <dcterms:modified xsi:type="dcterms:W3CDTF">2026-09-09T16:39:13Z</dcterms:modified>
</cp:coreProperties>
</file>