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56" r:id="rId2"/>
    <p:sldMasterId id="2147483780" r:id="rId3"/>
  </p:sldMasterIdLst>
  <p:sldIdLst>
    <p:sldId id="281" r:id="rId4"/>
    <p:sldId id="256" r:id="rId5"/>
    <p:sldId id="271" r:id="rId6"/>
    <p:sldId id="283" r:id="rId7"/>
    <p:sldId id="277" r:id="rId8"/>
    <p:sldId id="268" r:id="rId9"/>
    <p:sldId id="278" r:id="rId10"/>
    <p:sldId id="280" r:id="rId11"/>
    <p:sldId id="264" r:id="rId12"/>
  </p:sldIdLst>
  <p:sldSz cx="14630400" cy="8229600"/>
  <p:notesSz cx="6858000" cy="9947275"/>
  <p:defaultTextStyle>
    <a:defPPr>
      <a:defRPr lang="en-US"/>
    </a:defPPr>
    <a:lvl1pPr marL="0" algn="l" defTabSz="130615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3077" algn="l" defTabSz="130615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6155" algn="l" defTabSz="130615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9233" algn="l" defTabSz="130615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12311" algn="l" defTabSz="130615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65388" algn="l" defTabSz="130615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18465" algn="l" defTabSz="130615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71543" algn="l" defTabSz="130615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24620" algn="l" defTabSz="130615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44EE"/>
    <a:srgbClr val="CC3300"/>
    <a:srgbClr val="3333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04" autoAdjust="0"/>
  </p:normalViewPr>
  <p:slideViewPr>
    <p:cSldViewPr>
      <p:cViewPr varScale="1">
        <p:scale>
          <a:sx n="57" d="100"/>
          <a:sy n="57" d="100"/>
        </p:scale>
        <p:origin x="-756" y="-90"/>
      </p:cViewPr>
      <p:guideLst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640304"/>
            <a:ext cx="14630400" cy="3589296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4630400" cy="464030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3182773"/>
            <a:ext cx="14630400" cy="2743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920240"/>
            <a:ext cx="14630400" cy="612648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58072" y="6063055"/>
            <a:ext cx="9019216" cy="1058543"/>
          </a:xfrm>
        </p:spPr>
        <p:txBody>
          <a:bodyPr>
            <a:normAutofit/>
          </a:bodyPr>
          <a:lstStyle>
            <a:lvl1pPr marL="0" indent="0" algn="l">
              <a:buNone/>
              <a:defRPr sz="3100">
                <a:solidFill>
                  <a:schemeClr val="tx2"/>
                </a:solidFill>
              </a:defRPr>
            </a:lvl1pPr>
            <a:lvl2pPr marL="653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9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2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5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8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71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4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8130" y="3758749"/>
            <a:ext cx="11480562" cy="2151800"/>
          </a:xfrm>
          <a:effectLst/>
        </p:spPr>
        <p:txBody>
          <a:bodyPr>
            <a:noAutofit/>
          </a:bodyPr>
          <a:lstStyle>
            <a:lvl1pPr marL="914354" indent="-653110" algn="l">
              <a:defRPr sz="77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828800" y="877824"/>
            <a:ext cx="10241280" cy="416966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640304"/>
            <a:ext cx="14630400" cy="3589296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4630400" cy="464030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182773"/>
            <a:ext cx="14630400" cy="2743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920240"/>
            <a:ext cx="14630400" cy="612648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3112" y="2607178"/>
            <a:ext cx="9546666" cy="2908015"/>
          </a:xfrm>
          <a:effectLst/>
        </p:spPr>
        <p:txBody>
          <a:bodyPr anchor="b"/>
          <a:lstStyle>
            <a:lvl1pPr algn="r">
              <a:defRPr sz="6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5901" y="5529013"/>
            <a:ext cx="9552790" cy="1002552"/>
          </a:xfrm>
        </p:spPr>
        <p:txBody>
          <a:bodyPr anchor="t"/>
          <a:lstStyle>
            <a:lvl1pPr marL="0" indent="0" algn="r">
              <a:buNone/>
              <a:defRPr sz="2900">
                <a:solidFill>
                  <a:schemeClr val="tx2"/>
                </a:solidFill>
              </a:defRPr>
            </a:lvl1pPr>
            <a:lvl2pPr marL="653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6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933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1244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6555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1866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7177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248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828799" y="877823"/>
            <a:ext cx="5354726" cy="416966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7432243" y="877824"/>
            <a:ext cx="5354726" cy="416966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877824"/>
            <a:ext cx="5354726" cy="767714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50315" y="1680392"/>
            <a:ext cx="5354726" cy="3291840"/>
          </a:xfrm>
        </p:spPr>
        <p:txBody>
          <a:bodyPr>
            <a:normAutofit/>
          </a:bodyPr>
          <a:lstStyle>
            <a:lvl1pPr>
              <a:defRPr sz="2600"/>
            </a:lvl1pPr>
            <a:lvl2pPr>
              <a:defRPr sz="26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5683" y="877824"/>
            <a:ext cx="5354726" cy="767714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marL="0" lvl="0" indent="0" algn="ctr" defTabSz="1306220" rtl="0" eaLnBrk="1" latinLnBrk="0" hangingPunct="1">
              <a:spcBef>
                <a:spcPct val="20000"/>
              </a:spcBef>
              <a:spcAft>
                <a:spcPts val="429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0" y="1678838"/>
            <a:ext cx="5354726" cy="3291840"/>
          </a:xfrm>
        </p:spPr>
        <p:txBody>
          <a:bodyPr>
            <a:normAutofit/>
          </a:bodyPr>
          <a:lstStyle>
            <a:lvl1pPr>
              <a:defRPr sz="2600"/>
            </a:lvl1pPr>
            <a:lvl2pPr>
              <a:defRPr sz="26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2553" y="2651760"/>
            <a:ext cx="5817736" cy="1510192"/>
          </a:xfrm>
          <a:effectLst/>
        </p:spPr>
        <p:txBody>
          <a:bodyPr anchor="b">
            <a:noAutofit/>
          </a:bodyPr>
          <a:lstStyle>
            <a:lvl1pPr marL="326555" indent="-326555" algn="l">
              <a:defRPr sz="40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49625" y="877824"/>
            <a:ext cx="6427336" cy="5873676"/>
          </a:xfrm>
        </p:spPr>
        <p:txBody>
          <a:bodyPr anchor="ctr"/>
          <a:lstStyle>
            <a:lvl1pPr>
              <a:defRPr sz="31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0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21224" y="4197362"/>
            <a:ext cx="5421856" cy="2567422"/>
          </a:xfrm>
        </p:spPr>
        <p:txBody>
          <a:bodyPr/>
          <a:lstStyle>
            <a:lvl1pPr marL="0" indent="0">
              <a:buNone/>
              <a:defRPr sz="20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640304"/>
            <a:ext cx="14630400" cy="3589296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4630400" cy="464030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182773"/>
            <a:ext cx="14630400" cy="2743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920240"/>
            <a:ext cx="14630400" cy="612648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160280" y="1371600"/>
            <a:ext cx="6583680" cy="3753367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900"/>
            </a:lvl1pPr>
            <a:lvl2pPr marL="653110" indent="0">
              <a:buNone/>
              <a:defRPr sz="4000"/>
            </a:lvl2pPr>
            <a:lvl3pPr marL="1306220" indent="0">
              <a:buNone/>
              <a:defRPr sz="3400"/>
            </a:lvl3pPr>
            <a:lvl4pPr marL="1959331" indent="0">
              <a:buNone/>
              <a:defRPr sz="2900"/>
            </a:lvl4pPr>
            <a:lvl5pPr marL="2612441" indent="0">
              <a:buNone/>
              <a:defRPr sz="2900"/>
            </a:lvl5pPr>
            <a:lvl6pPr marL="3265551" indent="0">
              <a:buNone/>
              <a:defRPr sz="2900"/>
            </a:lvl6pPr>
            <a:lvl7pPr marL="3918661" indent="0">
              <a:buNone/>
              <a:defRPr sz="2900"/>
            </a:lvl7pPr>
            <a:lvl8pPr marL="4571771" indent="0">
              <a:buNone/>
              <a:defRPr sz="2900"/>
            </a:lvl8pPr>
            <a:lvl9pPr marL="5224882" indent="0">
              <a:buNone/>
              <a:defRPr sz="29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04619" y="1212583"/>
            <a:ext cx="5910582" cy="2595624"/>
          </a:xfrm>
        </p:spPr>
        <p:txBody>
          <a:bodyPr anchor="b"/>
          <a:lstStyle>
            <a:lvl1pPr marL="261244" indent="-261244">
              <a:buFont typeface="Georgia" pitchFamily="18" charset="0"/>
              <a:buChar char="*"/>
              <a:defRPr sz="23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3629" y="5357305"/>
            <a:ext cx="10213661" cy="1371600"/>
          </a:xfrm>
        </p:spPr>
        <p:txBody>
          <a:bodyPr anchor="b">
            <a:noAutofit/>
          </a:bodyPr>
          <a:lstStyle>
            <a:lvl1pPr algn="l">
              <a:defRPr sz="6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0" y="877823"/>
            <a:ext cx="10241280" cy="41696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46013" y="451821"/>
            <a:ext cx="3291840" cy="6286007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18582" y="877823"/>
            <a:ext cx="7726859" cy="5873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4630400" cy="3520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3510343"/>
            <a:ext cx="14630400" cy="190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023360" y="2834640"/>
            <a:ext cx="6583680" cy="1353312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130622" tIns="65311" rIns="130622" bIns="65311" rtlCol="0" anchor="ctr" anchorCtr="0">
            <a:normAutofit/>
          </a:bodyPr>
          <a:lstStyle/>
          <a:p>
            <a:pPr algn="ctr" defTabSz="1306220" rtl="0" eaLnBrk="1" latinLnBrk="0" hangingPunct="1">
              <a:spcBef>
                <a:spcPts val="571"/>
              </a:spcBef>
              <a:buNone/>
            </a:pPr>
            <a:endParaRPr lang="en-US" sz="26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04640" y="3654553"/>
            <a:ext cx="6421120" cy="514350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23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653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9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2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5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8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71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4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104640" y="2877312"/>
            <a:ext cx="6421120" cy="719328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731520" y="2424989"/>
            <a:ext cx="13167360" cy="48902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707331"/>
            <a:ext cx="14630400" cy="35222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4706112"/>
            <a:ext cx="14630400" cy="1906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023360" y="4041648"/>
            <a:ext cx="6583680" cy="1353312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130622" tIns="65311" rIns="130622" bIns="65311" rtlCol="0" anchor="ctr" anchorCtr="0">
            <a:normAutofit/>
          </a:bodyPr>
          <a:lstStyle/>
          <a:p>
            <a:pPr algn="ctr" defTabSz="1306220" rtl="0" eaLnBrk="1" latinLnBrk="0" hangingPunct="1">
              <a:spcBef>
                <a:spcPts val="571"/>
              </a:spcBef>
              <a:buNone/>
            </a:pPr>
            <a:endParaRPr lang="en-US" sz="26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4046484" y="4040696"/>
            <a:ext cx="6537435" cy="848185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130622" tIns="65311" rIns="130622" bIns="0" rtlCol="0" anchor="b" anchorCtr="0">
            <a:normAutofit/>
          </a:bodyPr>
          <a:lstStyle>
            <a:lvl1pPr>
              <a:defRPr kumimoji="0" lang="en-US" sz="26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4029668" y="4901492"/>
            <a:ext cx="6571067" cy="476513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653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9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2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5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8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71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4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731522" y="2424989"/>
            <a:ext cx="6437376" cy="480608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7461504" y="2424989"/>
            <a:ext cx="6437376" cy="480608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731522" y="3383280"/>
            <a:ext cx="6437376" cy="385145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7461504" y="3379622"/>
            <a:ext cx="6437376" cy="385145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0" y="2424989"/>
            <a:ext cx="6437376" cy="844906"/>
          </a:xfrm>
          <a:noFill/>
          <a:ln w="98425" cmpd="thinThick">
            <a:noFill/>
            <a:miter lim="800000"/>
          </a:ln>
        </p:spPr>
        <p:txBody>
          <a:bodyPr vert="horz" lIns="130622" tIns="65311" rIns="130622" bIns="65311" rtlCol="0" anchor="ctr" anchorCtr="0">
            <a:normAutofit/>
          </a:bodyPr>
          <a:lstStyle>
            <a:lvl1pPr marL="0" indent="0" algn="ctr" defTabSz="1306220" rtl="0" eaLnBrk="1" latinLnBrk="0" hangingPunct="1">
              <a:spcBef>
                <a:spcPts val="571"/>
              </a:spcBef>
              <a:buNone/>
              <a:defRPr lang="en-US" sz="2600" b="1" kern="1200" cap="none" spc="286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7461504" y="2424989"/>
            <a:ext cx="6437376" cy="844906"/>
          </a:xfrm>
          <a:noFill/>
          <a:ln w="98425" cmpd="thinThick">
            <a:noFill/>
            <a:miter lim="800000"/>
          </a:ln>
        </p:spPr>
        <p:txBody>
          <a:bodyPr vert="horz" lIns="130622" tIns="65311" rIns="130622" bIns="65311" rtlCol="0" anchor="ctr" anchorCtr="0">
            <a:normAutofit/>
          </a:bodyPr>
          <a:lstStyle>
            <a:lvl1pPr marL="0" indent="0" algn="ctr" defTabSz="1306220" rtl="0" eaLnBrk="1" latinLnBrk="0" hangingPunct="1">
              <a:spcBef>
                <a:spcPts val="571"/>
              </a:spcBef>
              <a:buNone/>
              <a:defRPr lang="en-US" sz="2600" b="1" i="0" kern="1200" cap="none" spc="286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marL="0" lvl="0" indent="0" algn="ctr" defTabSz="1306220" rtl="0" eaLnBrk="1" latinLnBrk="0" hangingPunct="1">
              <a:lnSpc>
                <a:spcPct val="110000"/>
              </a:lnSpc>
              <a:spcBef>
                <a:spcPts val="571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2377440" y="2297431"/>
            <a:ext cx="9875520" cy="42130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79776" y="6616598"/>
            <a:ext cx="9070848" cy="658368"/>
          </a:xfrm>
        </p:spPr>
        <p:txBody>
          <a:bodyPr vert="horz" lIns="130622" tIns="0" rIns="130622" bIns="65311" rtlCol="0" anchor="ctr">
            <a:normAutofit/>
          </a:bodyPr>
          <a:lstStyle>
            <a:lvl1pPr marL="0" indent="0" algn="ctr" defTabSz="130622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20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63535" y="2432302"/>
            <a:ext cx="8703331" cy="391650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130622" tIns="65311" rIns="130622" bIns="65311" rtlCol="0" anchor="ctr" anchorCtr="0">
            <a:normAutofit/>
          </a:bodyPr>
          <a:lstStyle>
            <a:lvl1pPr marL="0" indent="0" algn="ctr" defTabSz="1306220" rtl="0" eaLnBrk="1" latinLnBrk="0" hangingPunct="1">
              <a:spcBef>
                <a:spcPts val="571"/>
              </a:spcBef>
              <a:buNone/>
              <a:defRPr lang="en-US" sz="26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653110" indent="0">
              <a:buNone/>
              <a:defRPr sz="4000"/>
            </a:lvl2pPr>
            <a:lvl3pPr marL="1306220" indent="0">
              <a:buNone/>
              <a:defRPr sz="3400"/>
            </a:lvl3pPr>
            <a:lvl4pPr marL="1959331" indent="0">
              <a:buNone/>
              <a:defRPr sz="2900"/>
            </a:lvl4pPr>
            <a:lvl5pPr marL="2612441" indent="0">
              <a:buNone/>
              <a:defRPr sz="2900"/>
            </a:lvl5pPr>
            <a:lvl6pPr marL="3265551" indent="0">
              <a:buNone/>
              <a:defRPr sz="2900"/>
            </a:lvl6pPr>
            <a:lvl7pPr marL="3918661" indent="0">
              <a:buNone/>
              <a:defRPr sz="2900"/>
            </a:lvl7pPr>
            <a:lvl8pPr marL="4571771" indent="0">
              <a:buNone/>
              <a:defRPr sz="2900"/>
            </a:lvl8pPr>
            <a:lvl9pPr marL="5224882" indent="0">
              <a:buNone/>
              <a:defRPr sz="29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79776" y="6620256"/>
            <a:ext cx="9070848" cy="658368"/>
          </a:xfrm>
        </p:spPr>
        <p:txBody>
          <a:bodyPr vert="horz" lIns="130622" tIns="0" rIns="130622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000" b="0" i="0" kern="1200" cap="none" spc="43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244916" indent="2268">
              <a:buNone/>
              <a:defRPr>
                <a:solidFill>
                  <a:schemeClr val="bg2"/>
                </a:solidFill>
              </a:defRPr>
            </a:lvl2pPr>
            <a:lvl3pPr marL="492101" indent="9071">
              <a:buNone/>
              <a:defRPr>
                <a:solidFill>
                  <a:schemeClr val="bg2"/>
                </a:solidFill>
              </a:defRPr>
            </a:lvl3pPr>
            <a:lvl4pPr marL="737017" indent="4535">
              <a:buNone/>
              <a:defRPr>
                <a:solidFill>
                  <a:schemeClr val="bg2"/>
                </a:solidFill>
              </a:defRPr>
            </a:lvl4pPr>
            <a:lvl5pPr marL="984201" indent="-226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1306220" rtl="0" eaLnBrk="1" latinLnBrk="0" hangingPunct="1">
              <a:spcBef>
                <a:spcPts val="857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023360" y="1170432"/>
            <a:ext cx="6583680" cy="841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4770120" y="327816"/>
            <a:ext cx="5090160" cy="350520"/>
          </a:xfrm>
        </p:spPr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6461760" y="7406640"/>
            <a:ext cx="1706880" cy="365760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2316480" y="7783830"/>
            <a:ext cx="9997440" cy="350520"/>
          </a:xfrm>
        </p:spPr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8199120" y="4114482"/>
            <a:ext cx="8229600" cy="2541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12313920" cy="822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" y="1097281"/>
            <a:ext cx="10607040" cy="603504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82400" y="1097281"/>
            <a:ext cx="1483168" cy="603504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6572"/>
            <a:ext cx="14508480" cy="8267128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113" name="Rectangle 112"/>
          <p:cNvSpPr/>
          <p:nvPr/>
        </p:nvSpPr>
        <p:spPr>
          <a:xfrm>
            <a:off x="0" y="2286000"/>
            <a:ext cx="7924800" cy="37490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468880"/>
            <a:ext cx="7682230" cy="3385186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60" y="2556511"/>
            <a:ext cx="7071360" cy="1920392"/>
          </a:xfrm>
        </p:spPr>
        <p:txBody>
          <a:bodyPr anchor="b">
            <a:normAutofit/>
          </a:bodyPr>
          <a:lstStyle>
            <a:lvl1pPr algn="l">
              <a:defRPr sz="5100" b="1" cap="none" spc="57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" y="4480560"/>
            <a:ext cx="7071360" cy="1280160"/>
          </a:xfrm>
        </p:spPr>
        <p:txBody>
          <a:bodyPr>
            <a:normAutofit/>
          </a:bodyPr>
          <a:lstStyle>
            <a:lvl1pPr marL="0" indent="0" algn="l">
              <a:buNone/>
              <a:defRPr sz="3100">
                <a:solidFill>
                  <a:srgbClr val="FFFFFF"/>
                </a:solidFill>
              </a:defRPr>
            </a:lvl1pPr>
            <a:lvl2pPr marL="653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9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2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5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8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71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4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3" y="-36574"/>
            <a:ext cx="14508478" cy="5815584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5173402"/>
            <a:ext cx="14630400" cy="228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5264841"/>
            <a:ext cx="14630400" cy="1906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7366056"/>
            <a:ext cx="14630400" cy="1906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6745637"/>
            <a:ext cx="13289280" cy="497579"/>
          </a:xfrm>
        </p:spPr>
        <p:txBody>
          <a:bodyPr anchor="t"/>
          <a:lstStyle>
            <a:lvl1pPr marL="0" indent="0">
              <a:buNone/>
              <a:defRPr sz="2900">
                <a:solidFill>
                  <a:srgbClr val="FFFFFF"/>
                </a:solidFill>
              </a:defRPr>
            </a:lvl1pPr>
            <a:lvl2pPr marL="653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6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933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1244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6555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1866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7177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248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731520" y="5356282"/>
            <a:ext cx="1328928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1920240"/>
            <a:ext cx="6461760" cy="543115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0" y="1920240"/>
            <a:ext cx="6461760" cy="543115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842136"/>
            <a:ext cx="6464301" cy="767714"/>
          </a:xfrm>
        </p:spPr>
        <p:txBody>
          <a:bodyPr anchor="b"/>
          <a:lstStyle>
            <a:lvl1pPr marL="0" indent="0" algn="ctr">
              <a:buNone/>
              <a:defRPr sz="3400" b="1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609850"/>
            <a:ext cx="6464301" cy="474154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1" y="1842136"/>
            <a:ext cx="6466840" cy="767714"/>
          </a:xfrm>
        </p:spPr>
        <p:txBody>
          <a:bodyPr anchor="b"/>
          <a:lstStyle>
            <a:lvl1pPr marL="0" indent="0" algn="ctr">
              <a:buNone/>
              <a:defRPr sz="3400" b="1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1" y="2609850"/>
            <a:ext cx="6466840" cy="474154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640" y="327660"/>
            <a:ext cx="8778240" cy="7023736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37" name="Rectangle 36"/>
          <p:cNvSpPr/>
          <p:nvPr/>
        </p:nvSpPr>
        <p:spPr>
          <a:xfrm>
            <a:off x="0" y="1876349"/>
            <a:ext cx="4418381" cy="3975811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2408555" y="3865448"/>
            <a:ext cx="3621024" cy="127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2055571"/>
            <a:ext cx="4242816" cy="1906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5680253"/>
            <a:ext cx="4242816" cy="1906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" y="2282342"/>
            <a:ext cx="3803904" cy="1645920"/>
          </a:xfrm>
        </p:spPr>
        <p:txBody>
          <a:bodyPr anchor="b">
            <a:normAutofit/>
          </a:bodyPr>
          <a:lstStyle>
            <a:lvl1pPr algn="l" defTabSz="1306220" rtl="0" eaLnBrk="1" latinLnBrk="0" hangingPunct="1">
              <a:spcBef>
                <a:spcPct val="0"/>
              </a:spcBef>
              <a:buNone/>
              <a:tabLst>
                <a:tab pos="5472066" algn="l"/>
              </a:tabLst>
              <a:defRPr lang="en-US" sz="3700" b="1" kern="1200" cap="none" spc="29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" y="3928262"/>
            <a:ext cx="3803904" cy="1645920"/>
          </a:xfr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rgbClr val="FFFFFF"/>
                </a:solidFill>
              </a:defRPr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20640" y="457200"/>
            <a:ext cx="8900160" cy="676656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4600"/>
            </a:lvl1pPr>
            <a:lvl2pPr marL="653110" indent="0">
              <a:buNone/>
              <a:defRPr sz="4000"/>
            </a:lvl2pPr>
            <a:lvl3pPr marL="1306220" indent="0">
              <a:buNone/>
              <a:defRPr sz="3400"/>
            </a:lvl3pPr>
            <a:lvl4pPr marL="1959331" indent="0">
              <a:buNone/>
              <a:defRPr sz="2900"/>
            </a:lvl4pPr>
            <a:lvl5pPr marL="2612441" indent="0">
              <a:buNone/>
              <a:defRPr sz="2900"/>
            </a:lvl5pPr>
            <a:lvl6pPr marL="3265551" indent="0">
              <a:buNone/>
              <a:defRPr sz="2900"/>
            </a:lvl6pPr>
            <a:lvl7pPr marL="3918661" indent="0">
              <a:buNone/>
              <a:defRPr sz="2900"/>
            </a:lvl7pPr>
            <a:lvl8pPr marL="4571771" indent="0">
              <a:buNone/>
              <a:defRPr sz="2900"/>
            </a:lvl8pPr>
            <a:lvl9pPr marL="5224882" indent="0">
              <a:buNone/>
              <a:defRPr sz="29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0" y="1876349"/>
            <a:ext cx="4418381" cy="3975811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2408555" y="3865448"/>
            <a:ext cx="3621024" cy="127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2055571"/>
            <a:ext cx="4242816" cy="1906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5680253"/>
            <a:ext cx="4242816" cy="1906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717" y="2286000"/>
            <a:ext cx="3803904" cy="1645920"/>
          </a:xfrm>
        </p:spPr>
        <p:txBody>
          <a:bodyPr anchor="b">
            <a:normAutofit/>
          </a:bodyPr>
          <a:lstStyle>
            <a:lvl1pPr algn="l">
              <a:defRPr sz="3700" b="1" cap="none" spc="29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" y="3931920"/>
            <a:ext cx="3803904" cy="1645920"/>
          </a:xfr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rgbClr val="FFFFFF"/>
                </a:solidFill>
              </a:defRPr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0" y="329566"/>
            <a:ext cx="3291840" cy="702183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" y="329566"/>
            <a:ext cx="9631680" cy="702183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26480"/>
            <a:ext cx="14630400" cy="210312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4630400" cy="612648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4521965"/>
            <a:ext cx="14630400" cy="2743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920240"/>
            <a:ext cx="14630400" cy="612648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69263" y="5246602"/>
            <a:ext cx="10420018" cy="1371600"/>
          </a:xfrm>
          <a:prstGeom prst="rect">
            <a:avLst/>
          </a:prstGeom>
          <a:effectLst/>
        </p:spPr>
        <p:txBody>
          <a:bodyPr vert="horz" lIns="130622" tIns="65311" rIns="130622" bIns="65311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878712"/>
            <a:ext cx="10241280" cy="4169664"/>
          </a:xfrm>
          <a:prstGeom prst="rect">
            <a:avLst/>
          </a:prstGeom>
        </p:spPr>
        <p:txBody>
          <a:bodyPr vert="horz" lIns="130622" tIns="65311" rIns="130622" bIns="6531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875520" y="7406641"/>
            <a:ext cx="40233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r">
              <a:defRPr sz="1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31519" y="7406641"/>
            <a:ext cx="5364482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l">
              <a:defRPr sz="1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6000" y="7406641"/>
            <a:ext cx="292608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ctr">
              <a:defRPr sz="17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marL="457177" indent="-457177" algn="r" defTabSz="130622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6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26555" indent="-261244" algn="l" defTabSz="1306220" rtl="0" eaLnBrk="1" latinLnBrk="0" hangingPunct="1">
        <a:spcBef>
          <a:spcPct val="20000"/>
        </a:spcBef>
        <a:spcAft>
          <a:spcPts val="4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3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83732" indent="-261244" algn="l" defTabSz="1306220" rtl="0" eaLnBrk="1" latinLnBrk="0" hangingPunct="1">
        <a:spcBef>
          <a:spcPct val="20000"/>
        </a:spcBef>
        <a:spcAft>
          <a:spcPts val="4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75598" indent="-261244" algn="l" defTabSz="1306220" rtl="0" eaLnBrk="1" latinLnBrk="0" hangingPunct="1">
        <a:spcBef>
          <a:spcPct val="20000"/>
        </a:spcBef>
        <a:spcAft>
          <a:spcPts val="4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567464" indent="-261244" algn="l" defTabSz="1306220" rtl="0" eaLnBrk="1" latinLnBrk="0" hangingPunct="1">
        <a:spcBef>
          <a:spcPct val="20000"/>
        </a:spcBef>
        <a:spcAft>
          <a:spcPts val="4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985455" indent="-261244" algn="l" defTabSz="1306220" rtl="0" eaLnBrk="1" latinLnBrk="0" hangingPunct="1">
        <a:spcBef>
          <a:spcPct val="20000"/>
        </a:spcBef>
        <a:spcAft>
          <a:spcPts val="4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377321" indent="-261244" algn="l" defTabSz="1306220" rtl="0" eaLnBrk="1" latinLnBrk="0" hangingPunct="1">
        <a:spcBef>
          <a:spcPct val="20000"/>
        </a:spcBef>
        <a:spcAft>
          <a:spcPts val="4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808374" indent="-261244" algn="l" defTabSz="1306220" rtl="0" eaLnBrk="1" latinLnBrk="0" hangingPunct="1">
        <a:spcBef>
          <a:spcPct val="20000"/>
        </a:spcBef>
        <a:spcAft>
          <a:spcPts val="4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265551" indent="-261244" algn="l" defTabSz="1306220" rtl="0" eaLnBrk="1" latinLnBrk="0" hangingPunct="1">
        <a:spcBef>
          <a:spcPct val="20000"/>
        </a:spcBef>
        <a:spcAft>
          <a:spcPts val="4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696604" indent="-261244" algn="l" defTabSz="1306220" rtl="0" eaLnBrk="1" latinLnBrk="0" hangingPunct="1">
        <a:spcBef>
          <a:spcPct val="20000"/>
        </a:spcBef>
        <a:spcAft>
          <a:spcPts val="4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11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33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44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55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66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882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603168"/>
            <a:ext cx="14630400" cy="66264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423161"/>
            <a:ext cx="13167360" cy="4940808"/>
          </a:xfrm>
          <a:prstGeom prst="rect">
            <a:avLst/>
          </a:prstGeom>
        </p:spPr>
        <p:txBody>
          <a:bodyPr vert="horz" lIns="130622" tIns="65311" rIns="130622" bIns="6531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70120" y="327816"/>
            <a:ext cx="5090160" cy="350520"/>
          </a:xfrm>
          <a:prstGeom prst="rect">
            <a:avLst/>
          </a:prstGeom>
        </p:spPr>
        <p:txBody>
          <a:bodyPr vert="horz" lIns="130622" tIns="65311" rIns="130622" bIns="65311" rtlCol="0" anchor="ctr">
            <a:noAutofit/>
          </a:bodyPr>
          <a:lstStyle>
            <a:lvl1pPr algn="ctr">
              <a:defRPr sz="1700" b="0" cap="all" spc="429" baseline="0">
                <a:solidFill>
                  <a:schemeClr val="tx1"/>
                </a:solidFill>
              </a:defRPr>
            </a:lvl1pPr>
          </a:lstStyle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16480" y="7783830"/>
            <a:ext cx="9997440" cy="350520"/>
          </a:xfrm>
          <a:prstGeom prst="rect">
            <a:avLst/>
          </a:prstGeom>
        </p:spPr>
        <p:txBody>
          <a:bodyPr vert="horz" lIns="130622" tIns="65311" rIns="130622" bIns="65311" rtlCol="0" anchor="ctr">
            <a:normAutofit/>
          </a:bodyPr>
          <a:lstStyle>
            <a:lvl1pPr algn="ctr">
              <a:defRPr sz="1600" b="0" cap="all" spc="429" baseline="0">
                <a:solidFill>
                  <a:schemeClr val="tx1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1760" y="7406640"/>
            <a:ext cx="1706880" cy="36576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700" b="1">
                <a:solidFill>
                  <a:schemeClr val="tx1"/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597723"/>
            <a:ext cx="14630400" cy="1906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23360" y="1170432"/>
            <a:ext cx="6583680" cy="841248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130622" tIns="65311" rIns="130622" bIns="65311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1306220" rtl="0" eaLnBrk="1" latinLnBrk="0" hangingPunct="1">
        <a:spcBef>
          <a:spcPts val="571"/>
        </a:spcBef>
        <a:buNone/>
        <a:defRPr sz="26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1306220" rtl="0" eaLnBrk="1" latinLnBrk="0" hangingPunct="1">
        <a:lnSpc>
          <a:spcPct val="100000"/>
        </a:lnSpc>
        <a:spcBef>
          <a:spcPts val="857"/>
        </a:spcBef>
        <a:spcAft>
          <a:spcPts val="0"/>
        </a:spcAft>
        <a:buClr>
          <a:schemeClr val="accent1"/>
        </a:buClr>
        <a:buFontTx/>
        <a:buNone/>
        <a:defRPr sz="2900" b="0" i="0" kern="1200" cap="none" spc="43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1306220" rtl="0" eaLnBrk="1" latinLnBrk="0" hangingPunct="1">
        <a:lnSpc>
          <a:spcPct val="100000"/>
        </a:lnSpc>
        <a:spcBef>
          <a:spcPts val="1714"/>
        </a:spcBef>
        <a:buClr>
          <a:schemeClr val="accent1"/>
        </a:buClr>
        <a:buFontTx/>
        <a:buNone/>
        <a:defRPr sz="26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1306220" rtl="0" eaLnBrk="1" latinLnBrk="0" hangingPunct="1">
        <a:lnSpc>
          <a:spcPct val="100000"/>
        </a:lnSpc>
        <a:spcBef>
          <a:spcPts val="1714"/>
        </a:spcBef>
        <a:buClr>
          <a:schemeClr val="accent1"/>
        </a:buClr>
        <a:buFontTx/>
        <a:buNone/>
        <a:defRPr sz="23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1306220" rtl="0" eaLnBrk="1" latinLnBrk="0" hangingPunct="1">
        <a:lnSpc>
          <a:spcPct val="100000"/>
        </a:lnSpc>
        <a:spcBef>
          <a:spcPts val="1714"/>
        </a:spcBef>
        <a:buClr>
          <a:schemeClr val="accent1"/>
        </a:buClr>
        <a:buFontTx/>
        <a:buNone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1306220" rtl="0" eaLnBrk="1" latinLnBrk="0" hangingPunct="1">
        <a:lnSpc>
          <a:spcPct val="100000"/>
        </a:lnSpc>
        <a:spcBef>
          <a:spcPts val="1714"/>
        </a:spcBef>
        <a:buClr>
          <a:schemeClr val="accent1"/>
        </a:buClr>
        <a:buFontTx/>
        <a:buNone/>
        <a:defRPr sz="20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1306220" rtl="0" eaLnBrk="1" latinLnBrk="0" hangingPunct="1">
        <a:lnSpc>
          <a:spcPct val="100000"/>
        </a:lnSpc>
        <a:spcBef>
          <a:spcPts val="1714"/>
        </a:spcBef>
        <a:buFont typeface="Arial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1306220" rtl="0" eaLnBrk="1" latinLnBrk="0" hangingPunct="1">
        <a:lnSpc>
          <a:spcPct val="100000"/>
        </a:lnSpc>
        <a:spcBef>
          <a:spcPts val="1714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1306220" rtl="0" eaLnBrk="1" latinLnBrk="0" hangingPunct="1">
        <a:lnSpc>
          <a:spcPct val="100000"/>
        </a:lnSpc>
        <a:spcBef>
          <a:spcPts val="1714"/>
        </a:spcBef>
        <a:buFont typeface="Arial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1306220" rtl="0" eaLnBrk="1" latinLnBrk="0" hangingPunct="1">
        <a:lnSpc>
          <a:spcPct val="100000"/>
        </a:lnSpc>
        <a:spcBef>
          <a:spcPts val="1714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11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33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44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55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66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882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238963" y="164592"/>
            <a:ext cx="14191488" cy="7900416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1371600"/>
          </a:xfrm>
          <a:prstGeom prst="rect">
            <a:avLst/>
          </a:prstGeom>
        </p:spPr>
        <p:txBody>
          <a:bodyPr vert="horz" lIns="130622" tIns="65311" rIns="130622" bIns="65311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920240"/>
            <a:ext cx="13167360" cy="5431156"/>
          </a:xfrm>
          <a:prstGeom prst="rect">
            <a:avLst/>
          </a:prstGeom>
        </p:spPr>
        <p:txBody>
          <a:bodyPr vert="horz" lIns="130622" tIns="65311" rIns="130622" bIns="6531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7574890"/>
            <a:ext cx="34137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l">
              <a:defRPr sz="17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24-Aug-26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29797" y="7574890"/>
            <a:ext cx="5570806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ctr">
              <a:defRPr sz="17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0" y="7574890"/>
            <a:ext cx="34137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r">
              <a:defRPr sz="1700">
                <a:solidFill>
                  <a:schemeClr val="tx2"/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1306220" rtl="0" eaLnBrk="1" latinLnBrk="0" hangingPunct="1">
        <a:spcBef>
          <a:spcPct val="0"/>
        </a:spcBef>
        <a:buNone/>
        <a:tabLst>
          <a:tab pos="5472066" algn="l"/>
        </a:tabLst>
        <a:defRPr sz="5100" b="1" kern="1200" cap="none" spc="71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391866" indent="-391866" algn="l" defTabSz="130622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3400" kern="1200">
          <a:solidFill>
            <a:schemeClr val="tx2"/>
          </a:solidFill>
          <a:latin typeface="+mn-lt"/>
          <a:ea typeface="+mn-ea"/>
          <a:cs typeface="+mn-cs"/>
        </a:defRPr>
      </a:lvl1pPr>
      <a:lvl2pPr marL="783732" indent="-261244" algn="l" defTabSz="130622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indent="-326555" algn="l" defTabSz="130622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900" kern="1200">
          <a:solidFill>
            <a:schemeClr val="tx2"/>
          </a:solidFill>
          <a:latin typeface="+mn-lt"/>
          <a:ea typeface="+mn-ea"/>
          <a:cs typeface="+mn-cs"/>
        </a:defRPr>
      </a:lvl3pPr>
      <a:lvl4pPr marL="1698087" indent="-326555" algn="l" defTabSz="130622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089953" indent="-326555" algn="l" defTabSz="130622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23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416508" indent="-261244" algn="l" defTabSz="130622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3" indent="-261244" algn="l" defTabSz="130622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069618" indent="-261244" algn="l" defTabSz="130622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3396173" indent="-261244" algn="l" defTabSz="130622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11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33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44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55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66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882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May be an image of dais and tex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81801" y="8"/>
            <a:ext cx="7848600" cy="75978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3" name="Horizontal Scroll 2"/>
          <p:cNvSpPr/>
          <p:nvPr/>
        </p:nvSpPr>
        <p:spPr>
          <a:xfrm>
            <a:off x="228600" y="8"/>
            <a:ext cx="6553200" cy="8084128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brightRoom" dir="t">
              <a:rot lat="0" lon="0" rev="4200000"/>
            </a:lightRig>
          </a:scene3d>
          <a:sp3d prstMaterial="fla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spcCol="0"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1066800" y="914401"/>
            <a:ext cx="5791200" cy="6531104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6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উজ্জল</a:t>
            </a:r>
            <a:r>
              <a:rPr 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ভক্ত</a:t>
            </a:r>
            <a:r>
              <a:rPr 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, </a:t>
            </a:r>
            <a:r>
              <a:rPr lang="en-US" sz="6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সহকারী</a:t>
            </a:r>
            <a:r>
              <a:rPr 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শিক্ষক</a:t>
            </a:r>
            <a:r>
              <a:rPr 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(</a:t>
            </a:r>
            <a:r>
              <a:rPr lang="en-US" sz="6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আইসিটি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) 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  <a:p>
            <a:pPr algn="ctr"/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6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পাঁচ্চর</a:t>
            </a:r>
            <a:r>
              <a:rPr 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বালিকা</a:t>
            </a:r>
            <a:r>
              <a:rPr 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উচ্চ</a:t>
            </a:r>
            <a:r>
              <a:rPr 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বিদ্যালয়</a:t>
            </a:r>
            <a:r>
              <a:rPr 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, </a:t>
            </a:r>
            <a:r>
              <a:rPr lang="en-US" sz="6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শিবচর</a:t>
            </a:r>
            <a:r>
              <a:rPr 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মাদারীপুর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।</a:t>
            </a:r>
          </a:p>
          <a:p>
            <a:pPr algn="ctr"/>
            <a:r>
              <a:rPr lang="en-US" sz="6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মো</a:t>
            </a:r>
            <a:r>
              <a:rPr lang="en-US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: </a:t>
            </a:r>
            <a: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01754166365</a:t>
            </a:r>
            <a:endParaRPr lang="en-US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  <a:p>
            <a:pPr algn="ctr"/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357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590800" y="609600"/>
            <a:ext cx="8991600" cy="51054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r>
              <a:rPr lang="en-US" sz="6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শ্রেণী</a:t>
            </a:r>
            <a:r>
              <a:rPr 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: 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১০ম</a:t>
            </a:r>
          </a:p>
          <a:p>
            <a:pPr algn="ctr"/>
            <a:r>
              <a:rPr lang="en-US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শাখা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: </a:t>
            </a:r>
            <a:r>
              <a:rPr lang="en-US" sz="6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ইলিশ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</a:p>
          <a:p>
            <a:pPr algn="ctr"/>
            <a:r>
              <a:rPr lang="as-IN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বিষয়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as-IN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: </a:t>
            </a:r>
            <a:r>
              <a:rPr lang="en-US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আইসিটি</a:t>
            </a:r>
            <a:endParaRPr lang="en-US" sz="6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6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পাঠ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: </a:t>
            </a:r>
            <a:r>
              <a:rPr lang="as-IN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একটি পরিপূর্ণ প্রেজেন্টেশন কীভাবে তৈরি করতে </a:t>
            </a:r>
            <a:r>
              <a:rPr lang="as-IN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হ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য়।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73536">
            <a:off x="453322" y="394283"/>
            <a:ext cx="3198875" cy="3109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6752" flipH="1">
            <a:off x="10290419" y="385580"/>
            <a:ext cx="3268287" cy="31767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73924">
            <a:off x="1143107" y="4502994"/>
            <a:ext cx="3163484" cy="30749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31846" flipH="1">
            <a:off x="9336294" y="4516166"/>
            <a:ext cx="3425412" cy="3329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40450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853113" y="533400"/>
            <a:ext cx="2924175" cy="121920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7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ভূমিকা</a:t>
            </a:r>
            <a:endParaRPr lang="en-US" sz="7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2324100"/>
            <a:ext cx="13792200" cy="49149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457177" tIns="0" rIns="26122" bIns="0" anchor="ctr">
            <a:noAutofit/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as-IN" sz="4800" b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বর্তমান </a:t>
            </a:r>
            <a:r>
              <a:rPr lang="as-IN" sz="4800" b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সম</a:t>
            </a:r>
            <a:r>
              <a:rPr lang="en-US" sz="4800" b="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য়ে</a:t>
            </a:r>
            <a:r>
              <a:rPr lang="as-IN" sz="4800" b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as-IN" sz="4800" b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কোনো </a:t>
            </a:r>
            <a:r>
              <a:rPr lang="as-IN" sz="4800" b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বিষ</a:t>
            </a:r>
            <a:r>
              <a:rPr lang="en-US" sz="4800" b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য়</a:t>
            </a:r>
            <a:r>
              <a:rPr lang="as-IN" sz="4800" b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কে </a:t>
            </a:r>
            <a:r>
              <a:rPr lang="as-IN" sz="4800" b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সহজে ও </a:t>
            </a:r>
            <a:r>
              <a:rPr lang="as-IN" sz="4800" b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আকর্ষণী</a:t>
            </a:r>
            <a:r>
              <a:rPr lang="en-US" sz="4800" b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য়</a:t>
            </a:r>
            <a:r>
              <a:rPr lang="as-IN" sz="4800" b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ভাবে </a:t>
            </a:r>
            <a:r>
              <a:rPr lang="as-IN" sz="4800" b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মানুষের সামনে তুলে ধরার জন্য প্রেজেন্টেশন একটি গুরুত্বপূর্ণ মাধ্যম। শিক্ষা প্রতিষ্ঠান, অফিস, সভা, সেমিনারসহ বিভিন্ন ক্ষেত্রে প্রেজেন্টেশন ব্যবহার করা </a:t>
            </a:r>
            <a:r>
              <a:rPr lang="as-IN" sz="4800" b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হ</a:t>
            </a:r>
            <a:r>
              <a:rPr lang="en-US" sz="4800" b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য়</a:t>
            </a:r>
            <a:r>
              <a:rPr lang="as-IN" sz="4800" b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। </a:t>
            </a:r>
            <a:r>
              <a:rPr lang="as-IN" sz="4800" b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একটি ভালো প্রেজেন্টেশন তৈরি করতে হলে কিছু নির্দিষ্ট ধাপ অনুসরণ করতে </a:t>
            </a:r>
            <a:r>
              <a:rPr lang="as-IN" sz="4800" b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হ</a:t>
            </a:r>
            <a:r>
              <a:rPr lang="en-US" sz="4800" b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য়</a:t>
            </a:r>
            <a:r>
              <a:rPr lang="as-IN" sz="4800" b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।</a:t>
            </a:r>
            <a:endParaRPr lang="as-IN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51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00100" y="1143000"/>
            <a:ext cx="13030200" cy="59436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2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115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শিখনফল</a:t>
            </a:r>
            <a:r>
              <a:rPr lang="en-US" sz="11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:</a:t>
            </a:r>
            <a:r>
              <a:rPr lang="en-US" sz="115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</a:p>
          <a:p>
            <a:pPr algn="ctr"/>
            <a:r>
              <a:rPr lang="as-IN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‘</a:t>
            </a:r>
            <a:r>
              <a:rPr lang="as-IN" sz="8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একটি পরিপূর্ণ প্রেজেন্টেশন নিজে নিজে তৈরি করতে </a:t>
            </a:r>
            <a:r>
              <a:rPr lang="as-IN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পারব’</a:t>
            </a:r>
            <a:r>
              <a:rPr lang="en-US" sz="9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।</a:t>
            </a:r>
            <a:endParaRPr lang="en-US" sz="9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82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800100" y="1371600"/>
            <a:ext cx="13030200" cy="39624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একক</a:t>
            </a:r>
            <a:r>
              <a:rPr 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কাজ</a:t>
            </a:r>
            <a:r>
              <a:rPr 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: </a:t>
            </a:r>
            <a:r>
              <a:rPr lang="en-US" sz="6600" b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“</a:t>
            </a:r>
            <a:r>
              <a:rPr lang="as-IN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প্রেজেন্টেশনের </a:t>
            </a:r>
            <a:r>
              <a:rPr lang="as-IN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ধাপসমূহ </a:t>
            </a:r>
            <a:r>
              <a:rPr lang="as-IN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খাতা</a:t>
            </a:r>
            <a:r>
              <a:rPr lang="en-US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য়</a:t>
            </a:r>
            <a:r>
              <a:rPr lang="as-IN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as-IN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লিখে ফেলো</a:t>
            </a:r>
            <a:r>
              <a:rPr lang="as-IN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।</a:t>
            </a:r>
            <a:r>
              <a:rPr lang="en-US" sz="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”</a:t>
            </a:r>
            <a:endParaRPr lang="en-US" sz="7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208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162300" y="76200"/>
            <a:ext cx="6515100" cy="811184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4800" b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বিষ</a:t>
            </a:r>
            <a:r>
              <a:rPr lang="en-US" sz="4800" b="1" dirty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য়</a:t>
            </a:r>
            <a:r>
              <a:rPr lang="as-IN" sz="4800" b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as-IN" sz="4800" b="1" dirty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নির্বাচন</a:t>
            </a:r>
            <a:endParaRPr lang="en-US" sz="4800" b="1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314700" y="990600"/>
            <a:ext cx="6515100" cy="81118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4800" b="1" dirty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তথ্য সংগ্রহ</a:t>
            </a:r>
            <a:endParaRPr lang="en-US" sz="4800" b="1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467100" y="1855816"/>
            <a:ext cx="6515100" cy="81118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4800" b="1" dirty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স্লাইডের পরিকল্পনা</a:t>
            </a:r>
            <a:endParaRPr lang="en-US" sz="4800" b="1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619500" y="2743200"/>
            <a:ext cx="6515100" cy="811184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4800" b="1" dirty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স্লাইড তৈরি ও ডিজাইন</a:t>
            </a:r>
            <a:endParaRPr lang="en-US" sz="4800" b="1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771900" y="3608416"/>
            <a:ext cx="6515100" cy="8111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4800" b="1" dirty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ছবি/চিত্র/চার্ট সংযোজন</a:t>
            </a:r>
            <a:endParaRPr lang="en-US" sz="4800" b="1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3924300" y="4522816"/>
            <a:ext cx="6515100" cy="811184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4800" b="1" dirty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অ্যানিমেশন ও ট্রানজিশন</a:t>
            </a:r>
            <a:endParaRPr lang="en-US" sz="4800" b="1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076700" y="5437216"/>
            <a:ext cx="6515100" cy="81118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4800" b="1" dirty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ভুল-ত্রুটি সংশোধন</a:t>
            </a:r>
            <a:endParaRPr lang="en-US" sz="4800" b="1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4229100" y="6351616"/>
            <a:ext cx="6515100" cy="811184"/>
          </a:xfrm>
          <a:prstGeom prst="roundRect">
            <a:avLst/>
          </a:prstGeom>
          <a:solidFill>
            <a:srgbClr val="EA44EE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4800" b="1" dirty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অনুশীলন</a:t>
            </a:r>
            <a:endParaRPr lang="en-US" sz="4800" b="1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381500" y="7266016"/>
            <a:ext cx="6515100" cy="811184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4800" b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চূ</a:t>
            </a:r>
            <a:r>
              <a:rPr lang="en-US" sz="4800" b="1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ড়া</a:t>
            </a:r>
            <a:r>
              <a:rPr lang="as-IN" sz="4800" b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ন্ত </a:t>
            </a:r>
            <a:r>
              <a:rPr lang="as-IN" sz="4800" b="1" dirty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উপস্থাপন</a:t>
            </a:r>
            <a:endParaRPr lang="en-US" sz="4800" b="1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740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00100" y="1600200"/>
            <a:ext cx="13030200" cy="3505200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দলগত</a:t>
            </a:r>
            <a:r>
              <a:rPr 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কাজ</a:t>
            </a:r>
            <a:r>
              <a:rPr 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: </a:t>
            </a:r>
            <a:r>
              <a:rPr lang="as-IN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দলের </a:t>
            </a:r>
            <a:r>
              <a:rPr lang="as-IN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সদস্যদের একে অন্যকে সাহায্য করা এবং ভুলত্রুটি সমাধান করা। </a:t>
            </a:r>
            <a:r>
              <a:rPr lang="as-IN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চূ</a:t>
            </a:r>
            <a:r>
              <a:rPr lang="en-US" sz="6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ড়া</a:t>
            </a:r>
            <a:r>
              <a:rPr lang="as-IN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ন্ত </a:t>
            </a:r>
            <a:r>
              <a:rPr lang="as-IN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উপস্থাপনটি সামনে এসে প্রেজেন্ট করা।</a:t>
            </a:r>
            <a:endParaRPr lang="en-US" sz="6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903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200497" y="2031077"/>
            <a:ext cx="12229407" cy="416744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এই</a:t>
            </a:r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পাঠ</a:t>
            </a:r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শেষে</a:t>
            </a:r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তোমরা</a:t>
            </a:r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যা</a:t>
            </a:r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যা</a:t>
            </a:r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শিখলে</a:t>
            </a:r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তা</a:t>
            </a:r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একটি</a:t>
            </a:r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স্লিপে</a:t>
            </a:r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লিখ</a:t>
            </a:r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।</a:t>
            </a:r>
            <a:endParaRPr lang="en-US" sz="8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33296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2834640"/>
            <a:ext cx="12801600" cy="1371600"/>
          </a:xfrm>
        </p:spPr>
        <p:txBody>
          <a:bodyPr anchor="ctr">
            <a:noAutofit/>
          </a:bodyPr>
          <a:lstStyle/>
          <a:p>
            <a:pPr algn="ctr"/>
            <a:r>
              <a:rPr lang="en-US" sz="16400" dirty="0">
                <a:solidFill>
                  <a:srgbClr val="FF0000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642404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5084</TotalTime>
  <Words>180</Words>
  <Application>Microsoft Office PowerPoint</Application>
  <PresentationFormat>Custom</PresentationFormat>
  <Paragraphs>26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Slipstream</vt:lpstr>
      <vt:lpstr>BlackTie</vt:lpstr>
      <vt:lpstr>Thatch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Ujjwal Sir</dc:creator>
  <cp:lastModifiedBy>Ujjwal Sir</cp:lastModifiedBy>
  <cp:revision>134</cp:revision>
  <dcterms:created xsi:type="dcterms:W3CDTF">2026-04-21T04:36:43Z</dcterms:created>
  <dcterms:modified xsi:type="dcterms:W3CDTF">2026-08-23T20:15:01Z</dcterms:modified>
</cp:coreProperties>
</file>