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sldIdLst>
    <p:sldId id="285" r:id="rId2"/>
    <p:sldId id="284" r:id="rId3"/>
    <p:sldId id="275" r:id="rId4"/>
    <p:sldId id="258" r:id="rId5"/>
    <p:sldId id="272" r:id="rId6"/>
    <p:sldId id="259" r:id="rId7"/>
    <p:sldId id="263" r:id="rId8"/>
    <p:sldId id="261" r:id="rId9"/>
    <p:sldId id="262" r:id="rId10"/>
    <p:sldId id="267" r:id="rId11"/>
    <p:sldId id="268" r:id="rId12"/>
    <p:sldId id="270" r:id="rId13"/>
    <p:sldId id="269" r:id="rId14"/>
    <p:sldId id="271" r:id="rId15"/>
    <p:sldId id="264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3A131D-BC4F-40A3-926D-26F2A6A3FF62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86753-8014-48C2-AC9A-A53BFC8ADC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5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74E48-10A7-4787-B892-57217B0871A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3E36-5193-4A97-8C61-16FABC070D3C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FEC9C-E0EF-4DE2-99B4-36D607030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7097" y="822960"/>
            <a:ext cx="990164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3900" dirty="0" smtClean="0">
                <a:solidFill>
                  <a:srgbClr val="0070C0"/>
                </a:solidFill>
              </a:rPr>
              <a:t>স্বাগতম</a:t>
            </a:r>
            <a:r>
              <a:rPr lang="bn-IN" sz="23900" dirty="0" smtClean="0"/>
              <a:t> </a:t>
            </a:r>
            <a:endParaRPr lang="en-US" sz="239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" y="3683725"/>
            <a:ext cx="3757476" cy="29323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291" y="3574868"/>
            <a:ext cx="3757476" cy="2932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5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3FB993-AD16-467A-B9B9-891B7F7A8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1" y="125795"/>
            <a:ext cx="6078071" cy="50916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1F17F7-0934-404A-8622-63A1614F5EBD}"/>
              </a:ext>
            </a:extLst>
          </p:cNvPr>
          <p:cNvSpPr txBox="1"/>
          <p:nvPr/>
        </p:nvSpPr>
        <p:spPr>
          <a:xfrm>
            <a:off x="1541932" y="5937169"/>
            <a:ext cx="1433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000" dirty="0">
                <a:latin typeface="NikoshBAN" pitchFamily="2" charset="0"/>
                <a:cs typeface="NikoshBAN" pitchFamily="2" charset="0"/>
              </a:rPr>
              <a:t>প্রজেক্টর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753CE4-7211-4F8E-8E7A-46E419D8D8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753" y="172616"/>
            <a:ext cx="6006353" cy="49641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8403" y="5903259"/>
            <a:ext cx="2097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প্রিন্টার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46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A62F55-7CE7-47FB-92FD-12362DC4A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802" y="0"/>
            <a:ext cx="6315198" cy="47840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43DC2A-F036-4C60-89F1-1208BBE22E43}"/>
              </a:ext>
            </a:extLst>
          </p:cNvPr>
          <p:cNvSpPr txBox="1"/>
          <p:nvPr/>
        </p:nvSpPr>
        <p:spPr>
          <a:xfrm>
            <a:off x="8803042" y="5518965"/>
            <a:ext cx="15071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latin typeface="NikoshBAN" pitchFamily="2" charset="0"/>
                <a:cs typeface="NikoshBAN" pitchFamily="2" charset="0"/>
              </a:rPr>
              <a:t>স্ক্যানার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6" descr="China 2.0 computer speaker dual channel stereo bass 3.5mm audio input on  Global Sources,computer speaker,PC speak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92881"/>
            <a:ext cx="6458209" cy="4071884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4BDFE1-F17A-4366-9917-B7EF6A0EDDD6}"/>
              </a:ext>
            </a:extLst>
          </p:cNvPr>
          <p:cNvSpPr txBox="1"/>
          <p:nvPr/>
        </p:nvSpPr>
        <p:spPr>
          <a:xfrm>
            <a:off x="1314048" y="5498516"/>
            <a:ext cx="18277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800" dirty="0">
                <a:latin typeface="NikoshBAN" pitchFamily="2" charset="0"/>
                <a:cs typeface="NikoshBAN" pitchFamily="2" charset="0"/>
              </a:rPr>
              <a:t>স্পি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কা</a:t>
            </a:r>
            <a:r>
              <a:rPr lang="bn-IN" sz="4800" dirty="0">
                <a:latin typeface="NikoshBAN" pitchFamily="2" charset="0"/>
                <a:cs typeface="NikoshBAN" pitchFamily="2" charset="0"/>
              </a:rPr>
              <a:t>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851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E0A5EC-ADD7-44C2-AA8C-D609E01109A6}"/>
              </a:ext>
            </a:extLst>
          </p:cNvPr>
          <p:cNvSpPr txBox="1"/>
          <p:nvPr/>
        </p:nvSpPr>
        <p:spPr>
          <a:xfrm>
            <a:off x="2002028" y="5364393"/>
            <a:ext cx="17379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800" dirty="0">
                <a:latin typeface="NikoshBAN" pitchFamily="2" charset="0"/>
                <a:cs typeface="NikoshBAN" pitchFamily="2" charset="0"/>
              </a:rPr>
              <a:t>ক্যামেরা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 descr="Guy With A Camera Stock Photo, Picture And Royalty Free Image. Image  12801257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055" y="0"/>
            <a:ext cx="5833216" cy="4903304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087B36-A3A7-41AC-A317-D8F0151B3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294" y="0"/>
            <a:ext cx="5899706" cy="49877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9501C1-85EC-489E-B3ED-76BAD9E4B5A2}"/>
              </a:ext>
            </a:extLst>
          </p:cNvPr>
          <p:cNvSpPr txBox="1"/>
          <p:nvPr/>
        </p:nvSpPr>
        <p:spPr>
          <a:xfrm>
            <a:off x="8804178" y="5447405"/>
            <a:ext cx="22028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dirty="0">
                <a:latin typeface="NikoshBAN" pitchFamily="2" charset="0"/>
                <a:cs typeface="NikoshBAN" pitchFamily="2" charset="0"/>
              </a:rPr>
              <a:t>ওয়েব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>
                <a:latin typeface="NikoshBAN" pitchFamily="2" charset="0"/>
                <a:cs typeface="NikoshBAN" pitchFamily="2" charset="0"/>
              </a:rPr>
              <a:t>ক্যাম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13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এবার সহজেই আপনার পুরনো TV-কে বানিয়ে ফেলুন Smart T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70" y="901340"/>
            <a:ext cx="6341775" cy="4225836"/>
          </a:xfrm>
          <a:prstGeom prst="rect">
            <a:avLst/>
          </a:prstGeom>
          <a:noFill/>
        </p:spPr>
      </p:pic>
      <p:sp>
        <p:nvSpPr>
          <p:cNvPr id="6150" name="AutoShape 6" descr="এখনও রেডিও"/>
          <p:cNvSpPr>
            <a:spLocks noChangeAspect="1" noChangeArrowheads="1"/>
          </p:cNvSpPr>
          <p:nvPr/>
        </p:nvSpPr>
        <p:spPr bwMode="auto">
          <a:xfrm>
            <a:off x="155577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52" name="AutoShape 8" descr="এখনও রেডিও"/>
          <p:cNvSpPr>
            <a:spLocks noChangeAspect="1" noChangeArrowheads="1"/>
          </p:cNvSpPr>
          <p:nvPr/>
        </p:nvSpPr>
        <p:spPr bwMode="auto">
          <a:xfrm>
            <a:off x="155577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54" name="Picture 10" descr="এখনও রেডিও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6909" y="914404"/>
            <a:ext cx="5521731" cy="423236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441385" y="195942"/>
            <a:ext cx="2730137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পুরনো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41871" y="5277396"/>
            <a:ext cx="2037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itchFamily="2" charset="0"/>
                <a:cs typeface="NikoshBAN" pitchFamily="2" charset="0"/>
              </a:rPr>
              <a:t>টেলিভিশন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96555" y="5329646"/>
            <a:ext cx="1894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রেডিও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926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9138" y="3220256"/>
            <a:ext cx="64261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 সংশ্লিষ্ট যন্ত্র গুলোর নাম বল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62333" y="795130"/>
            <a:ext cx="266368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549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7648" y="2299066"/>
            <a:ext cx="3357153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আদান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কিসের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827418"/>
            <a:ext cx="374904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জোরে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শোনা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?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5397" y="5288340"/>
            <a:ext cx="365759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একস্থান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কথা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কোনটির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?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3773" y="875212"/>
            <a:ext cx="3304903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।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75619" y="1"/>
            <a:ext cx="1789611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800" b="1" u="sng" dirty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b="1" u="sng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4" descr="SanDisk 1TB pendrive. অবাক হবেন না! সত্যিই। • আমার ব্লগ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6251" y="1854925"/>
            <a:ext cx="2995749" cy="1554480"/>
          </a:xfrm>
          <a:prstGeom prst="rect">
            <a:avLst/>
          </a:prstGeo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D063E45-DFE4-484C-BFF5-B418DB05D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0836" y="496391"/>
            <a:ext cx="2786365" cy="1449977"/>
          </a:xfrm>
          <a:prstGeom prst="rect">
            <a:avLst/>
          </a:prstGeom>
        </p:spPr>
      </p:pic>
      <p:pic>
        <p:nvPicPr>
          <p:cNvPr id="18" name="Picture 6" descr="China 2.0 computer speaker dual channel stereo bass 3.5mm audio input on  Global Sources,computer speaker,PC speak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00755" y="3383284"/>
            <a:ext cx="2782405" cy="1644551"/>
          </a:xfrm>
          <a:prstGeom prst="rect">
            <a:avLst/>
          </a:prstGeom>
          <a:noFill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716AA7A-124F-4B3B-AB57-E22B6BF16756}"/>
              </a:ext>
            </a:extLst>
          </p:cNvPr>
          <p:cNvSpPr txBox="1"/>
          <p:nvPr/>
        </p:nvSpPr>
        <p:spPr>
          <a:xfrm>
            <a:off x="5493593" y="980855"/>
            <a:ext cx="2264159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কী বোর্ড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4BDFE1-F17A-4366-9917-B7EF6A0EDDD6}"/>
              </a:ext>
            </a:extLst>
          </p:cNvPr>
          <p:cNvSpPr txBox="1"/>
          <p:nvPr/>
        </p:nvSpPr>
        <p:spPr>
          <a:xfrm>
            <a:off x="5410295" y="3701524"/>
            <a:ext cx="2297284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স্পি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কা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30690" y="2378595"/>
            <a:ext cx="228946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পেনড্রাইভ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35131" y="979713"/>
            <a:ext cx="457200" cy="679268"/>
          </a:xfrm>
          <a:prstGeom prst="ellipse">
            <a:avLst/>
          </a:prstGeom>
          <a:solidFill>
            <a:schemeClr val="bg2">
              <a:lumMod val="75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91588" y="2386149"/>
            <a:ext cx="457200" cy="679268"/>
          </a:xfrm>
          <a:prstGeom prst="ellipse">
            <a:avLst/>
          </a:prstGeom>
          <a:solidFill>
            <a:schemeClr val="bg2">
              <a:lumMod val="75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87235" y="3936274"/>
            <a:ext cx="457200" cy="679268"/>
          </a:xfrm>
          <a:prstGeom prst="ellipse">
            <a:avLst/>
          </a:prstGeom>
          <a:solidFill>
            <a:schemeClr val="bg2">
              <a:lumMod val="75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56755" y="5394959"/>
            <a:ext cx="457200" cy="679268"/>
          </a:xfrm>
          <a:prstGeom prst="ellipse">
            <a:avLst/>
          </a:prstGeom>
          <a:solidFill>
            <a:schemeClr val="bg2">
              <a:lumMod val="75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87531" y="1132113"/>
            <a:ext cx="457200" cy="679268"/>
          </a:xfrm>
          <a:prstGeom prst="ellipse">
            <a:avLst/>
          </a:prstGeom>
          <a:solidFill>
            <a:schemeClr val="bg2">
              <a:lumMod val="75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43988" y="2538549"/>
            <a:ext cx="457200" cy="679268"/>
          </a:xfrm>
          <a:prstGeom prst="ellipse">
            <a:avLst/>
          </a:prstGeom>
          <a:solidFill>
            <a:schemeClr val="bg2">
              <a:lumMod val="75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39635" y="4088674"/>
            <a:ext cx="457200" cy="679268"/>
          </a:xfrm>
          <a:prstGeom prst="ellipse">
            <a:avLst/>
          </a:prstGeom>
          <a:solidFill>
            <a:schemeClr val="bg2">
              <a:lumMod val="75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09155" y="5547359"/>
            <a:ext cx="457200" cy="679268"/>
          </a:xfrm>
          <a:prstGeom prst="ellipse">
            <a:avLst/>
          </a:prstGeom>
          <a:solidFill>
            <a:schemeClr val="bg2">
              <a:lumMod val="75000"/>
            </a:schemeClr>
          </a:solidFill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 descr="Brand New Nokia mobile Netrokona – Cellbazaar.com | Buy, Sell, Property &amp;amp;  Jobs in Banglades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35441" y="4822579"/>
            <a:ext cx="2956560" cy="2035423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5460273" y="5381899"/>
            <a:ext cx="271783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ফোন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663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imple Steps to Keep Your Home Safe and Warm This Winter - INDIA New  England New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39504" y="3"/>
            <a:ext cx="4652496" cy="379207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79931" y="3469339"/>
            <a:ext cx="5849471" cy="2339788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সংশ্লিষ্ট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ডিভাইসের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এগুলোর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আসবে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54743" y="510992"/>
            <a:ext cx="1775012" cy="672353"/>
          </a:xfrm>
          <a:prstGeom prst="round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3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131062" y="829627"/>
            <a:ext cx="1860205" cy="923330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5400" dirty="0" err="1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5400" dirty="0"/>
          </a:p>
        </p:txBody>
      </p:sp>
      <p:sp>
        <p:nvSpPr>
          <p:cNvPr id="2" name="TextBox 1"/>
          <p:cNvSpPr txBox="1"/>
          <p:nvPr/>
        </p:nvSpPr>
        <p:spPr>
          <a:xfrm>
            <a:off x="1267097" y="2246811"/>
            <a:ext cx="95881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dirty="0" smtClean="0">
                <a:solidFill>
                  <a:srgbClr val="FF0000"/>
                </a:solidFill>
                <a:latin typeface="AR BLANCA" panose="02000000000000000000" pitchFamily="2" charset="0"/>
              </a:rPr>
              <a:t>Good bye</a:t>
            </a:r>
            <a:endParaRPr lang="en-US" sz="16600" dirty="0">
              <a:solidFill>
                <a:srgbClr val="FF0000"/>
              </a:solidFill>
              <a:latin typeface="AR BLANCA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998" y="4180114"/>
            <a:ext cx="1440996" cy="2213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826" y="501134"/>
            <a:ext cx="1440996" cy="22138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11" y="4323805"/>
            <a:ext cx="1440996" cy="22138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62" y="501134"/>
            <a:ext cx="1440996" cy="221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9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48399" y="240631"/>
            <a:ext cx="41910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পাঠ পরিচিতি</a:t>
            </a:r>
          </a:p>
          <a:p>
            <a:pPr>
              <a:lnSpc>
                <a:spcPct val="90000"/>
              </a:lnSpc>
            </a:pPr>
            <a:r>
              <a:rPr lang="bn-BD" kern="12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তথ্য ও যোগাযোগ প্রযুক্তি</a:t>
            </a:r>
            <a:endParaRPr lang="en-US" kern="12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r>
              <a:rPr lang="bn-BD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শ্রেণি</a:t>
            </a:r>
            <a:r>
              <a:rPr lang="en-US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: ৬ষ্ঠ  </a:t>
            </a:r>
          </a:p>
          <a:p>
            <a:pPr>
              <a:lnSpc>
                <a:spcPct val="90000"/>
              </a:lnSpc>
            </a:pPr>
            <a:r>
              <a:rPr lang="bn-BD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অধ্যায়</a:t>
            </a:r>
            <a:r>
              <a:rPr lang="en-US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: </a:t>
            </a:r>
            <a:r>
              <a:rPr lang="bn-IN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২য়</a:t>
            </a:r>
            <a:r>
              <a:rPr lang="en-US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endParaRPr lang="bn-BD" sz="24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   </a:t>
            </a:r>
            <a:r>
              <a:rPr lang="bn-BD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  পাঠ</a:t>
            </a:r>
            <a:r>
              <a:rPr lang="en-US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শিরোনামঃ</a:t>
            </a:r>
            <a:r>
              <a:rPr lang="bn-BD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তথ্য ও যোগাযোগ প্রযুক্তি সংশ্লিষ্ট যন্ত্রপাতি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  <a:latin typeface="Nikosh" pitchFamily="2" charset="0"/>
                <a:cs typeface="Nikosh" pitchFamily="2" charset="0"/>
              </a:rPr>
              <a:t> </a:t>
            </a:r>
            <a:endParaRPr lang="bn-BD" sz="2400" dirty="0">
              <a:solidFill>
                <a:schemeClr val="tx1"/>
              </a:solidFill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676399" y="240631"/>
            <a:ext cx="4572000" cy="645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শিক্ষক পরিচিতি</a:t>
            </a:r>
          </a:p>
          <a:p>
            <a:pPr>
              <a:lnSpc>
                <a:spcPct val="90000"/>
              </a:lnSpc>
            </a:pPr>
            <a:endParaRPr lang="en-US" sz="28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endParaRPr lang="en-US" sz="28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endParaRPr lang="en-US" sz="24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endParaRPr lang="en-US" sz="24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endParaRPr lang="en-US" sz="2400" dirty="0">
              <a:solidFill>
                <a:schemeClr val="accent2"/>
              </a:solidFill>
              <a:latin typeface="Nikosh" pitchFamily="2" charset="0"/>
              <a:cs typeface="Nikosh" pitchFamily="2" charset="0"/>
            </a:endParaRPr>
          </a:p>
          <a:p>
            <a:r>
              <a:rPr lang="bn-IN" sz="2400" dirty="0" smtClean="0">
                <a:latin typeface="NikoshBAN"/>
                <a:cs typeface="Nikosh" pitchFamily="2" charset="0"/>
              </a:rPr>
              <a:t>বিল্লাল হোসেন </a:t>
            </a:r>
          </a:p>
          <a:p>
            <a:r>
              <a:rPr lang="bn-IN" sz="2400" dirty="0" smtClean="0">
                <a:latin typeface="NikoshBAN"/>
                <a:cs typeface="Nikosh" pitchFamily="2" charset="0"/>
              </a:rPr>
              <a:t>সিনিয়র শিক্ষক </a:t>
            </a:r>
          </a:p>
          <a:p>
            <a:r>
              <a:rPr lang="bn-IN" sz="2400" dirty="0" smtClean="0">
                <a:latin typeface="NikoshBAN"/>
                <a:cs typeface="Nikosh" pitchFamily="2" charset="0"/>
              </a:rPr>
              <a:t>পাঁচগাও আলহাজ্ব ওয়াহেদ আলী দেওয়ান উচ্চ বিদ্যালয়, টংগিবাড়ী, মুন্সীগঞ্জ </a:t>
            </a:r>
            <a:endParaRPr lang="bn-IN" sz="2400" dirty="0">
              <a:latin typeface="NikoshBAN"/>
              <a:cs typeface="Nikosh" pitchFamily="2" charset="0"/>
            </a:endParaRPr>
          </a:p>
          <a:p>
            <a:endParaRPr lang="bn-BD" sz="24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2576F8-6027-414F-BE3B-67382B56C3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383" y="3168203"/>
            <a:ext cx="3475033" cy="35802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24" y="2064391"/>
            <a:ext cx="2049355" cy="252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3631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Winsome Wood Ronald High Desk with Drawer, Walnut Finish - Walmart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81202" y="0"/>
            <a:ext cx="6310798" cy="3299791"/>
          </a:xfrm>
          <a:prstGeom prst="rect">
            <a:avLst/>
          </a:prstGeom>
          <a:noFill/>
        </p:spPr>
      </p:pic>
      <p:pic>
        <p:nvPicPr>
          <p:cNvPr id="18436" name="Picture 4" descr="Types of Marketing Information System – StudiousGu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860" y="3628573"/>
            <a:ext cx="5722711" cy="3149915"/>
          </a:xfrm>
          <a:prstGeom prst="rect">
            <a:avLst/>
          </a:prstGeom>
          <a:noFill/>
        </p:spPr>
      </p:pic>
      <p:pic>
        <p:nvPicPr>
          <p:cNvPr id="5" name="Picture 2" descr="Technology Icon Images | Free Vectors, Stock Photos &amp;amp; PS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08887" y="3679371"/>
            <a:ext cx="4766279" cy="2873829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8" y="224002"/>
            <a:ext cx="4872446" cy="321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6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5A1FF9-838C-4511-8462-CBD2BFFA31F3}"/>
              </a:ext>
            </a:extLst>
          </p:cNvPr>
          <p:cNvSpPr txBox="1"/>
          <p:nvPr/>
        </p:nvSpPr>
        <p:spPr>
          <a:xfrm>
            <a:off x="1" y="2"/>
            <a:ext cx="30063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bn-IN" sz="8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বিষয়</a:t>
            </a:r>
            <a:endParaRPr lang="en-US" sz="8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6F50E9-9886-433E-BCA8-F72146C05FA7}"/>
              </a:ext>
            </a:extLst>
          </p:cNvPr>
          <p:cNvSpPr txBox="1"/>
          <p:nvPr/>
        </p:nvSpPr>
        <p:spPr>
          <a:xfrm>
            <a:off x="5442703" y="5625102"/>
            <a:ext cx="66527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bn-IN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যোগাযোগ প্রযুক্তি সংশ্লিষ্ট যন্ত্রপাতি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61846" y="5904802"/>
            <a:ext cx="6642847" cy="90095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6386" name="Picture 2" descr="শিক্ষক বাতায়ন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6445" y="1418272"/>
            <a:ext cx="6754675" cy="4316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342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F8F22F-B1CA-4C11-8A61-0939210EEC33}"/>
              </a:ext>
            </a:extLst>
          </p:cNvPr>
          <p:cNvSpPr txBox="1"/>
          <p:nvPr/>
        </p:nvSpPr>
        <p:spPr>
          <a:xfrm>
            <a:off x="278296" y="172279"/>
            <a:ext cx="4684296" cy="646331"/>
          </a:xfrm>
          <a:prstGeom prst="rect">
            <a:avLst/>
          </a:prstGeom>
          <a:solidFill>
            <a:srgbClr val="00B050"/>
          </a:solidFill>
          <a:ln>
            <a:solidFill>
              <a:schemeClr val="tx2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bn-IN" sz="3600" b="1" dirty="0">
                <a:latin typeface="NikoshBAN" pitchFamily="2" charset="0"/>
                <a:cs typeface="NikoshBAN" pitchFamily="2" charset="0"/>
              </a:rPr>
              <a:t>এই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পাঠ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 থেকে আমরা যা শিখবঃ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362" name="Picture 2" descr="Knowledge Sharing - Cabeza De Perfil Png Transparent PNG - 400x400 - Free  Download on Nice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5219" y="1003661"/>
            <a:ext cx="8348871" cy="385576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9" name="TextBox 8"/>
          <p:cNvSpPr txBox="1"/>
          <p:nvPr/>
        </p:nvSpPr>
        <p:spPr>
          <a:xfrm>
            <a:off x="2331195" y="5190965"/>
            <a:ext cx="9317468" cy="1323439"/>
          </a:xfrm>
          <a:prstGeom prst="rect">
            <a:avLst/>
          </a:prstGeom>
          <a:solidFill>
            <a:schemeClr val="bg2">
              <a:lumMod val="9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 #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অংশ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চিনতে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।  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 #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ডিভাইস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শিখতে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837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05809" y="172278"/>
            <a:ext cx="4717773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স্লাইড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ভালোমতো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খেয়াল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15362" name="Picture 2" descr="পড়ালেখায় মনোযোগী হওয়ার উপায় সাথে বৈজ্ঞানিক কৌশল - Priyocare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766" y="1457739"/>
            <a:ext cx="11940209" cy="53737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2417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mputer-peripherals-images-laser-printer-inkjet-layn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"/>
            <a:ext cx="12192000" cy="68579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9819" y="1227910"/>
            <a:ext cx="1502229" cy="5878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External speaker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30629" y="496394"/>
            <a:ext cx="1267097" cy="4310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Monitor</a:t>
            </a:r>
          </a:p>
        </p:txBody>
      </p:sp>
      <p:sp>
        <p:nvSpPr>
          <p:cNvPr id="9" name="Rectangle 8"/>
          <p:cNvSpPr/>
          <p:nvPr/>
        </p:nvSpPr>
        <p:spPr>
          <a:xfrm>
            <a:off x="391889" y="5421090"/>
            <a:ext cx="1267097" cy="5617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Key-board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28266" y="13067"/>
            <a:ext cx="1815737" cy="5355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Computer tower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097589" y="5865227"/>
            <a:ext cx="1698171" cy="692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Wireless Internet </a:t>
            </a:r>
            <a:r>
              <a:rPr lang="en-US" b="1" dirty="0" err="1">
                <a:solidFill>
                  <a:schemeClr val="tx1"/>
                </a:solidFill>
              </a:rPr>
              <a:t>Rauter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56663" y="5107581"/>
            <a:ext cx="1371599" cy="5617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Scroll wheel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00847" y="5904415"/>
            <a:ext cx="1828800" cy="4049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Left button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628707" y="5969730"/>
            <a:ext cx="1554480" cy="3918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Right button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30585" y="6426925"/>
            <a:ext cx="1672047" cy="391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Cordless mouse</a:t>
            </a:r>
          </a:p>
        </p:txBody>
      </p:sp>
    </p:spTree>
    <p:extLst>
      <p:ext uri="{BB962C8B-B14F-4D97-AF65-F5344CB8AC3E}">
        <p14:creationId xmlns:p14="http://schemas.microsoft.com/office/powerpoint/2010/main" val="350046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063E45-DFE4-484C-BFF5-B418DB05D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41" y="3738244"/>
            <a:ext cx="4732088" cy="31738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16AA7A-124F-4B3B-AB57-E22B6BF16756}"/>
              </a:ext>
            </a:extLst>
          </p:cNvPr>
          <p:cNvSpPr txBox="1"/>
          <p:nvPr/>
        </p:nvSpPr>
        <p:spPr>
          <a:xfrm>
            <a:off x="5181599" y="5459900"/>
            <a:ext cx="15728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4400" dirty="0">
                <a:latin typeface="NikoshBAN" pitchFamily="2" charset="0"/>
                <a:cs typeface="NikoshBAN" pitchFamily="2" charset="0"/>
              </a:rPr>
              <a:t>কী বোর্ড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B87C15-DFDE-41F7-8A1C-A31244E1C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619" y="4"/>
            <a:ext cx="5380383" cy="3405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6646" y="808385"/>
            <a:ext cx="1775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NikoshBAN" pitchFamily="2" charset="0"/>
                <a:cs typeface="NikoshBAN" pitchFamily="2" charset="0"/>
              </a:rPr>
              <a:t>মনিটর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609" y="702366"/>
            <a:ext cx="41744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মনিটর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আউটপুট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ইনপুট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।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5381" y="5075585"/>
            <a:ext cx="4015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কী-বোর্ড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। </a:t>
            </a:r>
          </a:p>
        </p:txBody>
      </p:sp>
      <p:sp>
        <p:nvSpPr>
          <p:cNvPr id="9" name="5-Point Star 8"/>
          <p:cNvSpPr/>
          <p:nvPr/>
        </p:nvSpPr>
        <p:spPr>
          <a:xfrm>
            <a:off x="1364971" y="26239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1517371" y="27763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1517371" y="27763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1669771" y="29287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1669771" y="29287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1822171" y="30811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1822171" y="30811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1974571" y="3233540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1974571" y="3233540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2126971" y="33859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2126971" y="33859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0" name="5-Point Star 19"/>
          <p:cNvSpPr/>
          <p:nvPr/>
        </p:nvSpPr>
        <p:spPr>
          <a:xfrm>
            <a:off x="2279371" y="3538337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1" name="5-Point Star 20"/>
          <p:cNvSpPr/>
          <p:nvPr/>
        </p:nvSpPr>
        <p:spPr>
          <a:xfrm>
            <a:off x="2431771" y="3690739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2" name="5-Point Star 21"/>
          <p:cNvSpPr/>
          <p:nvPr/>
        </p:nvSpPr>
        <p:spPr>
          <a:xfrm>
            <a:off x="2584171" y="38431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5-Point Star 22"/>
          <p:cNvSpPr/>
          <p:nvPr/>
        </p:nvSpPr>
        <p:spPr>
          <a:xfrm>
            <a:off x="2736571" y="3995541"/>
            <a:ext cx="503583" cy="543339"/>
          </a:xfrm>
          <a:prstGeom prst="star5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76222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মি. মাউস মামার ইতিহাস (Mr. Mouse) – WELCOME TO RAJU ISLAM RAJ WORL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1411" y="58401"/>
            <a:ext cx="4789587" cy="3343707"/>
          </a:xfrm>
          <a:prstGeom prst="rect">
            <a:avLst/>
          </a:prstGeom>
          <a:noFill/>
        </p:spPr>
      </p:pic>
      <p:pic>
        <p:nvPicPr>
          <p:cNvPr id="11268" name="Picture 4" descr="SanDisk 1TB pendrive. অবাক হবেন না! সত্যিই। • আমার ব্লগ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2813" y="3533775"/>
            <a:ext cx="4851059" cy="325699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156370" y="5291611"/>
            <a:ext cx="1763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NikoshBAN" pitchFamily="2" charset="0"/>
                <a:cs typeface="NikoshBAN" pitchFamily="2" charset="0"/>
              </a:rPr>
              <a:t>পেনড্রাইভ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64708" y="1410977"/>
            <a:ext cx="1361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মাউস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6475" y="4837483"/>
            <a:ext cx="43568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আদান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5949" y="856386"/>
            <a:ext cx="41620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মাউস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রকম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দেয়া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2" name="Sun 11"/>
          <p:cNvSpPr/>
          <p:nvPr/>
        </p:nvSpPr>
        <p:spPr>
          <a:xfrm>
            <a:off x="927849" y="24561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n 12"/>
          <p:cNvSpPr/>
          <p:nvPr/>
        </p:nvSpPr>
        <p:spPr>
          <a:xfrm>
            <a:off x="1080249" y="26085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n 13"/>
          <p:cNvSpPr/>
          <p:nvPr/>
        </p:nvSpPr>
        <p:spPr>
          <a:xfrm>
            <a:off x="1232648" y="27609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un 14"/>
          <p:cNvSpPr/>
          <p:nvPr/>
        </p:nvSpPr>
        <p:spPr>
          <a:xfrm>
            <a:off x="1385049" y="29133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un 15"/>
          <p:cNvSpPr/>
          <p:nvPr/>
        </p:nvSpPr>
        <p:spPr>
          <a:xfrm>
            <a:off x="1537449" y="30657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n 16"/>
          <p:cNvSpPr/>
          <p:nvPr/>
        </p:nvSpPr>
        <p:spPr>
          <a:xfrm>
            <a:off x="1689849" y="32181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un 17"/>
          <p:cNvSpPr/>
          <p:nvPr/>
        </p:nvSpPr>
        <p:spPr>
          <a:xfrm>
            <a:off x="1842249" y="33705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un 18"/>
          <p:cNvSpPr/>
          <p:nvPr/>
        </p:nvSpPr>
        <p:spPr>
          <a:xfrm>
            <a:off x="1994648" y="35229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un 19"/>
          <p:cNvSpPr/>
          <p:nvPr/>
        </p:nvSpPr>
        <p:spPr>
          <a:xfrm>
            <a:off x="2147049" y="36753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un 20"/>
          <p:cNvSpPr/>
          <p:nvPr/>
        </p:nvSpPr>
        <p:spPr>
          <a:xfrm>
            <a:off x="2299449" y="3827799"/>
            <a:ext cx="874059" cy="537882"/>
          </a:xfrm>
          <a:prstGeom prst="sun">
            <a:avLst/>
          </a:prstGeom>
          <a:solidFill>
            <a:srgbClr val="7030A0"/>
          </a:solidFill>
          <a:ln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34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666</TotalTime>
  <Words>232</Words>
  <Application>Microsoft Office PowerPoint</Application>
  <PresentationFormat>Widescreen</PresentationFormat>
  <Paragraphs>65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 BLANCA</vt:lpstr>
      <vt:lpstr>Arial</vt:lpstr>
      <vt:lpstr>Calibri</vt:lpstr>
      <vt:lpstr>Nikosh</vt:lpstr>
      <vt:lpstr>NikoshBAN</vt:lpstr>
      <vt:lpstr>Vrinda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Hasan Sahariar</dc:creator>
  <cp:lastModifiedBy>763CN72</cp:lastModifiedBy>
  <cp:revision>83</cp:revision>
  <dcterms:created xsi:type="dcterms:W3CDTF">2020-09-25T03:28:12Z</dcterms:created>
  <dcterms:modified xsi:type="dcterms:W3CDTF">2026-09-09T05:45:16Z</dcterms:modified>
</cp:coreProperties>
</file>