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73" r:id="rId4"/>
    <p:sldId id="260" r:id="rId5"/>
    <p:sldId id="261" r:id="rId6"/>
    <p:sldId id="263" r:id="rId7"/>
    <p:sldId id="264" r:id="rId8"/>
    <p:sldId id="272" r:id="rId9"/>
    <p:sldId id="266" r:id="rId10"/>
    <p:sldId id="267" r:id="rId11"/>
    <p:sldId id="268" r:id="rId12"/>
    <p:sldId id="269" r:id="rId13"/>
    <p:sldId id="270" r:id="rId14"/>
    <p:sldId id="262" r:id="rId15"/>
    <p:sldId id="271" r:id="rId16"/>
    <p:sldId id="26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8F883-9946-40A7-AD3F-E3F08BF738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AAE-6CB9-4DC6-B29F-4CCFD821F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717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8F883-9946-40A7-AD3F-E3F08BF738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AAE-6CB9-4DC6-B29F-4CCFD821F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34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8F883-9946-40A7-AD3F-E3F08BF738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AAE-6CB9-4DC6-B29F-4CCFD821F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477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8F883-9946-40A7-AD3F-E3F08BF738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AAE-6CB9-4DC6-B29F-4CCFD821F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69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8F883-9946-40A7-AD3F-E3F08BF738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AAE-6CB9-4DC6-B29F-4CCFD821F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950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8F883-9946-40A7-AD3F-E3F08BF738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AAE-6CB9-4DC6-B29F-4CCFD821F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52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8F883-9946-40A7-AD3F-E3F08BF738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AAE-6CB9-4DC6-B29F-4CCFD821F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70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8F883-9946-40A7-AD3F-E3F08BF738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AAE-6CB9-4DC6-B29F-4CCFD821F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90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8F883-9946-40A7-AD3F-E3F08BF738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AAE-6CB9-4DC6-B29F-4CCFD821F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665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8F883-9946-40A7-AD3F-E3F08BF738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AAE-6CB9-4DC6-B29F-4CCFD821F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6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8F883-9946-40A7-AD3F-E3F08BF738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AAE-6CB9-4DC6-B29F-4CCFD821F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590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8F883-9946-40A7-AD3F-E3F08BF7385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D4AAE-6CB9-4DC6-B29F-4CCFD821F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02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" y="762000"/>
            <a:ext cx="9144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682" y="5411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dirty="0">
              <a:solidFill>
                <a:srgbClr val="FF0000"/>
              </a:solidFill>
              <a:latin typeface="SutonnyMJ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219200"/>
            <a:ext cx="1397000" cy="1397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" y="38100"/>
            <a:ext cx="3492500" cy="2362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219200"/>
            <a:ext cx="3492500" cy="2362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76600"/>
            <a:ext cx="3492500" cy="2362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450" y="2971800"/>
            <a:ext cx="3492500" cy="2362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648200"/>
            <a:ext cx="3492500" cy="2362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</a:rPr>
              <a:t>gvwbKv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</a:rPr>
              <a:t>gva¨wgK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</a:rPr>
              <a:t> we`¨</a:t>
            </a:r>
            <a:r>
              <a:rPr lang="en-US" sz="4000" b="1" dirty="0" err="1" smtClean="0">
                <a:solidFill>
                  <a:srgbClr val="FF0000"/>
                </a:solidFill>
                <a:latin typeface="SutonnyMJ" pitchFamily="2" charset="0"/>
              </a:rPr>
              <a:t>vjq</a:t>
            </a:r>
            <a:endParaRPr lang="en-US" sz="4000" b="1" dirty="0">
              <a:solidFill>
                <a:srgbClr val="FF0000"/>
              </a:solidFill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26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SutonnyMJ" pitchFamily="2" charset="0"/>
              </a:rPr>
              <a:t>mvaviY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bvg</a:t>
            </a:r>
            <a:r>
              <a:rPr lang="en-US" sz="2800" dirty="0" smtClean="0">
                <a:latin typeface="SutonnyMJ" pitchFamily="2" charset="0"/>
              </a:rPr>
              <a:t>: ‡`</a:t>
            </a:r>
            <a:r>
              <a:rPr lang="en-US" sz="2800" dirty="0" err="1" smtClean="0">
                <a:latin typeface="SutonnyMJ" pitchFamily="2" charset="0"/>
              </a:rPr>
              <a:t>v‡qj</a:t>
            </a:r>
            <a:endParaRPr lang="en-US" sz="2800" dirty="0">
              <a:latin typeface="SutonnyMJ" pitchFamily="2" charset="0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" b="2257"/>
          <a:stretch>
            <a:fillRect/>
          </a:stretch>
        </p:blipFill>
        <p:spPr/>
      </p:pic>
      <p:sp>
        <p:nvSpPr>
          <p:cNvPr id="6" name="Title 1"/>
          <p:cNvSpPr txBox="1">
            <a:spLocks/>
          </p:cNvSpPr>
          <p:nvPr/>
        </p:nvSpPr>
        <p:spPr>
          <a:xfrm>
            <a:off x="1828800" y="5410200"/>
            <a:ext cx="5486400" cy="56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latin typeface="SutonnyMJ" pitchFamily="2" charset="0"/>
              </a:rPr>
              <a:t>‰</a:t>
            </a:r>
            <a:r>
              <a:rPr lang="en-US" sz="2800" dirty="0" err="1" smtClean="0">
                <a:latin typeface="SutonnyMJ" pitchFamily="2" charset="0"/>
              </a:rPr>
              <a:t>eÁvwbK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bvg</a:t>
            </a:r>
            <a:r>
              <a:rPr lang="en-US" sz="2800" dirty="0" smtClean="0">
                <a:latin typeface="SutonnyMJ" pitchFamily="2" charset="0"/>
              </a:rPr>
              <a:t>: </a:t>
            </a:r>
            <a:r>
              <a:rPr lang="en-US" sz="2800" i="1" dirty="0" err="1" smtClean="0">
                <a:latin typeface="Bahnschrift" pitchFamily="34" charset="0"/>
              </a:rPr>
              <a:t>Copsychus</a:t>
            </a:r>
            <a:r>
              <a:rPr lang="en-US" sz="2800" i="1" dirty="0" smtClean="0">
                <a:latin typeface="Bahnschrift" pitchFamily="34" charset="0"/>
              </a:rPr>
              <a:t>  </a:t>
            </a:r>
            <a:r>
              <a:rPr lang="en-US" sz="2800" i="1" dirty="0" err="1" smtClean="0">
                <a:latin typeface="Bahnschrift" pitchFamily="34" charset="0"/>
              </a:rPr>
              <a:t>saularis</a:t>
            </a:r>
            <a:endParaRPr lang="en-US" sz="2800" i="1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22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SutonnyMJ" pitchFamily="2" charset="0"/>
              </a:rPr>
              <a:t>mvaviY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bvg</a:t>
            </a:r>
            <a:r>
              <a:rPr lang="en-US" sz="2800" dirty="0" smtClean="0">
                <a:latin typeface="SutonnyMJ" pitchFamily="2" charset="0"/>
              </a:rPr>
              <a:t>: </a:t>
            </a:r>
            <a:r>
              <a:rPr lang="en-US" sz="2800" dirty="0" err="1" smtClean="0">
                <a:latin typeface="SutonnyMJ" pitchFamily="2" charset="0"/>
              </a:rPr>
              <a:t>KuvVvj</a:t>
            </a:r>
            <a:endParaRPr lang="en-US" sz="2800" dirty="0">
              <a:latin typeface="SutonnyMJ" pitchFamily="2" charset="0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r="15385"/>
          <a:stretch>
            <a:fillRect/>
          </a:stretch>
        </p:blipFill>
        <p:spPr/>
      </p:pic>
      <p:sp>
        <p:nvSpPr>
          <p:cNvPr id="6" name="Title 1"/>
          <p:cNvSpPr txBox="1">
            <a:spLocks/>
          </p:cNvSpPr>
          <p:nvPr/>
        </p:nvSpPr>
        <p:spPr>
          <a:xfrm>
            <a:off x="1828800" y="5410200"/>
            <a:ext cx="5715000" cy="56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latin typeface="SutonnyMJ" pitchFamily="2" charset="0"/>
              </a:rPr>
              <a:t>‰</a:t>
            </a:r>
            <a:r>
              <a:rPr lang="en-US" sz="2800" dirty="0" err="1" smtClean="0">
                <a:latin typeface="SutonnyMJ" pitchFamily="2" charset="0"/>
              </a:rPr>
              <a:t>eÁvwbK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bvg</a:t>
            </a:r>
            <a:r>
              <a:rPr lang="en-US" sz="2800" dirty="0" smtClean="0">
                <a:latin typeface="SutonnyMJ" pitchFamily="2" charset="0"/>
              </a:rPr>
              <a:t>: </a:t>
            </a:r>
            <a:r>
              <a:rPr lang="en-US" sz="2800" i="1" dirty="0" err="1" smtClean="0">
                <a:latin typeface="Bahnschrift" pitchFamily="34" charset="0"/>
              </a:rPr>
              <a:t>Artocarpus</a:t>
            </a:r>
            <a:r>
              <a:rPr lang="en-US" sz="2800" i="1" dirty="0" smtClean="0">
                <a:latin typeface="Bahnschrift" pitchFamily="34" charset="0"/>
              </a:rPr>
              <a:t>  </a:t>
            </a:r>
            <a:r>
              <a:rPr lang="en-US" sz="2800" i="1" dirty="0" err="1" smtClean="0">
                <a:latin typeface="Bahnschrift" pitchFamily="34" charset="0"/>
              </a:rPr>
              <a:t>heterophyllus</a:t>
            </a:r>
            <a:endParaRPr lang="en-US" sz="2800" i="1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22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SutonnyMJ" pitchFamily="2" charset="0"/>
              </a:rPr>
              <a:t>mvaviY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bvg</a:t>
            </a:r>
            <a:r>
              <a:rPr lang="en-US" sz="2800" dirty="0" smtClean="0">
                <a:latin typeface="SutonnyMJ" pitchFamily="2" charset="0"/>
              </a:rPr>
              <a:t>: </a:t>
            </a:r>
            <a:r>
              <a:rPr lang="en-US" sz="2800" dirty="0" err="1" smtClean="0">
                <a:latin typeface="SutonnyMJ" pitchFamily="2" charset="0"/>
              </a:rPr>
              <a:t>Bwjk</a:t>
            </a:r>
            <a:endParaRPr lang="en-US" sz="2800" dirty="0">
              <a:latin typeface="SutonnyMJ" pitchFamily="2" charset="0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sp>
        <p:nvSpPr>
          <p:cNvPr id="6" name="Title 1"/>
          <p:cNvSpPr txBox="1">
            <a:spLocks/>
          </p:cNvSpPr>
          <p:nvPr/>
        </p:nvSpPr>
        <p:spPr>
          <a:xfrm>
            <a:off x="1828800" y="5410200"/>
            <a:ext cx="5486400" cy="56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latin typeface="SutonnyMJ" pitchFamily="2" charset="0"/>
              </a:rPr>
              <a:t>‰</a:t>
            </a:r>
            <a:r>
              <a:rPr lang="en-US" sz="2800" dirty="0" err="1" smtClean="0">
                <a:latin typeface="SutonnyMJ" pitchFamily="2" charset="0"/>
              </a:rPr>
              <a:t>eÁvwbK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bvg</a:t>
            </a:r>
            <a:r>
              <a:rPr lang="en-US" sz="2800" dirty="0" smtClean="0">
                <a:latin typeface="SutonnyMJ" pitchFamily="2" charset="0"/>
              </a:rPr>
              <a:t>: </a:t>
            </a:r>
            <a:r>
              <a:rPr lang="en-US" sz="2800" i="1" dirty="0" err="1" smtClean="0">
                <a:latin typeface="Bahnschrift" pitchFamily="34" charset="0"/>
              </a:rPr>
              <a:t>Tenualosa</a:t>
            </a:r>
            <a:r>
              <a:rPr lang="en-US" sz="2800" i="1" dirty="0" smtClean="0">
                <a:latin typeface="Bahnschrift" pitchFamily="34" charset="0"/>
              </a:rPr>
              <a:t>  </a:t>
            </a:r>
            <a:r>
              <a:rPr lang="en-US" sz="2800" i="1" dirty="0" err="1" smtClean="0">
                <a:latin typeface="Bahnschrift" pitchFamily="34" charset="0"/>
              </a:rPr>
              <a:t>ilisha</a:t>
            </a:r>
            <a:endParaRPr lang="en-US" sz="2800" i="1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22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SutonnyMJ" pitchFamily="2" charset="0"/>
              </a:rPr>
              <a:t>mvaviY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bvg</a:t>
            </a:r>
            <a:r>
              <a:rPr lang="en-US" sz="2800" dirty="0" smtClean="0">
                <a:latin typeface="SutonnyMJ" pitchFamily="2" charset="0"/>
              </a:rPr>
              <a:t>: </a:t>
            </a:r>
            <a:r>
              <a:rPr lang="en-US" sz="2800" dirty="0" err="1" smtClean="0">
                <a:latin typeface="SutonnyMJ" pitchFamily="2" charset="0"/>
              </a:rPr>
              <a:t>i‡qj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</a:rPr>
              <a:t>†e½j </a:t>
            </a:r>
            <a:r>
              <a:rPr lang="en-US" sz="2800" dirty="0" err="1" smtClean="0">
                <a:latin typeface="SutonnyMJ" pitchFamily="2" charset="0"/>
              </a:rPr>
              <a:t>UvBMvi</a:t>
            </a:r>
            <a:endParaRPr lang="en-US" sz="2800" dirty="0">
              <a:latin typeface="SutonnyMJ" pitchFamily="2" charset="0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3" r="15273"/>
          <a:stretch>
            <a:fillRect/>
          </a:stretch>
        </p:blipFill>
        <p:spPr/>
      </p:pic>
      <p:sp>
        <p:nvSpPr>
          <p:cNvPr id="6" name="Title 1"/>
          <p:cNvSpPr txBox="1">
            <a:spLocks/>
          </p:cNvSpPr>
          <p:nvPr/>
        </p:nvSpPr>
        <p:spPr>
          <a:xfrm>
            <a:off x="1828800" y="5410200"/>
            <a:ext cx="5486400" cy="56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latin typeface="SutonnyMJ" pitchFamily="2" charset="0"/>
              </a:rPr>
              <a:t>‰</a:t>
            </a:r>
            <a:r>
              <a:rPr lang="en-US" sz="2800" dirty="0" err="1" smtClean="0">
                <a:latin typeface="SutonnyMJ" pitchFamily="2" charset="0"/>
              </a:rPr>
              <a:t>eÁvwbK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bvg</a:t>
            </a:r>
            <a:r>
              <a:rPr lang="en-US" sz="2800" dirty="0" smtClean="0">
                <a:latin typeface="SutonnyMJ" pitchFamily="2" charset="0"/>
              </a:rPr>
              <a:t>: </a:t>
            </a:r>
            <a:r>
              <a:rPr lang="en-US" sz="2800" i="1" dirty="0" err="1" smtClean="0">
                <a:latin typeface="Bahnschrift" pitchFamily="34" charset="0"/>
              </a:rPr>
              <a:t>Panthera</a:t>
            </a:r>
            <a:r>
              <a:rPr lang="en-US" sz="2800" i="1" dirty="0" smtClean="0">
                <a:latin typeface="Bahnschrift" pitchFamily="34" charset="0"/>
              </a:rPr>
              <a:t>  </a:t>
            </a:r>
            <a:r>
              <a:rPr lang="en-US" sz="2800" i="1" dirty="0" err="1" smtClean="0">
                <a:latin typeface="Bahnschrift" pitchFamily="34" charset="0"/>
              </a:rPr>
              <a:t>tigris</a:t>
            </a:r>
            <a:endParaRPr lang="en-US" sz="2800" i="1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22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685800"/>
            <a:ext cx="63246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Scroll 1"/>
          <p:cNvSpPr/>
          <p:nvPr/>
        </p:nvSpPr>
        <p:spPr>
          <a:xfrm>
            <a:off x="1905000" y="1235765"/>
            <a:ext cx="5324061" cy="4953000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en-US" sz="2400" b="1" dirty="0" err="1" smtClean="0">
                <a:latin typeface="SutonnyMJ" pitchFamily="2" charset="0"/>
              </a:rPr>
              <a:t>wØc</a:t>
            </a:r>
            <a:r>
              <a:rPr lang="en-US" sz="2400" b="1" dirty="0" smtClean="0">
                <a:latin typeface="SutonnyMJ" pitchFamily="2" charset="0"/>
              </a:rPr>
              <a:t>` </a:t>
            </a:r>
            <a:r>
              <a:rPr lang="en-US" sz="2400" b="1" dirty="0" err="1" smtClean="0">
                <a:latin typeface="SutonnyMJ" pitchFamily="2" charset="0"/>
              </a:rPr>
              <a:t>bvgKi‡Yi</a:t>
            </a:r>
            <a:r>
              <a:rPr lang="en-US" sz="2400" b="1" dirty="0" smtClean="0">
                <a:latin typeface="SutonnyMJ" pitchFamily="2" charset="0"/>
              </a:rPr>
              <a:t> </a:t>
            </a:r>
            <a:r>
              <a:rPr lang="en-US" sz="2400" b="1" dirty="0" err="1" smtClean="0">
                <a:latin typeface="SutonnyMJ" pitchFamily="2" charset="0"/>
              </a:rPr>
              <a:t>wbqgvejx</a:t>
            </a:r>
            <a:r>
              <a:rPr lang="en-US" sz="2400" b="1" dirty="0" smtClean="0">
                <a:latin typeface="SutonnyMJ" pitchFamily="2" charset="0"/>
              </a:rPr>
              <a:t> </a:t>
            </a:r>
            <a:r>
              <a:rPr lang="en-US" sz="2400" b="1" dirty="0" err="1" smtClean="0">
                <a:latin typeface="SutonnyMJ" pitchFamily="2" charset="0"/>
              </a:rPr>
              <a:t>wjL</a:t>
            </a:r>
            <a:r>
              <a:rPr lang="en-US" sz="2400" b="1" dirty="0" smtClean="0">
                <a:latin typeface="SutonnyMJ" pitchFamily="2" charset="0"/>
              </a:rPr>
              <a:t>|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400" b="1" dirty="0" smtClean="0">
                <a:latin typeface="SutonnyMJ" pitchFamily="2" charset="0"/>
              </a:rPr>
              <a:t>‡</a:t>
            </a:r>
            <a:r>
              <a:rPr lang="en-US" sz="2400" b="1" dirty="0" err="1" smtClean="0">
                <a:latin typeface="SutonnyMJ" pitchFamily="2" charset="0"/>
              </a:rPr>
              <a:t>kÖYxweb¨v‡mi</a:t>
            </a:r>
            <a:r>
              <a:rPr lang="en-US" sz="2400" b="1" dirty="0" smtClean="0">
                <a:latin typeface="SutonnyMJ" pitchFamily="2" charset="0"/>
              </a:rPr>
              <a:t> </a:t>
            </a:r>
            <a:r>
              <a:rPr lang="en-US" sz="2400" b="1" dirty="0" err="1" smtClean="0">
                <a:latin typeface="SutonnyMJ" pitchFamily="2" charset="0"/>
              </a:rPr>
              <a:t>wewfbœ</a:t>
            </a:r>
            <a:r>
              <a:rPr lang="en-US" sz="2400" b="1" dirty="0" smtClean="0">
                <a:latin typeface="SutonnyMJ" pitchFamily="2" charset="0"/>
              </a:rPr>
              <a:t> </a:t>
            </a:r>
            <a:r>
              <a:rPr lang="en-US" sz="2400" b="1" dirty="0" err="1" smtClean="0">
                <a:latin typeface="SutonnyMJ" pitchFamily="2" charset="0"/>
              </a:rPr>
              <a:t>avc</a:t>
            </a:r>
            <a:r>
              <a:rPr lang="en-US" sz="2400" b="1" dirty="0" smtClean="0">
                <a:latin typeface="SutonnyMJ" pitchFamily="2" charset="0"/>
              </a:rPr>
              <a:t> </a:t>
            </a:r>
            <a:r>
              <a:rPr lang="en-US" sz="2400" b="1" dirty="0" err="1" smtClean="0">
                <a:latin typeface="SutonnyMJ" pitchFamily="2" charset="0"/>
              </a:rPr>
              <a:t>mg~n</a:t>
            </a:r>
            <a:r>
              <a:rPr lang="en-US" sz="2400" b="1" dirty="0" smtClean="0">
                <a:latin typeface="SutonnyMJ" pitchFamily="2" charset="0"/>
              </a:rPr>
              <a:t> </a:t>
            </a:r>
            <a:r>
              <a:rPr lang="en-US" sz="2400" b="1" dirty="0" err="1" smtClean="0">
                <a:latin typeface="SutonnyMJ" pitchFamily="2" charset="0"/>
              </a:rPr>
              <a:t>wjL</a:t>
            </a:r>
            <a:r>
              <a:rPr lang="en-US" sz="2400" b="1" dirty="0" smtClean="0">
                <a:latin typeface="SutonnyMJ" pitchFamily="2" charset="0"/>
              </a:rPr>
              <a:t>|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400" b="1" dirty="0" err="1">
                <a:latin typeface="SutonnyMJ" pitchFamily="2" charset="0"/>
              </a:rPr>
              <a:t>g</a:t>
            </a:r>
            <a:r>
              <a:rPr lang="en-US" sz="2400" b="1" dirty="0" err="1" smtClean="0">
                <a:latin typeface="SutonnyMJ" pitchFamily="2" charset="0"/>
              </a:rPr>
              <a:t>vby‡li</a:t>
            </a:r>
            <a:r>
              <a:rPr lang="en-US" sz="2400" b="1" dirty="0" smtClean="0">
                <a:latin typeface="SutonnyMJ" pitchFamily="2" charset="0"/>
              </a:rPr>
              <a:t> †</a:t>
            </a:r>
            <a:r>
              <a:rPr lang="en-US" sz="2400" b="1" dirty="0" err="1" smtClean="0">
                <a:latin typeface="SutonnyMJ" pitchFamily="2" charset="0"/>
              </a:rPr>
              <a:t>kÖYxweb¨vm</a:t>
            </a:r>
            <a:r>
              <a:rPr lang="en-US" sz="2400" b="1" dirty="0" smtClean="0">
                <a:latin typeface="SutonnyMJ" pitchFamily="2" charset="0"/>
              </a:rPr>
              <a:t> Ki|</a:t>
            </a:r>
            <a:endParaRPr lang="en-US" sz="2400" b="1" dirty="0">
              <a:latin typeface="Sutonny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228600"/>
            <a:ext cx="7772400" cy="10071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B050"/>
                </a:solidFill>
                <a:latin typeface="SutonnyMJ" pitchFamily="2" charset="0"/>
              </a:rPr>
              <a:t>e</a:t>
            </a:r>
            <a:r>
              <a:rPr lang="en-US" sz="3600" b="1" dirty="0" err="1" smtClean="0">
                <a:solidFill>
                  <a:srgbClr val="00B050"/>
                </a:solidFill>
                <a:latin typeface="SutonnyMJ" pitchFamily="2" charset="0"/>
              </a:rPr>
              <a:t>vwoi</a:t>
            </a:r>
            <a:r>
              <a:rPr lang="en-US" sz="36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SutonnyMJ" pitchFamily="2" charset="0"/>
              </a:rPr>
              <a:t>KvR</a:t>
            </a:r>
            <a:endParaRPr lang="en-US" sz="3600" b="1" dirty="0">
              <a:solidFill>
                <a:srgbClr val="00B050"/>
              </a:solidFill>
              <a:latin typeface="SutonnyMJ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760843"/>
            <a:ext cx="2762250" cy="2209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028" y="1981200"/>
            <a:ext cx="2730500" cy="2895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691788"/>
            <a:ext cx="2286000" cy="218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78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2 1"/>
          <p:cNvSpPr/>
          <p:nvPr/>
        </p:nvSpPr>
        <p:spPr>
          <a:xfrm>
            <a:off x="1600200" y="914400"/>
            <a:ext cx="5867400" cy="46482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atin typeface="SutonnyMJ" pitchFamily="2" charset="0"/>
              </a:rPr>
              <a:t>ab</a:t>
            </a:r>
            <a:r>
              <a:rPr lang="en-US" sz="7200" b="1" dirty="0" smtClean="0">
                <a:latin typeface="SutonnyMJ" pitchFamily="2" charset="0"/>
              </a:rPr>
              <a:t>¨‡</a:t>
            </a:r>
            <a:r>
              <a:rPr lang="en-US" sz="7200" b="1" dirty="0" err="1" smtClean="0">
                <a:latin typeface="SutonnyMJ" pitchFamily="2" charset="0"/>
              </a:rPr>
              <a:t>hvM</a:t>
            </a:r>
            <a:endParaRPr lang="en-US" sz="7200" b="1" dirty="0"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42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048"/>
          </a:xfrm>
          <a:prstGeom prst="rect">
            <a:avLst/>
          </a:prstGeom>
        </p:spPr>
      </p:pic>
      <p:sp>
        <p:nvSpPr>
          <p:cNvPr id="3" name="Curved Down Ribbon 2"/>
          <p:cNvSpPr/>
          <p:nvPr/>
        </p:nvSpPr>
        <p:spPr>
          <a:xfrm>
            <a:off x="1752600" y="838200"/>
            <a:ext cx="5791200" cy="990600"/>
          </a:xfrm>
          <a:prstGeom prst="ellipseRibb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SutonnyMJ" pitchFamily="2" charset="0"/>
              </a:rPr>
              <a:t>wkÿK</a:t>
            </a:r>
            <a:r>
              <a:rPr lang="en-US" sz="4000" b="1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SutonnyMJ" pitchFamily="2" charset="0"/>
              </a:rPr>
              <a:t>cwiwPwZ</a:t>
            </a:r>
            <a:endParaRPr lang="en-US" sz="4000" b="1" dirty="0">
              <a:solidFill>
                <a:srgbClr val="002060"/>
              </a:solidFill>
              <a:latin typeface="SutonnyMJ" pitchFamily="2" charset="0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2362200" y="2286000"/>
            <a:ext cx="4495800" cy="2667000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FF0000"/>
                </a:solidFill>
                <a:latin typeface="SutonnyMJ" pitchFamily="2" charset="0"/>
              </a:rPr>
              <a:t>‡</a:t>
            </a:r>
            <a:r>
              <a:rPr lang="en-US" sz="3600" b="1" dirty="0" err="1" smtClean="0">
                <a:solidFill>
                  <a:srgbClr val="FF0000"/>
                </a:solidFill>
                <a:latin typeface="SutonnyMJ" pitchFamily="2" charset="0"/>
              </a:rPr>
              <a:t>gvt</a:t>
            </a:r>
            <a:r>
              <a:rPr lang="en-US" sz="3600" b="1" dirty="0" smtClean="0">
                <a:solidFill>
                  <a:srgbClr val="FF0000"/>
                </a:solidFill>
                <a:latin typeface="SutonnyMJ" pitchFamily="2" charset="0"/>
              </a:rPr>
              <a:t> iv‡k`y¾vgvb</a:t>
            </a:r>
            <a:endParaRPr lang="en-US" sz="3600" b="1" dirty="0" smtClean="0">
              <a:solidFill>
                <a:srgbClr val="FF0000"/>
              </a:solidFill>
              <a:latin typeface="SutonnyMJ" pitchFamily="2" charset="0"/>
            </a:endParaRPr>
          </a:p>
          <a:p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mnKvix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wkÿK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 (</a:t>
            </a:r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RxeweÁvb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)</a:t>
            </a:r>
            <a:endParaRPr lang="en-US" sz="2400" b="1" dirty="0" smtClean="0">
              <a:solidFill>
                <a:srgbClr val="FF0000"/>
              </a:solidFill>
              <a:latin typeface="SutonnyMJ" pitchFamily="2" charset="0"/>
            </a:endParaRPr>
          </a:p>
          <a:p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gvwbKv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gva¨wgK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 we`¨</a:t>
            </a:r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vjq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|</a:t>
            </a:r>
          </a:p>
          <a:p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gvwbKv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, †</a:t>
            </a:r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evinvbDwÏb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, †</a:t>
            </a:r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fvjv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|</a:t>
            </a:r>
            <a:endParaRPr lang="en-US" sz="2400" b="1" dirty="0">
              <a:solidFill>
                <a:srgbClr val="FF0000"/>
              </a:solidFill>
              <a:latin typeface="SutonnyMJ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4572000"/>
            <a:ext cx="19304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048"/>
          </a:xfrm>
          <a:prstGeom prst="rect">
            <a:avLst/>
          </a:prstGeom>
        </p:spPr>
      </p:pic>
      <p:sp>
        <p:nvSpPr>
          <p:cNvPr id="3" name="Curved Down Ribbon 2"/>
          <p:cNvSpPr/>
          <p:nvPr/>
        </p:nvSpPr>
        <p:spPr>
          <a:xfrm>
            <a:off x="1752600" y="838200"/>
            <a:ext cx="5791200" cy="990600"/>
          </a:xfrm>
          <a:prstGeom prst="ellipseRibb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SutonnyMJ" pitchFamily="2" charset="0"/>
              </a:rPr>
              <a:t>AvR‡Ki</a:t>
            </a:r>
            <a:r>
              <a:rPr lang="en-US" sz="4000" b="1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SutonnyMJ" pitchFamily="2" charset="0"/>
              </a:rPr>
              <a:t>cvV</a:t>
            </a:r>
            <a:endParaRPr lang="en-US" sz="4000" b="1" dirty="0">
              <a:solidFill>
                <a:srgbClr val="002060"/>
              </a:solidFill>
              <a:latin typeface="SutonnyMJ" pitchFamily="2" charset="0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2362200" y="2286000"/>
            <a:ext cx="4495800" cy="2667000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SutonnyMJ" pitchFamily="2" charset="0"/>
              </a:rPr>
              <a:t>RxeweÁvb</a:t>
            </a:r>
            <a:endParaRPr lang="en-US" sz="3600" b="1" dirty="0" smtClean="0">
              <a:solidFill>
                <a:srgbClr val="FF0000"/>
              </a:solidFill>
              <a:latin typeface="SutonnyMJ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cÖ_g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Aa¨vq</a:t>
            </a:r>
            <a:endParaRPr lang="en-US" sz="2400" b="1" dirty="0" smtClean="0">
              <a:solidFill>
                <a:srgbClr val="FF0000"/>
              </a:solidFill>
              <a:latin typeface="SutonnyMJ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cvV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 bs-02</a:t>
            </a:r>
            <a:endParaRPr lang="en-US" sz="2400" b="1" dirty="0">
              <a:solidFill>
                <a:srgbClr val="FF0000"/>
              </a:solidFill>
              <a:latin typeface="SutonnyMJ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4572000"/>
            <a:ext cx="19304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9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228600"/>
            <a:ext cx="8636069" cy="6472646"/>
          </a:xfrm>
          <a:prstGeom prst="rect">
            <a:avLst/>
          </a:prstGeom>
        </p:spPr>
      </p:pic>
      <p:sp>
        <p:nvSpPr>
          <p:cNvPr id="5" name="Plaque 4"/>
          <p:cNvSpPr/>
          <p:nvPr/>
        </p:nvSpPr>
        <p:spPr>
          <a:xfrm>
            <a:off x="893167" y="870822"/>
            <a:ext cx="7336433" cy="5072778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Terminator 5"/>
          <p:cNvSpPr/>
          <p:nvPr/>
        </p:nvSpPr>
        <p:spPr>
          <a:xfrm>
            <a:off x="2209800" y="1447800"/>
            <a:ext cx="4724400" cy="762000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SutonnyMJ" pitchFamily="2" charset="0"/>
              </a:rPr>
              <a:t>cvV</a:t>
            </a:r>
            <a:r>
              <a:rPr lang="en-US" sz="2800" b="1" dirty="0" smtClean="0">
                <a:latin typeface="SutonnyMJ" pitchFamily="2" charset="0"/>
              </a:rPr>
              <a:t> †</a:t>
            </a:r>
            <a:r>
              <a:rPr lang="en-US" sz="2800" b="1" dirty="0" err="1" smtClean="0">
                <a:latin typeface="SutonnyMJ" pitchFamily="2" charset="0"/>
              </a:rPr>
              <a:t>k‡l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hv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hv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wkL‡Z</a:t>
            </a:r>
            <a:r>
              <a:rPr lang="en-US" sz="2800" b="1" dirty="0" smtClean="0">
                <a:latin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</a:rPr>
              <a:t>cvi‡e</a:t>
            </a:r>
            <a:r>
              <a:rPr lang="en-US" sz="2800" b="1" dirty="0" smtClean="0">
                <a:latin typeface="SutonnyMJ" pitchFamily="2" charset="0"/>
              </a:rPr>
              <a:t>...</a:t>
            </a:r>
            <a:endParaRPr lang="en-US" sz="2800" b="1" dirty="0">
              <a:latin typeface="SutonnyMJ" pitchFamily="2" charset="0"/>
            </a:endParaRPr>
          </a:p>
        </p:txBody>
      </p:sp>
      <p:sp>
        <p:nvSpPr>
          <p:cNvPr id="7" name="Flowchart: Or 6"/>
          <p:cNvSpPr/>
          <p:nvPr/>
        </p:nvSpPr>
        <p:spPr>
          <a:xfrm>
            <a:off x="1676400" y="2514600"/>
            <a:ext cx="5715000" cy="3276600"/>
          </a:xfrm>
          <a:prstGeom prst="flowChar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286000" y="2816661"/>
            <a:ext cx="1752600" cy="1181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SutonnyMJ" pitchFamily="2" charset="0"/>
              </a:rPr>
              <a:t>‡</a:t>
            </a:r>
            <a:r>
              <a:rPr lang="en-US" sz="2000" b="1" dirty="0" err="1" smtClean="0">
                <a:solidFill>
                  <a:schemeClr val="bg1"/>
                </a:solidFill>
                <a:latin typeface="SutonnyMJ" pitchFamily="2" charset="0"/>
              </a:rPr>
              <a:t>kÖYxweb¨v‡mi</a:t>
            </a:r>
            <a:r>
              <a:rPr lang="en-US" sz="2000" b="1" dirty="0" smtClean="0">
                <a:solidFill>
                  <a:schemeClr val="bg1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SutonnyMJ" pitchFamily="2" charset="0"/>
              </a:rPr>
              <a:t>wewfbœ</a:t>
            </a:r>
            <a:r>
              <a:rPr lang="en-US" sz="2000" b="1" dirty="0" smtClean="0">
                <a:solidFill>
                  <a:schemeClr val="bg1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SutonnyMJ" pitchFamily="2" charset="0"/>
              </a:rPr>
              <a:t>avc</a:t>
            </a:r>
            <a:endParaRPr lang="en-US" sz="2000" b="1" dirty="0">
              <a:solidFill>
                <a:schemeClr val="bg1"/>
              </a:solidFill>
              <a:latin typeface="SutonnyMJ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029200" y="2816661"/>
            <a:ext cx="1752600" cy="1181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SutonnyMJ" pitchFamily="2" charset="0"/>
              </a:rPr>
              <a:t>gvby‡li</a:t>
            </a:r>
            <a:r>
              <a:rPr lang="en-US" sz="2000" b="1" dirty="0">
                <a:latin typeface="SutonnyMJ" pitchFamily="2" charset="0"/>
              </a:rPr>
              <a:t> </a:t>
            </a:r>
            <a:r>
              <a:rPr lang="en-US" sz="2000" b="1" dirty="0" smtClean="0">
                <a:latin typeface="SutonnyMJ" pitchFamily="2" charset="0"/>
              </a:rPr>
              <a:t>†</a:t>
            </a:r>
            <a:r>
              <a:rPr lang="en-US" sz="2000" b="1" dirty="0" err="1" smtClean="0">
                <a:latin typeface="SutonnyMJ" pitchFamily="2" charset="0"/>
              </a:rPr>
              <a:t>kÖYxweb¨vm</a:t>
            </a:r>
            <a:endParaRPr lang="en-US" sz="2000" b="1" dirty="0">
              <a:latin typeface="SutonnyMJ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267075" y="4610100"/>
            <a:ext cx="2533650" cy="1181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SutonnyMJ" pitchFamily="2" charset="0"/>
              </a:rPr>
              <a:t>wØc</a:t>
            </a:r>
            <a:r>
              <a:rPr lang="en-US" sz="2400" b="1" dirty="0" smtClean="0">
                <a:solidFill>
                  <a:schemeClr val="bg1"/>
                </a:solidFill>
                <a:latin typeface="SutonnyMJ" pitchFamily="2" charset="0"/>
              </a:rPr>
              <a:t>` </a:t>
            </a:r>
            <a:r>
              <a:rPr lang="en-US" sz="2400" b="1" dirty="0" err="1" smtClean="0">
                <a:solidFill>
                  <a:schemeClr val="bg1"/>
                </a:solidFill>
                <a:latin typeface="SutonnyMJ" pitchFamily="2" charset="0"/>
              </a:rPr>
              <a:t>bvgKi‡bi</a:t>
            </a:r>
            <a:r>
              <a:rPr lang="en-US" sz="2400" b="1" dirty="0" smtClean="0">
                <a:solidFill>
                  <a:schemeClr val="bg1"/>
                </a:solidFill>
                <a:latin typeface="SutonnyMJ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SutonnyMJ" pitchFamily="2" charset="0"/>
              </a:rPr>
              <a:t>c×wZ</a:t>
            </a:r>
            <a:endParaRPr lang="en-US" sz="2400" b="1" dirty="0">
              <a:solidFill>
                <a:schemeClr val="bg1"/>
              </a:solidFill>
              <a:latin typeface="SutonnyMJ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90" y="5547360"/>
            <a:ext cx="1638300" cy="13106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517" y="0"/>
            <a:ext cx="1638300" cy="131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808383" y="649932"/>
            <a:ext cx="17526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SutonnyMJ" pitchFamily="2" charset="0"/>
              </a:rPr>
              <a:t>‡</a:t>
            </a:r>
            <a:r>
              <a:rPr lang="en-US" sz="2000" b="1" dirty="0" err="1" smtClean="0">
                <a:solidFill>
                  <a:schemeClr val="bg1"/>
                </a:solidFill>
                <a:latin typeface="SutonnyMJ" pitchFamily="2" charset="0"/>
              </a:rPr>
              <a:t>kÖYxweb¨v‡mi</a:t>
            </a:r>
            <a:r>
              <a:rPr lang="en-US" sz="2000" b="1" dirty="0" smtClean="0">
                <a:solidFill>
                  <a:schemeClr val="bg1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SutonnyMJ" pitchFamily="2" charset="0"/>
              </a:rPr>
              <a:t>wewfbœ</a:t>
            </a:r>
            <a:r>
              <a:rPr lang="en-US" sz="2000" b="1" dirty="0" smtClean="0">
                <a:solidFill>
                  <a:schemeClr val="bg1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SutonnyMJ" pitchFamily="2" charset="0"/>
              </a:rPr>
              <a:t>avc</a:t>
            </a:r>
            <a:endParaRPr lang="en-US" sz="2000" b="1" dirty="0">
              <a:solidFill>
                <a:schemeClr val="bg1"/>
              </a:solidFill>
              <a:latin typeface="SutonnyMJ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951996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ivR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¨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(Kingdom)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7107" y="1508515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  <a:latin typeface="SutonnyMJ" pitchFamily="2" charset="0"/>
              </a:rPr>
              <a:t>ce</a:t>
            </a:r>
            <a:r>
              <a:rPr lang="en-US" sz="2400" b="1" dirty="0" smtClean="0">
                <a:solidFill>
                  <a:srgbClr val="0070C0"/>
                </a:solidFill>
                <a:latin typeface="SutonnyMJ" pitchFamily="2" charset="0"/>
              </a:rPr>
              <a:t>© </a:t>
            </a:r>
            <a:r>
              <a:rPr lang="en-US" sz="2400" b="1" dirty="0" smtClean="0">
                <a:solidFill>
                  <a:srgbClr val="0070C0"/>
                </a:solidFill>
                <a:latin typeface="+mj-lt"/>
              </a:rPr>
              <a:t>(Phylum)</a:t>
            </a:r>
            <a:endParaRPr lang="en-US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800" y="2173932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SutonnyMJ" pitchFamily="2" charset="0"/>
              </a:rPr>
              <a:t>†</a:t>
            </a:r>
            <a:r>
              <a:rPr lang="en-US" sz="2400" b="1" dirty="0" err="1" smtClean="0">
                <a:solidFill>
                  <a:srgbClr val="00B050"/>
                </a:solidFill>
                <a:latin typeface="SutonnyMJ" pitchFamily="2" charset="0"/>
              </a:rPr>
              <a:t>kÖwY</a:t>
            </a:r>
            <a:r>
              <a:rPr lang="en-US" sz="24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+mj-lt"/>
              </a:rPr>
              <a:t>(Class)</a:t>
            </a:r>
            <a:endParaRPr lang="en-US" sz="24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1800" y="2832723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eM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©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(Order)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8429" y="3458817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SutonnyMJ" pitchFamily="2" charset="0"/>
              </a:rPr>
              <a:t>†</a:t>
            </a:r>
            <a:r>
              <a:rPr lang="en-US" sz="2400" b="1" dirty="0" err="1" smtClean="0">
                <a:solidFill>
                  <a:srgbClr val="0070C0"/>
                </a:solidFill>
                <a:latin typeface="SutonnyMJ" pitchFamily="2" charset="0"/>
              </a:rPr>
              <a:t>MvÎ</a:t>
            </a:r>
            <a:r>
              <a:rPr lang="en-US" sz="24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+mj-lt"/>
              </a:rPr>
              <a:t>(Family)</a:t>
            </a:r>
            <a:endParaRPr lang="en-US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5800" y="4114799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SutonnyMJ" pitchFamily="2" charset="0"/>
              </a:rPr>
              <a:t>MY </a:t>
            </a:r>
            <a:r>
              <a:rPr lang="en-US" sz="2400" b="1" dirty="0" smtClean="0">
                <a:solidFill>
                  <a:srgbClr val="00B050"/>
                </a:solidFill>
                <a:latin typeface="+mj-lt"/>
              </a:rPr>
              <a:t>(Genus)</a:t>
            </a:r>
            <a:endParaRPr lang="en-US" sz="24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98165" y="4724400"/>
            <a:ext cx="2247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cÖRvwZ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(Species)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0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96296E-6 L 0.63247 0.00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15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62000" y="649932"/>
            <a:ext cx="17526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SutonnyMJ" pitchFamily="2" charset="0"/>
              </a:rPr>
              <a:t>gvby‡li</a:t>
            </a:r>
            <a:r>
              <a:rPr lang="en-US" sz="2000" b="1" dirty="0">
                <a:solidFill>
                  <a:schemeClr val="bg1"/>
                </a:solidFill>
                <a:latin typeface="SutonnyMJ" pitchFamily="2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SutonnyMJ" pitchFamily="2" charset="0"/>
              </a:rPr>
              <a:t>†</a:t>
            </a:r>
            <a:r>
              <a:rPr lang="en-US" sz="2000" b="1" dirty="0" err="1" smtClean="0">
                <a:solidFill>
                  <a:schemeClr val="bg1"/>
                </a:solidFill>
                <a:latin typeface="SutonnyMJ" pitchFamily="2" charset="0"/>
              </a:rPr>
              <a:t>kÖYxweb¨vm</a:t>
            </a:r>
            <a:endParaRPr lang="en-US" sz="2000" b="1" dirty="0">
              <a:solidFill>
                <a:schemeClr val="bg1"/>
              </a:solidFill>
              <a:latin typeface="SutonnyMJ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951996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ivR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¨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(Kingdom) : </a:t>
            </a:r>
            <a:r>
              <a:rPr lang="en-US" sz="2400" b="1" dirty="0" err="1" smtClean="0">
                <a:solidFill>
                  <a:srgbClr val="FF0000"/>
                </a:solidFill>
                <a:latin typeface="+mj-lt"/>
              </a:rPr>
              <a:t>Animalia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96667" y="1508515"/>
            <a:ext cx="3255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  <a:latin typeface="SutonnyMJ" pitchFamily="2" charset="0"/>
              </a:rPr>
              <a:t>ce</a:t>
            </a:r>
            <a:r>
              <a:rPr lang="en-US" sz="2400" b="1" dirty="0" smtClean="0">
                <a:solidFill>
                  <a:srgbClr val="0070C0"/>
                </a:solidFill>
                <a:latin typeface="SutonnyMJ" pitchFamily="2" charset="0"/>
              </a:rPr>
              <a:t>© </a:t>
            </a:r>
            <a:r>
              <a:rPr lang="en-US" sz="2400" b="1" dirty="0" smtClean="0">
                <a:solidFill>
                  <a:srgbClr val="0070C0"/>
                </a:solidFill>
                <a:latin typeface="+mj-lt"/>
              </a:rPr>
              <a:t>(Phylum) : </a:t>
            </a:r>
            <a:r>
              <a:rPr lang="en-US" sz="2400" b="1" dirty="0" err="1" smtClean="0">
                <a:solidFill>
                  <a:srgbClr val="0070C0"/>
                </a:solidFill>
                <a:latin typeface="+mj-lt"/>
              </a:rPr>
              <a:t>Chordata</a:t>
            </a:r>
            <a:endParaRPr lang="en-US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3600" y="2173932"/>
            <a:ext cx="3581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SutonnyMJ" pitchFamily="2" charset="0"/>
              </a:rPr>
              <a:t>†</a:t>
            </a:r>
            <a:r>
              <a:rPr lang="en-US" sz="2400" b="1" dirty="0" err="1" smtClean="0">
                <a:solidFill>
                  <a:srgbClr val="00B050"/>
                </a:solidFill>
                <a:latin typeface="SutonnyMJ" pitchFamily="2" charset="0"/>
              </a:rPr>
              <a:t>kÖwY</a:t>
            </a:r>
            <a:r>
              <a:rPr lang="en-US" sz="24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+mj-lt"/>
              </a:rPr>
              <a:t>(Class) : Mammalia</a:t>
            </a:r>
            <a:endParaRPr lang="en-US" sz="24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0" y="2832723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eM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©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(Order) : Primate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4614" y="3429000"/>
            <a:ext cx="3656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SutonnyMJ" pitchFamily="2" charset="0"/>
              </a:rPr>
              <a:t>†</a:t>
            </a:r>
            <a:r>
              <a:rPr lang="en-US" sz="2400" b="1" dirty="0" err="1" smtClean="0">
                <a:solidFill>
                  <a:srgbClr val="0070C0"/>
                </a:solidFill>
                <a:latin typeface="SutonnyMJ" pitchFamily="2" charset="0"/>
              </a:rPr>
              <a:t>MvÎ</a:t>
            </a:r>
            <a:r>
              <a:rPr lang="en-US" sz="24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+mj-lt"/>
              </a:rPr>
              <a:t>(Family) : </a:t>
            </a:r>
            <a:r>
              <a:rPr lang="en-US" sz="2400" b="1" dirty="0" err="1" smtClean="0">
                <a:solidFill>
                  <a:srgbClr val="0070C0"/>
                </a:solidFill>
                <a:latin typeface="+mj-lt"/>
              </a:rPr>
              <a:t>Hominidae</a:t>
            </a:r>
            <a:endParaRPr lang="en-US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82448" y="4114799"/>
            <a:ext cx="2950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SutonnyMJ" pitchFamily="2" charset="0"/>
              </a:rPr>
              <a:t>MY </a:t>
            </a:r>
            <a:r>
              <a:rPr lang="en-US" sz="2400" b="1" dirty="0" smtClean="0">
                <a:solidFill>
                  <a:srgbClr val="00B050"/>
                </a:solidFill>
                <a:latin typeface="+mj-lt"/>
              </a:rPr>
              <a:t>(Genus) : </a:t>
            </a:r>
            <a:r>
              <a:rPr lang="en-US" sz="2400" b="1" i="1" dirty="0" smtClean="0">
                <a:solidFill>
                  <a:srgbClr val="00B050"/>
                </a:solidFill>
                <a:latin typeface="+mj-lt"/>
              </a:rPr>
              <a:t>Homo</a:t>
            </a:r>
            <a:endParaRPr lang="en-US" sz="2400" b="1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7200" y="4724400"/>
            <a:ext cx="4174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SutonnyMJ" pitchFamily="2" charset="0"/>
              </a:rPr>
              <a:t>cÖRvwZ</a:t>
            </a:r>
            <a:r>
              <a:rPr lang="en-US" sz="24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(Species) : </a:t>
            </a:r>
            <a:r>
              <a:rPr lang="en-US" sz="2400" b="1" i="1" dirty="0" smtClean="0">
                <a:solidFill>
                  <a:srgbClr val="FF0000"/>
                </a:solidFill>
                <a:latin typeface="+mj-lt"/>
              </a:rPr>
              <a:t>Homo sapiens</a:t>
            </a:r>
            <a:endParaRPr lang="en-US" sz="2400" b="1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7876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96296E-6 L 0.63247 0.00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15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808382" y="649932"/>
            <a:ext cx="2163417" cy="13312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SutonnyMJ" pitchFamily="2" charset="0"/>
              </a:rPr>
              <a:t>wØc</a:t>
            </a:r>
            <a:r>
              <a:rPr lang="en-US" sz="2400" b="1" dirty="0" smtClean="0">
                <a:solidFill>
                  <a:schemeClr val="bg1"/>
                </a:solidFill>
                <a:latin typeface="SutonnyMJ" pitchFamily="2" charset="0"/>
              </a:rPr>
              <a:t>` </a:t>
            </a:r>
            <a:r>
              <a:rPr lang="en-US" sz="2400" b="1" dirty="0" err="1" smtClean="0">
                <a:solidFill>
                  <a:schemeClr val="bg1"/>
                </a:solidFill>
                <a:latin typeface="SutonnyMJ" pitchFamily="2" charset="0"/>
              </a:rPr>
              <a:t>bvgKib</a:t>
            </a:r>
            <a:r>
              <a:rPr lang="en-US" sz="2400" b="1" dirty="0" smtClean="0">
                <a:solidFill>
                  <a:schemeClr val="bg1"/>
                </a:solidFill>
                <a:latin typeface="SutonnyMJ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SutonnyMJ" pitchFamily="2" charset="0"/>
              </a:rPr>
              <a:t>c×wZ</a:t>
            </a:r>
            <a:endParaRPr lang="en-US" sz="2400" b="1" dirty="0">
              <a:solidFill>
                <a:schemeClr val="bg1"/>
              </a:solidFill>
              <a:latin typeface="SutonnyMJ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1513" y="1646725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bvgKib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j¨vwUb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fvlvq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n‡Z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n‡e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|</a:t>
            </a:r>
            <a:endParaRPr lang="en-US" sz="2000" b="1" dirty="0">
              <a:solidFill>
                <a:srgbClr val="FF0000"/>
              </a:solidFill>
              <a:latin typeface="SutonnyMJ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1512" y="2016057"/>
            <a:ext cx="7464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‰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eÁvwbK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bv‡gi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`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ywU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Ask _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vK‡e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,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cÖ_g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AskwU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MY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bvg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Ges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wØZxq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AskwU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cÖRvwZ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bvg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|</a:t>
            </a:r>
            <a:endParaRPr lang="en-US" sz="2000" b="1" dirty="0">
              <a:solidFill>
                <a:srgbClr val="0070C0"/>
              </a:solidFill>
              <a:latin typeface="SutonnyMJ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4826" y="2385389"/>
            <a:ext cx="74609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RxeRM‡Zi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cÖwZwU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‰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eÁvwbK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bvg‡K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Abb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¨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n‡Z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nq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|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KviY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GKB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bvg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`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ywU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c„_K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Rx‡ei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Rb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¨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e¨env‡ii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AbygwZ</a:t>
            </a:r>
            <a:r>
              <a:rPr lang="en-US" sz="2000" b="1" dirty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†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bB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|</a:t>
            </a:r>
            <a:endParaRPr lang="en-US" sz="2000" b="1" dirty="0">
              <a:solidFill>
                <a:srgbClr val="00B050"/>
              </a:solidFill>
              <a:latin typeface="SutonnyMJ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4826" y="3013764"/>
            <a:ext cx="7460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MY 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bv‡gi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cÖ_g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Aÿi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K¨vwcUvj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†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jUv‡i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Ges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evKx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mKj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Aÿi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 ¯§j †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jUv‡i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wjL‡Z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SutonnyMJ" pitchFamily="2" charset="0"/>
              </a:rPr>
              <a:t>n‡e</a:t>
            </a:r>
            <a:r>
              <a:rPr lang="en-US" sz="2000" b="1" dirty="0" smtClean="0">
                <a:solidFill>
                  <a:srgbClr val="FF0000"/>
                </a:solidFill>
                <a:latin typeface="SutonnyMJ" pitchFamily="2" charset="0"/>
              </a:rPr>
              <a:t>|</a:t>
            </a:r>
            <a:endParaRPr lang="en-US" sz="2000" b="1" dirty="0">
              <a:solidFill>
                <a:srgbClr val="FF0000"/>
              </a:solidFill>
              <a:latin typeface="SutonnyMJ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44826" y="3407415"/>
            <a:ext cx="7460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‰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eÁvwbK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bvg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gy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`ª‡bi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mgq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me©`v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BUvwjK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Aÿ‡i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wjL‡Z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SutonnyMJ" pitchFamily="2" charset="0"/>
              </a:rPr>
              <a:t>n‡e</a:t>
            </a:r>
            <a:r>
              <a:rPr lang="en-US" sz="2000" b="1" dirty="0" smtClean="0">
                <a:solidFill>
                  <a:srgbClr val="0070C0"/>
                </a:solidFill>
                <a:latin typeface="SutonnyMJ" pitchFamily="2" charset="0"/>
              </a:rPr>
              <a:t>|</a:t>
            </a:r>
            <a:endParaRPr lang="en-US" sz="2000" b="1" dirty="0">
              <a:solidFill>
                <a:srgbClr val="0070C0"/>
              </a:solidFill>
              <a:latin typeface="SutonnyMJ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4765" y="3807525"/>
            <a:ext cx="7460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nv‡Z</a:t>
            </a:r>
            <a:r>
              <a:rPr lang="en-US" sz="2000" b="1" dirty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†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jLvi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mgq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MY I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cÖRvwZK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bv‡gi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wb‡P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Avjv`v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Avjv`v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`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vM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w`‡Z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SutonnyMJ" pitchFamily="2" charset="0"/>
              </a:rPr>
              <a:t>n‡e</a:t>
            </a:r>
            <a:r>
              <a:rPr lang="en-US" sz="2000" b="1" dirty="0" smtClean="0">
                <a:solidFill>
                  <a:srgbClr val="00B050"/>
                </a:solidFill>
                <a:latin typeface="SutonnyMJ" pitchFamily="2" charset="0"/>
              </a:rPr>
              <a:t>|</a:t>
            </a:r>
            <a:endParaRPr lang="en-US" sz="2000" b="1" dirty="0">
              <a:solidFill>
                <a:srgbClr val="00B050"/>
              </a:solidFill>
              <a:latin typeface="SutonnyMJ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60174" y="4538214"/>
            <a:ext cx="2826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>
                <a:latin typeface="+mj-lt"/>
              </a:rPr>
              <a:t>Homo  sapiens</a:t>
            </a:r>
            <a:endParaRPr lang="en-US" sz="3200" b="1" i="1" dirty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05400" y="4538214"/>
            <a:ext cx="2826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>
                <a:latin typeface="Bradley Hand ITC" pitchFamily="66" charset="0"/>
              </a:rPr>
              <a:t>Homo</a:t>
            </a:r>
            <a:r>
              <a:rPr lang="en-US" sz="3200" b="1" dirty="0" smtClean="0">
                <a:latin typeface="Bradley Hand ITC" pitchFamily="66" charset="0"/>
              </a:rPr>
              <a:t>   </a:t>
            </a:r>
            <a:r>
              <a:rPr lang="en-US" sz="3200" b="1" u="sng" dirty="0" smtClean="0">
                <a:latin typeface="Bradley Hand ITC" pitchFamily="66" charset="0"/>
              </a:rPr>
              <a:t>sapiens</a:t>
            </a:r>
            <a:endParaRPr lang="en-US" sz="3200" b="1" u="sng" dirty="0"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65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96296E-6 L 0.63247 0.00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15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7200"/>
            <a:ext cx="2476500" cy="1981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572000"/>
            <a:ext cx="2476500" cy="1981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5115339"/>
            <a:ext cx="2000250" cy="1600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05400"/>
            <a:ext cx="2000250" cy="1600200"/>
          </a:xfrm>
          <a:prstGeom prst="rect">
            <a:avLst/>
          </a:prstGeom>
        </p:spPr>
      </p:pic>
      <p:sp>
        <p:nvSpPr>
          <p:cNvPr id="6" name="Horizontal Scroll 5"/>
          <p:cNvSpPr/>
          <p:nvPr/>
        </p:nvSpPr>
        <p:spPr>
          <a:xfrm>
            <a:off x="914400" y="762000"/>
            <a:ext cx="7315200" cy="342900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SutonnyMJ" pitchFamily="2" charset="0"/>
              </a:rPr>
              <a:t>K‡qKwU</a:t>
            </a:r>
            <a:r>
              <a:rPr lang="en-US" sz="4800" b="1" dirty="0" smtClean="0">
                <a:latin typeface="SutonnyMJ" pitchFamily="2" charset="0"/>
              </a:rPr>
              <a:t> </a:t>
            </a:r>
            <a:r>
              <a:rPr lang="en-US" sz="4800" b="1" dirty="0" err="1" smtClean="0">
                <a:latin typeface="SutonnyMJ" pitchFamily="2" charset="0"/>
              </a:rPr>
              <a:t>Rx‡ei</a:t>
            </a:r>
            <a:r>
              <a:rPr lang="en-US" sz="4800" b="1" dirty="0">
                <a:latin typeface="SutonnyMJ" pitchFamily="2" charset="0"/>
              </a:rPr>
              <a:t> </a:t>
            </a:r>
            <a:r>
              <a:rPr lang="en-US" sz="4800" b="1" dirty="0" err="1" smtClean="0">
                <a:latin typeface="SutonnyMJ" pitchFamily="2" charset="0"/>
              </a:rPr>
              <a:t>wØc</a:t>
            </a:r>
            <a:r>
              <a:rPr lang="en-US" sz="4800" b="1" dirty="0" smtClean="0">
                <a:latin typeface="SutonnyMJ" pitchFamily="2" charset="0"/>
              </a:rPr>
              <a:t>` </a:t>
            </a:r>
            <a:r>
              <a:rPr lang="en-US" sz="4800" b="1" dirty="0" err="1" smtClean="0">
                <a:latin typeface="SutonnyMJ" pitchFamily="2" charset="0"/>
              </a:rPr>
              <a:t>bvg</a:t>
            </a:r>
            <a:endParaRPr lang="en-US" sz="4800" b="1" dirty="0"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35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SutonnyMJ" pitchFamily="2" charset="0"/>
              </a:rPr>
              <a:t>mvaviY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bvg</a:t>
            </a:r>
            <a:r>
              <a:rPr lang="en-US" sz="2800" dirty="0" smtClean="0">
                <a:latin typeface="SutonnyMJ" pitchFamily="2" charset="0"/>
              </a:rPr>
              <a:t>: </a:t>
            </a:r>
            <a:r>
              <a:rPr lang="en-US" sz="2800" dirty="0" err="1" smtClean="0">
                <a:latin typeface="SutonnyMJ" pitchFamily="2" charset="0"/>
              </a:rPr>
              <a:t>kvcjv</a:t>
            </a:r>
            <a:endParaRPr lang="en-US" sz="2800" dirty="0">
              <a:latin typeface="SutonnyMJ" pitchFamily="2" charset="0"/>
            </a:endParaRP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3" r="15273"/>
          <a:stretch>
            <a:fillRect/>
          </a:stretch>
        </p:blipFill>
        <p:spPr/>
      </p:pic>
      <p:sp>
        <p:nvSpPr>
          <p:cNvPr id="6" name="Title 1"/>
          <p:cNvSpPr txBox="1">
            <a:spLocks/>
          </p:cNvSpPr>
          <p:nvPr/>
        </p:nvSpPr>
        <p:spPr>
          <a:xfrm>
            <a:off x="1828800" y="5410200"/>
            <a:ext cx="5486400" cy="56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latin typeface="SutonnyMJ" pitchFamily="2" charset="0"/>
              </a:rPr>
              <a:t>‰</a:t>
            </a:r>
            <a:r>
              <a:rPr lang="en-US" sz="2800" dirty="0" err="1" smtClean="0">
                <a:latin typeface="SutonnyMJ" pitchFamily="2" charset="0"/>
              </a:rPr>
              <a:t>eÁvwbK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bvg</a:t>
            </a:r>
            <a:r>
              <a:rPr lang="en-US" sz="2800" dirty="0" smtClean="0">
                <a:latin typeface="SutonnyMJ" pitchFamily="2" charset="0"/>
              </a:rPr>
              <a:t>: </a:t>
            </a:r>
            <a:r>
              <a:rPr lang="en-US" sz="2800" i="1" dirty="0" err="1" smtClean="0">
                <a:latin typeface="Bahnschrift" pitchFamily="34" charset="0"/>
              </a:rPr>
              <a:t>Nymphaea</a:t>
            </a:r>
            <a:r>
              <a:rPr lang="en-US" sz="2800" i="1" dirty="0" smtClean="0">
                <a:latin typeface="Bahnschrift" pitchFamily="34" charset="0"/>
              </a:rPr>
              <a:t>  </a:t>
            </a:r>
            <a:r>
              <a:rPr lang="en-US" sz="2800" i="1" dirty="0" err="1" smtClean="0">
                <a:latin typeface="Bahnschrift" pitchFamily="34" charset="0"/>
              </a:rPr>
              <a:t>nouchali</a:t>
            </a:r>
            <a:endParaRPr lang="en-US" sz="2800" i="1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49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337</Words>
  <Application>Microsoft Office PowerPoint</Application>
  <PresentationFormat>On-screen Show (4:3)</PresentationFormat>
  <Paragraphs>55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mvaviY bvg: kvcjv</vt:lpstr>
      <vt:lpstr>mvaviY bvg: ‡`v‡qj</vt:lpstr>
      <vt:lpstr>mvaviY bvg: KuvVvj</vt:lpstr>
      <vt:lpstr>mvaviY bvg: Bwjk</vt:lpstr>
      <vt:lpstr>mvaviY bvg: i‡qj †e½j UvBMvi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FUTURE TECHNOLOGY</dc:creator>
  <cp:lastModifiedBy>FUTURE TECHNOLOGY</cp:lastModifiedBy>
  <cp:revision>42</cp:revision>
  <dcterms:created xsi:type="dcterms:W3CDTF">2026-01-11T14:53:41Z</dcterms:created>
  <dcterms:modified xsi:type="dcterms:W3CDTF">2026-09-09T20:57:15Z</dcterms:modified>
</cp:coreProperties>
</file>