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73" r:id="rId3"/>
    <p:sldId id="274" r:id="rId4"/>
    <p:sldId id="275" r:id="rId5"/>
    <p:sldId id="257" r:id="rId6"/>
    <p:sldId id="290" r:id="rId7"/>
    <p:sldId id="258" r:id="rId8"/>
    <p:sldId id="259" r:id="rId9"/>
    <p:sldId id="277" r:id="rId10"/>
    <p:sldId id="260" r:id="rId11"/>
    <p:sldId id="291" r:id="rId12"/>
    <p:sldId id="292" r:id="rId13"/>
    <p:sldId id="293" r:id="rId14"/>
    <p:sldId id="295" r:id="rId15"/>
    <p:sldId id="266" r:id="rId16"/>
    <p:sldId id="296" r:id="rId17"/>
    <p:sldId id="298" r:id="rId18"/>
    <p:sldId id="300" r:id="rId19"/>
    <p:sldId id="299" r:id="rId20"/>
    <p:sldId id="301" r:id="rId21"/>
    <p:sldId id="297" r:id="rId22"/>
    <p:sldId id="271" r:id="rId23"/>
    <p:sldId id="288" r:id="rId24"/>
    <p:sldId id="289" r:id="rId25"/>
    <p:sldId id="294" r:id="rId26"/>
    <p:sldId id="268" r:id="rId27"/>
    <p:sldId id="269" r:id="rId28"/>
    <p:sldId id="270" r:id="rId29"/>
    <p:sldId id="272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08B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91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F45484-2DD0-4F43-9CA2-783E94C89006}" type="doc">
      <dgm:prSet loTypeId="urn:microsoft.com/office/officeart/2005/8/layout/list1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42E131F-BE2F-4F3F-A470-981CC9349B0B}">
      <dgm:prSet custT="1"/>
      <dgm:spPr/>
      <dgm:t>
        <a:bodyPr/>
        <a:lstStyle/>
        <a:p>
          <a:pPr rtl="0"/>
          <a:r>
            <a:rPr lang="as-IN" sz="2000" dirty="0" smtClean="0"/>
            <a:t>পাঠ শেষে শিক্ষার্থীরা—</a:t>
          </a:r>
          <a:endParaRPr lang="en-US" sz="2000" dirty="0"/>
        </a:p>
      </dgm:t>
    </dgm:pt>
    <dgm:pt modelId="{1FC248F9-9CA1-4DF9-A0C3-C536FC03C110}" type="parTrans" cxnId="{7489E2E0-A22B-4CE6-A17F-BF8FE97BFD9E}">
      <dgm:prSet/>
      <dgm:spPr/>
      <dgm:t>
        <a:bodyPr/>
        <a:lstStyle/>
        <a:p>
          <a:endParaRPr lang="en-US"/>
        </a:p>
      </dgm:t>
    </dgm:pt>
    <dgm:pt modelId="{1C34DF55-72CB-4CB2-B6EE-71531855EEDB}" type="sibTrans" cxnId="{7489E2E0-A22B-4CE6-A17F-BF8FE97BFD9E}">
      <dgm:prSet/>
      <dgm:spPr/>
      <dgm:t>
        <a:bodyPr/>
        <a:lstStyle/>
        <a:p>
          <a:endParaRPr lang="en-US"/>
        </a:p>
      </dgm:t>
    </dgm:pt>
    <dgm:pt modelId="{46741A1D-8BD8-4901-9144-6F6CF5FFD824}">
      <dgm:prSet custT="1"/>
      <dgm:spPr/>
      <dgm:t>
        <a:bodyPr/>
        <a:lstStyle/>
        <a:p>
          <a:r>
            <a:rPr lang="en-US" sz="2000" dirty="0" smtClean="0"/>
            <a:t>Data Encryption </a:t>
          </a:r>
          <a:r>
            <a:rPr lang="as-IN" sz="2000" dirty="0" smtClean="0"/>
            <a:t>কী তা সংজ্ঞায়িত করতে পারবে।</a:t>
          </a:r>
          <a:endParaRPr lang="en-US" sz="2000" dirty="0"/>
        </a:p>
      </dgm:t>
    </dgm:pt>
    <dgm:pt modelId="{6FDDE05D-FF98-4899-BFCC-5ED944CC7A27}" type="parTrans" cxnId="{73AEAC84-E68D-4E36-A02F-FF345A45B4F3}">
      <dgm:prSet/>
      <dgm:spPr/>
      <dgm:t>
        <a:bodyPr/>
        <a:lstStyle/>
        <a:p>
          <a:endParaRPr lang="en-US"/>
        </a:p>
      </dgm:t>
    </dgm:pt>
    <dgm:pt modelId="{F6DFDF41-0B92-4923-AD52-69EDBA3BAB64}" type="sibTrans" cxnId="{73AEAC84-E68D-4E36-A02F-FF345A45B4F3}">
      <dgm:prSet/>
      <dgm:spPr/>
      <dgm:t>
        <a:bodyPr/>
        <a:lstStyle/>
        <a:p>
          <a:endParaRPr lang="en-US"/>
        </a:p>
      </dgm:t>
    </dgm:pt>
    <dgm:pt modelId="{3C2E81AB-4A53-43EA-90CB-2A08BFC6AE7F}">
      <dgm:prSet custT="1"/>
      <dgm:spPr/>
      <dgm:t>
        <a:bodyPr/>
        <a:lstStyle/>
        <a:p>
          <a:pPr rtl="0"/>
          <a:r>
            <a:rPr lang="en-US" sz="2000" dirty="0" smtClean="0"/>
            <a:t>Plaintext, </a:t>
          </a:r>
          <a:r>
            <a:rPr lang="en-US" sz="2000" dirty="0" err="1" smtClean="0"/>
            <a:t>Ciphertext</a:t>
          </a:r>
          <a:r>
            <a:rPr lang="en-US" sz="2000" dirty="0" smtClean="0"/>
            <a:t>, Encryption, Decryption </a:t>
          </a:r>
          <a:r>
            <a:rPr lang="as-IN" sz="2000" dirty="0" smtClean="0"/>
            <a:t>ও </a:t>
          </a:r>
          <a:r>
            <a:rPr lang="en-US" sz="2000" dirty="0" smtClean="0"/>
            <a:t>Key-</a:t>
          </a:r>
          <a:r>
            <a:rPr lang="as-IN" sz="2000" dirty="0" smtClean="0"/>
            <a:t>এর ধারণা ব্যাখ্যা করতে পারবে।</a:t>
          </a:r>
          <a:endParaRPr lang="en-US" sz="2000" dirty="0"/>
        </a:p>
      </dgm:t>
    </dgm:pt>
    <dgm:pt modelId="{17242979-8C2C-4871-9140-70A4B2B0E4BD}" type="parTrans" cxnId="{DD513EB8-210D-4D05-A5AD-61299A010741}">
      <dgm:prSet/>
      <dgm:spPr/>
      <dgm:t>
        <a:bodyPr/>
        <a:lstStyle/>
        <a:p>
          <a:endParaRPr lang="en-US"/>
        </a:p>
      </dgm:t>
    </dgm:pt>
    <dgm:pt modelId="{8D7DDDC7-41E9-4315-A53F-3A0B81A2B3C5}" type="sibTrans" cxnId="{DD513EB8-210D-4D05-A5AD-61299A010741}">
      <dgm:prSet/>
      <dgm:spPr/>
      <dgm:t>
        <a:bodyPr/>
        <a:lstStyle/>
        <a:p>
          <a:endParaRPr lang="en-US"/>
        </a:p>
      </dgm:t>
    </dgm:pt>
    <dgm:pt modelId="{55E495CB-60F2-46E9-AA09-85B1A3E7810E}">
      <dgm:prSet custT="1"/>
      <dgm:spPr/>
      <dgm:t>
        <a:bodyPr/>
        <a:lstStyle/>
        <a:p>
          <a:pPr rtl="0"/>
          <a:r>
            <a:rPr lang="en-US" sz="2000" dirty="0" smtClean="0"/>
            <a:t>Encryption </a:t>
          </a:r>
          <a:r>
            <a:rPr lang="as-IN" sz="2000" dirty="0" smtClean="0"/>
            <a:t>ও </a:t>
          </a:r>
          <a:r>
            <a:rPr lang="en-US" sz="2000" dirty="0" smtClean="0"/>
            <a:t>Decryption-</a:t>
          </a:r>
          <a:r>
            <a:rPr lang="as-IN" sz="2000" dirty="0" smtClean="0"/>
            <a:t>এর পার্থক্য ব্যাখ্যা করতে পারবে।</a:t>
          </a:r>
          <a:endParaRPr lang="en-US" sz="2000" dirty="0"/>
        </a:p>
      </dgm:t>
    </dgm:pt>
    <dgm:pt modelId="{C091A763-801C-4AFA-8AA8-49EE95F409DC}" type="parTrans" cxnId="{CDE96AD0-4518-4AFA-B0BF-2AA21DD8006D}">
      <dgm:prSet/>
      <dgm:spPr/>
      <dgm:t>
        <a:bodyPr/>
        <a:lstStyle/>
        <a:p>
          <a:endParaRPr lang="en-US"/>
        </a:p>
      </dgm:t>
    </dgm:pt>
    <dgm:pt modelId="{343C6526-91C0-4DBC-95CF-D6D6AB0F5DF9}" type="sibTrans" cxnId="{CDE96AD0-4518-4AFA-B0BF-2AA21DD8006D}">
      <dgm:prSet/>
      <dgm:spPr/>
      <dgm:t>
        <a:bodyPr/>
        <a:lstStyle/>
        <a:p>
          <a:endParaRPr lang="en-US"/>
        </a:p>
      </dgm:t>
    </dgm:pt>
    <dgm:pt modelId="{C2DD6F80-439D-419B-BF49-1F8FDD962E3C}">
      <dgm:prSet custT="1"/>
      <dgm:spPr/>
      <dgm:t>
        <a:bodyPr/>
        <a:lstStyle/>
        <a:p>
          <a:pPr rtl="0"/>
          <a:r>
            <a:rPr lang="as-IN" sz="2000" dirty="0" smtClean="0"/>
            <a:t>বাস্তব জীবনে </a:t>
          </a:r>
          <a:r>
            <a:rPr lang="en-US" sz="2000" dirty="0" smtClean="0"/>
            <a:t>Data Encryption-</a:t>
          </a:r>
          <a:r>
            <a:rPr lang="as-IN" sz="2000" dirty="0" smtClean="0"/>
            <a:t>এর প্রয়োজনীয়তা ও ব্যবহার চিহ্নিত করতে পারবে।</a:t>
          </a:r>
          <a:endParaRPr lang="en-US" sz="2000" dirty="0"/>
        </a:p>
      </dgm:t>
    </dgm:pt>
    <dgm:pt modelId="{FD36BB7D-F4A9-4A27-8135-8B3CEAE1C363}" type="parTrans" cxnId="{492613D2-2186-4F54-8909-BAD2E7B3FCBF}">
      <dgm:prSet/>
      <dgm:spPr/>
      <dgm:t>
        <a:bodyPr/>
        <a:lstStyle/>
        <a:p>
          <a:endParaRPr lang="en-US"/>
        </a:p>
      </dgm:t>
    </dgm:pt>
    <dgm:pt modelId="{E26B5526-56E2-43F4-8C4C-DE9D2883E82D}" type="sibTrans" cxnId="{492613D2-2186-4F54-8909-BAD2E7B3FCBF}">
      <dgm:prSet/>
      <dgm:spPr/>
      <dgm:t>
        <a:bodyPr/>
        <a:lstStyle/>
        <a:p>
          <a:endParaRPr lang="en-US"/>
        </a:p>
      </dgm:t>
    </dgm:pt>
    <dgm:pt modelId="{4545EEA5-A290-4424-97CA-ADFFB8C1A9CD}" type="pres">
      <dgm:prSet presAssocID="{75F45484-2DD0-4F43-9CA2-783E94C8900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E865DCC-60D7-44A5-9562-0EE10C6EF702}" type="pres">
      <dgm:prSet presAssocID="{C42E131F-BE2F-4F3F-A470-981CC9349B0B}" presName="parentLin" presStyleCnt="0"/>
      <dgm:spPr/>
    </dgm:pt>
    <dgm:pt modelId="{34FA992E-B67A-467F-9AB8-85D9673D53CD}" type="pres">
      <dgm:prSet presAssocID="{C42E131F-BE2F-4F3F-A470-981CC9349B0B}" presName="parentLeftMargin" presStyleLbl="node1" presStyleIdx="0" presStyleCnt="5"/>
      <dgm:spPr/>
      <dgm:t>
        <a:bodyPr/>
        <a:lstStyle/>
        <a:p>
          <a:endParaRPr lang="en-US"/>
        </a:p>
      </dgm:t>
    </dgm:pt>
    <dgm:pt modelId="{7731194A-23CD-4F32-8E05-A4BEE2B15D81}" type="pres">
      <dgm:prSet presAssocID="{C42E131F-BE2F-4F3F-A470-981CC9349B0B}" presName="parentText" presStyleLbl="node1" presStyleIdx="0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FF2C03-2C5D-4315-8C4B-E81541273BA2}" type="pres">
      <dgm:prSet presAssocID="{C42E131F-BE2F-4F3F-A470-981CC9349B0B}" presName="negativeSpace" presStyleCnt="0"/>
      <dgm:spPr/>
    </dgm:pt>
    <dgm:pt modelId="{1FB9767C-A00F-4388-9AA2-2ED861E0A03A}" type="pres">
      <dgm:prSet presAssocID="{C42E131F-BE2F-4F3F-A470-981CC9349B0B}" presName="childText" presStyleLbl="conFgAcc1" presStyleIdx="0" presStyleCnt="5">
        <dgm:presLayoutVars>
          <dgm:bulletEnabled val="1"/>
        </dgm:presLayoutVars>
      </dgm:prSet>
      <dgm:spPr/>
    </dgm:pt>
    <dgm:pt modelId="{2D8FED52-9030-4718-88AB-26254B5403D5}" type="pres">
      <dgm:prSet presAssocID="{1C34DF55-72CB-4CB2-B6EE-71531855EEDB}" presName="spaceBetweenRectangles" presStyleCnt="0"/>
      <dgm:spPr/>
    </dgm:pt>
    <dgm:pt modelId="{AE52621C-73CE-4359-90A4-9CE0FD72C8AE}" type="pres">
      <dgm:prSet presAssocID="{46741A1D-8BD8-4901-9144-6F6CF5FFD824}" presName="parentLin" presStyleCnt="0"/>
      <dgm:spPr/>
    </dgm:pt>
    <dgm:pt modelId="{25EB314C-E835-4118-824C-94C16BA242CC}" type="pres">
      <dgm:prSet presAssocID="{46741A1D-8BD8-4901-9144-6F6CF5FFD824}" presName="parentLeftMargin" presStyleLbl="node1" presStyleIdx="0" presStyleCnt="5"/>
      <dgm:spPr/>
      <dgm:t>
        <a:bodyPr/>
        <a:lstStyle/>
        <a:p>
          <a:endParaRPr lang="en-US"/>
        </a:p>
      </dgm:t>
    </dgm:pt>
    <dgm:pt modelId="{A8D0FEF3-561B-456A-9F47-BB7B6F5EBE90}" type="pres">
      <dgm:prSet presAssocID="{46741A1D-8BD8-4901-9144-6F6CF5FFD824}" presName="parentText" presStyleLbl="node1" presStyleIdx="1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F10C3A-524D-40A6-806C-CAAF584805C0}" type="pres">
      <dgm:prSet presAssocID="{46741A1D-8BD8-4901-9144-6F6CF5FFD824}" presName="negativeSpace" presStyleCnt="0"/>
      <dgm:spPr/>
    </dgm:pt>
    <dgm:pt modelId="{CE12434D-AC2A-45FD-94F5-7555CA8812A3}" type="pres">
      <dgm:prSet presAssocID="{46741A1D-8BD8-4901-9144-6F6CF5FFD824}" presName="childText" presStyleLbl="conFgAcc1" presStyleIdx="1" presStyleCnt="5">
        <dgm:presLayoutVars>
          <dgm:bulletEnabled val="1"/>
        </dgm:presLayoutVars>
      </dgm:prSet>
      <dgm:spPr/>
    </dgm:pt>
    <dgm:pt modelId="{C2E03D2B-6511-4211-BC35-A3667FB4373B}" type="pres">
      <dgm:prSet presAssocID="{F6DFDF41-0B92-4923-AD52-69EDBA3BAB64}" presName="spaceBetweenRectangles" presStyleCnt="0"/>
      <dgm:spPr/>
    </dgm:pt>
    <dgm:pt modelId="{793CEE84-CF18-44A3-83F4-0038EA418F96}" type="pres">
      <dgm:prSet presAssocID="{3C2E81AB-4A53-43EA-90CB-2A08BFC6AE7F}" presName="parentLin" presStyleCnt="0"/>
      <dgm:spPr/>
    </dgm:pt>
    <dgm:pt modelId="{DB2D91BD-9835-4CDF-96A8-80E6D8813ED9}" type="pres">
      <dgm:prSet presAssocID="{3C2E81AB-4A53-43EA-90CB-2A08BFC6AE7F}" presName="parentLeftMargin" presStyleLbl="node1" presStyleIdx="1" presStyleCnt="5"/>
      <dgm:spPr/>
      <dgm:t>
        <a:bodyPr/>
        <a:lstStyle/>
        <a:p>
          <a:endParaRPr lang="en-US"/>
        </a:p>
      </dgm:t>
    </dgm:pt>
    <dgm:pt modelId="{39D6F738-F4E0-48A4-9E22-FE45601EA5C7}" type="pres">
      <dgm:prSet presAssocID="{3C2E81AB-4A53-43EA-90CB-2A08BFC6AE7F}" presName="parentText" presStyleLbl="node1" presStyleIdx="2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EBD828-D3AF-44D7-B0E4-DE590068E982}" type="pres">
      <dgm:prSet presAssocID="{3C2E81AB-4A53-43EA-90CB-2A08BFC6AE7F}" presName="negativeSpace" presStyleCnt="0"/>
      <dgm:spPr/>
    </dgm:pt>
    <dgm:pt modelId="{AA74964C-F4F1-4A60-B76B-576D3ABE254D}" type="pres">
      <dgm:prSet presAssocID="{3C2E81AB-4A53-43EA-90CB-2A08BFC6AE7F}" presName="childText" presStyleLbl="conFgAcc1" presStyleIdx="2" presStyleCnt="5">
        <dgm:presLayoutVars>
          <dgm:bulletEnabled val="1"/>
        </dgm:presLayoutVars>
      </dgm:prSet>
      <dgm:spPr/>
    </dgm:pt>
    <dgm:pt modelId="{20A3337F-4FDE-47EA-9A9A-4E138EE2EE7E}" type="pres">
      <dgm:prSet presAssocID="{8D7DDDC7-41E9-4315-A53F-3A0B81A2B3C5}" presName="spaceBetweenRectangles" presStyleCnt="0"/>
      <dgm:spPr/>
    </dgm:pt>
    <dgm:pt modelId="{E191A002-EEAE-4903-B6CA-DB95F64C7119}" type="pres">
      <dgm:prSet presAssocID="{55E495CB-60F2-46E9-AA09-85B1A3E7810E}" presName="parentLin" presStyleCnt="0"/>
      <dgm:spPr/>
    </dgm:pt>
    <dgm:pt modelId="{95D5863B-5BEA-415B-BBA8-EC6F96B241FF}" type="pres">
      <dgm:prSet presAssocID="{55E495CB-60F2-46E9-AA09-85B1A3E7810E}" presName="parentLeftMargin" presStyleLbl="node1" presStyleIdx="2" presStyleCnt="5"/>
      <dgm:spPr/>
      <dgm:t>
        <a:bodyPr/>
        <a:lstStyle/>
        <a:p>
          <a:endParaRPr lang="en-US"/>
        </a:p>
      </dgm:t>
    </dgm:pt>
    <dgm:pt modelId="{8A4CBD2D-7B7B-48EE-AA2A-E4081ABD6C7F}" type="pres">
      <dgm:prSet presAssocID="{55E495CB-60F2-46E9-AA09-85B1A3E7810E}" presName="parentText" presStyleLbl="node1" presStyleIdx="3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6AB8EF-77C4-4DFE-8C03-46ECBF440DAC}" type="pres">
      <dgm:prSet presAssocID="{55E495CB-60F2-46E9-AA09-85B1A3E7810E}" presName="negativeSpace" presStyleCnt="0"/>
      <dgm:spPr/>
    </dgm:pt>
    <dgm:pt modelId="{107A2788-736C-432D-AE88-9738CD8BD721}" type="pres">
      <dgm:prSet presAssocID="{55E495CB-60F2-46E9-AA09-85B1A3E7810E}" presName="childText" presStyleLbl="conFgAcc1" presStyleIdx="3" presStyleCnt="5">
        <dgm:presLayoutVars>
          <dgm:bulletEnabled val="1"/>
        </dgm:presLayoutVars>
      </dgm:prSet>
      <dgm:spPr/>
    </dgm:pt>
    <dgm:pt modelId="{BD7DDFA6-2BE8-4AEF-8B89-8952C3F59E19}" type="pres">
      <dgm:prSet presAssocID="{343C6526-91C0-4DBC-95CF-D6D6AB0F5DF9}" presName="spaceBetweenRectangles" presStyleCnt="0"/>
      <dgm:spPr/>
    </dgm:pt>
    <dgm:pt modelId="{B8989D35-3235-4637-9BD9-443DF35B5147}" type="pres">
      <dgm:prSet presAssocID="{C2DD6F80-439D-419B-BF49-1F8FDD962E3C}" presName="parentLin" presStyleCnt="0"/>
      <dgm:spPr/>
    </dgm:pt>
    <dgm:pt modelId="{B4B3DBF6-E1B0-4D31-9736-6FB99B822491}" type="pres">
      <dgm:prSet presAssocID="{C2DD6F80-439D-419B-BF49-1F8FDD962E3C}" presName="parentLeftMargin" presStyleLbl="node1" presStyleIdx="3" presStyleCnt="5"/>
      <dgm:spPr/>
      <dgm:t>
        <a:bodyPr/>
        <a:lstStyle/>
        <a:p>
          <a:endParaRPr lang="en-US"/>
        </a:p>
      </dgm:t>
    </dgm:pt>
    <dgm:pt modelId="{6040404B-364C-41E7-9730-5D3FFB19CB69}" type="pres">
      <dgm:prSet presAssocID="{C2DD6F80-439D-419B-BF49-1F8FDD962E3C}" presName="parentText" presStyleLbl="node1" presStyleIdx="4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EC972E-A11D-4776-A99F-EAA03A8D35EC}" type="pres">
      <dgm:prSet presAssocID="{C2DD6F80-439D-419B-BF49-1F8FDD962E3C}" presName="negativeSpace" presStyleCnt="0"/>
      <dgm:spPr/>
    </dgm:pt>
    <dgm:pt modelId="{C0A2327D-0944-48B9-B0FA-08DA563B98E9}" type="pres">
      <dgm:prSet presAssocID="{C2DD6F80-439D-419B-BF49-1F8FDD962E3C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7489E2E0-A22B-4CE6-A17F-BF8FE97BFD9E}" srcId="{75F45484-2DD0-4F43-9CA2-783E94C89006}" destId="{C42E131F-BE2F-4F3F-A470-981CC9349B0B}" srcOrd="0" destOrd="0" parTransId="{1FC248F9-9CA1-4DF9-A0C3-C536FC03C110}" sibTransId="{1C34DF55-72CB-4CB2-B6EE-71531855EEDB}"/>
    <dgm:cxn modelId="{0096AA9E-22DE-42D7-82C6-4809C6AC6FDA}" type="presOf" srcId="{55E495CB-60F2-46E9-AA09-85B1A3E7810E}" destId="{95D5863B-5BEA-415B-BBA8-EC6F96B241FF}" srcOrd="0" destOrd="0" presId="urn:microsoft.com/office/officeart/2005/8/layout/list1"/>
    <dgm:cxn modelId="{CDE96AD0-4518-4AFA-B0BF-2AA21DD8006D}" srcId="{75F45484-2DD0-4F43-9CA2-783E94C89006}" destId="{55E495CB-60F2-46E9-AA09-85B1A3E7810E}" srcOrd="3" destOrd="0" parTransId="{C091A763-801C-4AFA-8AA8-49EE95F409DC}" sibTransId="{343C6526-91C0-4DBC-95CF-D6D6AB0F5DF9}"/>
    <dgm:cxn modelId="{D12F3BBF-0B85-4205-9518-DD5881620484}" type="presOf" srcId="{75F45484-2DD0-4F43-9CA2-783E94C89006}" destId="{4545EEA5-A290-4424-97CA-ADFFB8C1A9CD}" srcOrd="0" destOrd="0" presId="urn:microsoft.com/office/officeart/2005/8/layout/list1"/>
    <dgm:cxn modelId="{DD513EB8-210D-4D05-A5AD-61299A010741}" srcId="{75F45484-2DD0-4F43-9CA2-783E94C89006}" destId="{3C2E81AB-4A53-43EA-90CB-2A08BFC6AE7F}" srcOrd="2" destOrd="0" parTransId="{17242979-8C2C-4871-9140-70A4B2B0E4BD}" sibTransId="{8D7DDDC7-41E9-4315-A53F-3A0B81A2B3C5}"/>
    <dgm:cxn modelId="{5E64E3E0-7F50-4069-B701-D0A0AF9FDF56}" type="presOf" srcId="{C42E131F-BE2F-4F3F-A470-981CC9349B0B}" destId="{34FA992E-B67A-467F-9AB8-85D9673D53CD}" srcOrd="0" destOrd="0" presId="urn:microsoft.com/office/officeart/2005/8/layout/list1"/>
    <dgm:cxn modelId="{73AEAC84-E68D-4E36-A02F-FF345A45B4F3}" srcId="{75F45484-2DD0-4F43-9CA2-783E94C89006}" destId="{46741A1D-8BD8-4901-9144-6F6CF5FFD824}" srcOrd="1" destOrd="0" parTransId="{6FDDE05D-FF98-4899-BFCC-5ED944CC7A27}" sibTransId="{F6DFDF41-0B92-4923-AD52-69EDBA3BAB64}"/>
    <dgm:cxn modelId="{83CB0CD9-9BA5-48C2-BC5D-A0A09D775573}" type="presOf" srcId="{C42E131F-BE2F-4F3F-A470-981CC9349B0B}" destId="{7731194A-23CD-4F32-8E05-A4BEE2B15D81}" srcOrd="1" destOrd="0" presId="urn:microsoft.com/office/officeart/2005/8/layout/list1"/>
    <dgm:cxn modelId="{3350B39F-0FE8-449E-A8C2-6BFD611BC4C0}" type="presOf" srcId="{55E495CB-60F2-46E9-AA09-85B1A3E7810E}" destId="{8A4CBD2D-7B7B-48EE-AA2A-E4081ABD6C7F}" srcOrd="1" destOrd="0" presId="urn:microsoft.com/office/officeart/2005/8/layout/list1"/>
    <dgm:cxn modelId="{C9FB5A2B-570D-4098-87AF-EF8006AEF076}" type="presOf" srcId="{C2DD6F80-439D-419B-BF49-1F8FDD962E3C}" destId="{B4B3DBF6-E1B0-4D31-9736-6FB99B822491}" srcOrd="0" destOrd="0" presId="urn:microsoft.com/office/officeart/2005/8/layout/list1"/>
    <dgm:cxn modelId="{D9A6CD5A-1DEF-419E-B13C-2AFBF02B63F4}" type="presOf" srcId="{3C2E81AB-4A53-43EA-90CB-2A08BFC6AE7F}" destId="{DB2D91BD-9835-4CDF-96A8-80E6D8813ED9}" srcOrd="0" destOrd="0" presId="urn:microsoft.com/office/officeart/2005/8/layout/list1"/>
    <dgm:cxn modelId="{4B1CECE8-2D85-41D8-A86E-D7C172C9CF4B}" type="presOf" srcId="{46741A1D-8BD8-4901-9144-6F6CF5FFD824}" destId="{A8D0FEF3-561B-456A-9F47-BB7B6F5EBE90}" srcOrd="1" destOrd="0" presId="urn:microsoft.com/office/officeart/2005/8/layout/list1"/>
    <dgm:cxn modelId="{9A554A3B-35B6-4278-8E1E-A7A3C37098B8}" type="presOf" srcId="{C2DD6F80-439D-419B-BF49-1F8FDD962E3C}" destId="{6040404B-364C-41E7-9730-5D3FFB19CB69}" srcOrd="1" destOrd="0" presId="urn:microsoft.com/office/officeart/2005/8/layout/list1"/>
    <dgm:cxn modelId="{492613D2-2186-4F54-8909-BAD2E7B3FCBF}" srcId="{75F45484-2DD0-4F43-9CA2-783E94C89006}" destId="{C2DD6F80-439D-419B-BF49-1F8FDD962E3C}" srcOrd="4" destOrd="0" parTransId="{FD36BB7D-F4A9-4A27-8135-8B3CEAE1C363}" sibTransId="{E26B5526-56E2-43F4-8C4C-DE9D2883E82D}"/>
    <dgm:cxn modelId="{D3E80ADB-2FFA-49FC-8A63-7F11A844674F}" type="presOf" srcId="{46741A1D-8BD8-4901-9144-6F6CF5FFD824}" destId="{25EB314C-E835-4118-824C-94C16BA242CC}" srcOrd="0" destOrd="0" presId="urn:microsoft.com/office/officeart/2005/8/layout/list1"/>
    <dgm:cxn modelId="{88495DFD-D7B3-4BE3-AB8C-BD81DDF07F31}" type="presOf" srcId="{3C2E81AB-4A53-43EA-90CB-2A08BFC6AE7F}" destId="{39D6F738-F4E0-48A4-9E22-FE45601EA5C7}" srcOrd="1" destOrd="0" presId="urn:microsoft.com/office/officeart/2005/8/layout/list1"/>
    <dgm:cxn modelId="{AAF8F15F-C849-4773-BE5E-25CA4BEF4018}" type="presParOf" srcId="{4545EEA5-A290-4424-97CA-ADFFB8C1A9CD}" destId="{0E865DCC-60D7-44A5-9562-0EE10C6EF702}" srcOrd="0" destOrd="0" presId="urn:microsoft.com/office/officeart/2005/8/layout/list1"/>
    <dgm:cxn modelId="{33C9A7AA-4B03-4CC0-AAE6-10B499DDA954}" type="presParOf" srcId="{0E865DCC-60D7-44A5-9562-0EE10C6EF702}" destId="{34FA992E-B67A-467F-9AB8-85D9673D53CD}" srcOrd="0" destOrd="0" presId="urn:microsoft.com/office/officeart/2005/8/layout/list1"/>
    <dgm:cxn modelId="{74F1E355-04EA-45C6-A65E-0E4C66A7C63E}" type="presParOf" srcId="{0E865DCC-60D7-44A5-9562-0EE10C6EF702}" destId="{7731194A-23CD-4F32-8E05-A4BEE2B15D81}" srcOrd="1" destOrd="0" presId="urn:microsoft.com/office/officeart/2005/8/layout/list1"/>
    <dgm:cxn modelId="{094A1231-84A1-4518-A2A8-D593CDAE92A1}" type="presParOf" srcId="{4545EEA5-A290-4424-97CA-ADFFB8C1A9CD}" destId="{C8FF2C03-2C5D-4315-8C4B-E81541273BA2}" srcOrd="1" destOrd="0" presId="urn:microsoft.com/office/officeart/2005/8/layout/list1"/>
    <dgm:cxn modelId="{3727ACF7-F3A0-4F37-A951-A43C31C52454}" type="presParOf" srcId="{4545EEA5-A290-4424-97CA-ADFFB8C1A9CD}" destId="{1FB9767C-A00F-4388-9AA2-2ED861E0A03A}" srcOrd="2" destOrd="0" presId="urn:microsoft.com/office/officeart/2005/8/layout/list1"/>
    <dgm:cxn modelId="{919A8867-D99F-4E3E-BC25-C06B3457F06F}" type="presParOf" srcId="{4545EEA5-A290-4424-97CA-ADFFB8C1A9CD}" destId="{2D8FED52-9030-4718-88AB-26254B5403D5}" srcOrd="3" destOrd="0" presId="urn:microsoft.com/office/officeart/2005/8/layout/list1"/>
    <dgm:cxn modelId="{890E3FEA-DBEA-4425-87CA-299A1220A9BB}" type="presParOf" srcId="{4545EEA5-A290-4424-97CA-ADFFB8C1A9CD}" destId="{AE52621C-73CE-4359-90A4-9CE0FD72C8AE}" srcOrd="4" destOrd="0" presId="urn:microsoft.com/office/officeart/2005/8/layout/list1"/>
    <dgm:cxn modelId="{F64CF60A-C32E-4E9E-B238-5D1FA09C391C}" type="presParOf" srcId="{AE52621C-73CE-4359-90A4-9CE0FD72C8AE}" destId="{25EB314C-E835-4118-824C-94C16BA242CC}" srcOrd="0" destOrd="0" presId="urn:microsoft.com/office/officeart/2005/8/layout/list1"/>
    <dgm:cxn modelId="{69F0BE90-CFCE-4A5A-ADE4-89638D08E5DE}" type="presParOf" srcId="{AE52621C-73CE-4359-90A4-9CE0FD72C8AE}" destId="{A8D0FEF3-561B-456A-9F47-BB7B6F5EBE90}" srcOrd="1" destOrd="0" presId="urn:microsoft.com/office/officeart/2005/8/layout/list1"/>
    <dgm:cxn modelId="{ADDFCF43-F897-4B34-85A1-F159D6304DA3}" type="presParOf" srcId="{4545EEA5-A290-4424-97CA-ADFFB8C1A9CD}" destId="{A3F10C3A-524D-40A6-806C-CAAF584805C0}" srcOrd="5" destOrd="0" presId="urn:microsoft.com/office/officeart/2005/8/layout/list1"/>
    <dgm:cxn modelId="{5E6180B5-2FF7-4EC3-8CDB-3CA6B8BBC675}" type="presParOf" srcId="{4545EEA5-A290-4424-97CA-ADFFB8C1A9CD}" destId="{CE12434D-AC2A-45FD-94F5-7555CA8812A3}" srcOrd="6" destOrd="0" presId="urn:microsoft.com/office/officeart/2005/8/layout/list1"/>
    <dgm:cxn modelId="{1CF50973-745C-441D-B373-EE2A378C4AB6}" type="presParOf" srcId="{4545EEA5-A290-4424-97CA-ADFFB8C1A9CD}" destId="{C2E03D2B-6511-4211-BC35-A3667FB4373B}" srcOrd="7" destOrd="0" presId="urn:microsoft.com/office/officeart/2005/8/layout/list1"/>
    <dgm:cxn modelId="{FFC7B156-9912-4875-B020-F21F92893462}" type="presParOf" srcId="{4545EEA5-A290-4424-97CA-ADFFB8C1A9CD}" destId="{793CEE84-CF18-44A3-83F4-0038EA418F96}" srcOrd="8" destOrd="0" presId="urn:microsoft.com/office/officeart/2005/8/layout/list1"/>
    <dgm:cxn modelId="{299D77D9-BBF2-4263-8579-FAED4A0340D4}" type="presParOf" srcId="{793CEE84-CF18-44A3-83F4-0038EA418F96}" destId="{DB2D91BD-9835-4CDF-96A8-80E6D8813ED9}" srcOrd="0" destOrd="0" presId="urn:microsoft.com/office/officeart/2005/8/layout/list1"/>
    <dgm:cxn modelId="{0B7BF258-277C-47E4-8E55-E7E943F61CC6}" type="presParOf" srcId="{793CEE84-CF18-44A3-83F4-0038EA418F96}" destId="{39D6F738-F4E0-48A4-9E22-FE45601EA5C7}" srcOrd="1" destOrd="0" presId="urn:microsoft.com/office/officeart/2005/8/layout/list1"/>
    <dgm:cxn modelId="{184B9641-2E66-4392-8172-E495F6E4158E}" type="presParOf" srcId="{4545EEA5-A290-4424-97CA-ADFFB8C1A9CD}" destId="{B0EBD828-D3AF-44D7-B0E4-DE590068E982}" srcOrd="9" destOrd="0" presId="urn:microsoft.com/office/officeart/2005/8/layout/list1"/>
    <dgm:cxn modelId="{91D4D6E3-D5A9-4122-A9D2-51AAA330BE2A}" type="presParOf" srcId="{4545EEA5-A290-4424-97CA-ADFFB8C1A9CD}" destId="{AA74964C-F4F1-4A60-B76B-576D3ABE254D}" srcOrd="10" destOrd="0" presId="urn:microsoft.com/office/officeart/2005/8/layout/list1"/>
    <dgm:cxn modelId="{6BD936C8-B9AE-4C9A-A42A-A89AC7263580}" type="presParOf" srcId="{4545EEA5-A290-4424-97CA-ADFFB8C1A9CD}" destId="{20A3337F-4FDE-47EA-9A9A-4E138EE2EE7E}" srcOrd="11" destOrd="0" presId="urn:microsoft.com/office/officeart/2005/8/layout/list1"/>
    <dgm:cxn modelId="{92DF7CD9-A9C4-4543-8DFF-14D18179445F}" type="presParOf" srcId="{4545EEA5-A290-4424-97CA-ADFFB8C1A9CD}" destId="{E191A002-EEAE-4903-B6CA-DB95F64C7119}" srcOrd="12" destOrd="0" presId="urn:microsoft.com/office/officeart/2005/8/layout/list1"/>
    <dgm:cxn modelId="{BEBA194D-884A-4315-8BFB-CBD89D244233}" type="presParOf" srcId="{E191A002-EEAE-4903-B6CA-DB95F64C7119}" destId="{95D5863B-5BEA-415B-BBA8-EC6F96B241FF}" srcOrd="0" destOrd="0" presId="urn:microsoft.com/office/officeart/2005/8/layout/list1"/>
    <dgm:cxn modelId="{49A7E55C-2167-4E68-8000-9D812B584E9E}" type="presParOf" srcId="{E191A002-EEAE-4903-B6CA-DB95F64C7119}" destId="{8A4CBD2D-7B7B-48EE-AA2A-E4081ABD6C7F}" srcOrd="1" destOrd="0" presId="urn:microsoft.com/office/officeart/2005/8/layout/list1"/>
    <dgm:cxn modelId="{7A833B17-6264-4F7F-9BEC-554C562E246A}" type="presParOf" srcId="{4545EEA5-A290-4424-97CA-ADFFB8C1A9CD}" destId="{5B6AB8EF-77C4-4DFE-8C03-46ECBF440DAC}" srcOrd="13" destOrd="0" presId="urn:microsoft.com/office/officeart/2005/8/layout/list1"/>
    <dgm:cxn modelId="{B4F049D7-6FCC-45CB-A2C4-D6711AE488BB}" type="presParOf" srcId="{4545EEA5-A290-4424-97CA-ADFFB8C1A9CD}" destId="{107A2788-736C-432D-AE88-9738CD8BD721}" srcOrd="14" destOrd="0" presId="urn:microsoft.com/office/officeart/2005/8/layout/list1"/>
    <dgm:cxn modelId="{426D121F-9F83-40FB-8432-7A6185280121}" type="presParOf" srcId="{4545EEA5-A290-4424-97CA-ADFFB8C1A9CD}" destId="{BD7DDFA6-2BE8-4AEF-8B89-8952C3F59E19}" srcOrd="15" destOrd="0" presId="urn:microsoft.com/office/officeart/2005/8/layout/list1"/>
    <dgm:cxn modelId="{BEBEB5AE-A9A0-45CB-A542-1C343A85BE9D}" type="presParOf" srcId="{4545EEA5-A290-4424-97CA-ADFFB8C1A9CD}" destId="{B8989D35-3235-4637-9BD9-443DF35B5147}" srcOrd="16" destOrd="0" presId="urn:microsoft.com/office/officeart/2005/8/layout/list1"/>
    <dgm:cxn modelId="{5E5F65C8-8B8F-4F80-BE10-620409FAFC44}" type="presParOf" srcId="{B8989D35-3235-4637-9BD9-443DF35B5147}" destId="{B4B3DBF6-E1B0-4D31-9736-6FB99B822491}" srcOrd="0" destOrd="0" presId="urn:microsoft.com/office/officeart/2005/8/layout/list1"/>
    <dgm:cxn modelId="{A3DF0B8A-6AD7-4BDA-88A5-C349BFA48AAE}" type="presParOf" srcId="{B8989D35-3235-4637-9BD9-443DF35B5147}" destId="{6040404B-364C-41E7-9730-5D3FFB19CB69}" srcOrd="1" destOrd="0" presId="urn:microsoft.com/office/officeart/2005/8/layout/list1"/>
    <dgm:cxn modelId="{9DEAC5A9-1FC9-411B-85B5-D2DF25D58E44}" type="presParOf" srcId="{4545EEA5-A290-4424-97CA-ADFFB8C1A9CD}" destId="{D4EC972E-A11D-4776-A99F-EAA03A8D35EC}" srcOrd="17" destOrd="0" presId="urn:microsoft.com/office/officeart/2005/8/layout/list1"/>
    <dgm:cxn modelId="{07EFB0BC-AB97-4D3D-88B8-1444E0A44326}" type="presParOf" srcId="{4545EEA5-A290-4424-97CA-ADFFB8C1A9CD}" destId="{C0A2327D-0944-48B9-B0FA-08DA563B98E9}" srcOrd="18" destOrd="0" presId="urn:microsoft.com/office/officeart/2005/8/layout/list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B0BF34-F237-4ED4-8732-023E33DBC78F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7A9931F-3681-4A1F-965A-43CE65CC9C33}">
      <dgm:prSet phldrT="[Text]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as-IN" dirty="0" smtClean="0">
              <a:solidFill>
                <a:srgbClr val="FFFF00"/>
              </a:solidFill>
            </a:rPr>
            <a:t>     মূল তথ্য</a:t>
          </a:r>
          <a:r>
            <a:rPr lang="en-US" dirty="0" smtClean="0">
              <a:solidFill>
                <a:srgbClr val="FFFF00"/>
              </a:solidFill>
            </a:rPr>
            <a:t>  (Plaintext)</a:t>
          </a:r>
          <a:endParaRPr lang="en-US" dirty="0">
            <a:solidFill>
              <a:srgbClr val="FFFF00"/>
            </a:solidFill>
          </a:endParaRPr>
        </a:p>
      </dgm:t>
    </dgm:pt>
    <dgm:pt modelId="{47C66127-24C8-4D53-8205-376F64D5D602}" type="parTrans" cxnId="{AD82C00A-BDCB-4497-AA97-5DD7E689EF4E}">
      <dgm:prSet/>
      <dgm:spPr/>
      <dgm:t>
        <a:bodyPr/>
        <a:lstStyle/>
        <a:p>
          <a:endParaRPr lang="en-US"/>
        </a:p>
      </dgm:t>
    </dgm:pt>
    <dgm:pt modelId="{575212D5-14FE-4883-AB06-376549AF2AAA}" type="sibTrans" cxnId="{AD82C00A-BDCB-4497-AA97-5DD7E689EF4E}">
      <dgm:prSet/>
      <dgm:spPr/>
      <dgm:t>
        <a:bodyPr/>
        <a:lstStyle/>
        <a:p>
          <a:endParaRPr lang="en-US"/>
        </a:p>
      </dgm:t>
    </dgm:pt>
    <dgm:pt modelId="{AFAA22A4-740B-403F-AF29-D6AE1AC63E50}">
      <dgm:prSet phldrT="[Text]"/>
      <dgm:spPr>
        <a:blipFill rotWithShape="0">
          <a:blip xmlns:r="http://schemas.openxmlformats.org/officeDocument/2006/relationships" r:embed="rId2"/>
          <a:tile tx="0" ty="0" sx="100000" sy="100000" flip="none" algn="tl"/>
        </a:blipFill>
      </dgm:spPr>
      <dgm:t>
        <a:bodyPr/>
        <a:lstStyle/>
        <a:p>
          <a:r>
            <a:rPr lang="en-US" dirty="0" smtClean="0">
              <a:solidFill>
                <a:srgbClr val="FFFF00"/>
              </a:solidFill>
            </a:rPr>
            <a:t> Encryption Algorithm + Key</a:t>
          </a:r>
          <a:endParaRPr lang="en-US" dirty="0">
            <a:solidFill>
              <a:srgbClr val="FFFF00"/>
            </a:solidFill>
          </a:endParaRPr>
        </a:p>
      </dgm:t>
    </dgm:pt>
    <dgm:pt modelId="{C7DE8AEA-1A83-47AE-8377-74A0299C6878}" type="parTrans" cxnId="{8553408A-5BE3-4974-85DA-54296E52A877}">
      <dgm:prSet/>
      <dgm:spPr/>
      <dgm:t>
        <a:bodyPr/>
        <a:lstStyle/>
        <a:p>
          <a:endParaRPr lang="en-US"/>
        </a:p>
      </dgm:t>
    </dgm:pt>
    <dgm:pt modelId="{5F1BB321-8BDB-458E-A0A5-4759623B43C1}" type="sibTrans" cxnId="{8553408A-5BE3-4974-85DA-54296E52A877}">
      <dgm:prSet/>
      <dgm:spPr/>
      <dgm:t>
        <a:bodyPr/>
        <a:lstStyle/>
        <a:p>
          <a:endParaRPr lang="en-US"/>
        </a:p>
      </dgm:t>
    </dgm:pt>
    <dgm:pt modelId="{738155DB-CCE4-426E-A362-D31CBF699979}">
      <dgm:prSet phldrT="[Text]"/>
      <dgm:spPr>
        <a:blipFill rotWithShape="0">
          <a:blip xmlns:r="http://schemas.openxmlformats.org/officeDocument/2006/relationships" r:embed="rId3"/>
          <a:tile tx="0" ty="0" sx="100000" sy="100000" flip="none" algn="tl"/>
        </a:blipFill>
      </dgm:spPr>
      <dgm:t>
        <a:bodyPr/>
        <a:lstStyle/>
        <a:p>
          <a:r>
            <a:rPr lang="en-US" dirty="0" smtClean="0">
              <a:solidFill>
                <a:srgbClr val="FFFF00"/>
              </a:solidFill>
            </a:rPr>
            <a:t> Encrypted Data (</a:t>
          </a:r>
          <a:r>
            <a:rPr lang="en-US" dirty="0" err="1" smtClean="0">
              <a:solidFill>
                <a:srgbClr val="FFFF00"/>
              </a:solidFill>
            </a:rPr>
            <a:t>Ciphertext</a:t>
          </a:r>
          <a:r>
            <a:rPr lang="en-US" dirty="0" smtClean="0">
              <a:solidFill>
                <a:srgbClr val="FFFF00"/>
              </a:solidFill>
            </a:rPr>
            <a:t>)</a:t>
          </a:r>
          <a:endParaRPr lang="en-US" dirty="0">
            <a:solidFill>
              <a:srgbClr val="FFFF00"/>
            </a:solidFill>
          </a:endParaRPr>
        </a:p>
      </dgm:t>
    </dgm:pt>
    <dgm:pt modelId="{7F44DAAA-692B-4073-A68D-B57F4272938A}" type="sibTrans" cxnId="{8A261250-E210-4E32-8061-892C4F0E8A11}">
      <dgm:prSet/>
      <dgm:spPr/>
      <dgm:t>
        <a:bodyPr/>
        <a:lstStyle/>
        <a:p>
          <a:endParaRPr lang="en-US"/>
        </a:p>
      </dgm:t>
    </dgm:pt>
    <dgm:pt modelId="{F1EE8380-A4D3-463E-96AD-03EB1C3EE0E6}" type="parTrans" cxnId="{8A261250-E210-4E32-8061-892C4F0E8A11}">
      <dgm:prSet/>
      <dgm:spPr/>
      <dgm:t>
        <a:bodyPr/>
        <a:lstStyle/>
        <a:p>
          <a:endParaRPr lang="en-US"/>
        </a:p>
      </dgm:t>
    </dgm:pt>
    <dgm:pt modelId="{2A3CBBE5-69E5-404A-8F0D-6753673F7A41}" type="pres">
      <dgm:prSet presAssocID="{96B0BF34-F237-4ED4-8732-023E33DBC78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07ADAFD-5383-4E81-93E7-F1EE29158472}" type="pres">
      <dgm:prSet presAssocID="{738155DB-CCE4-426E-A362-D31CBF699979}" presName="boxAndChildren" presStyleCnt="0"/>
      <dgm:spPr/>
    </dgm:pt>
    <dgm:pt modelId="{9BF793D6-7F86-43FB-B5AE-C175A5C8AA7F}" type="pres">
      <dgm:prSet presAssocID="{738155DB-CCE4-426E-A362-D31CBF699979}" presName="parentTextBox" presStyleLbl="node1" presStyleIdx="0" presStyleCnt="3"/>
      <dgm:spPr/>
      <dgm:t>
        <a:bodyPr/>
        <a:lstStyle/>
        <a:p>
          <a:endParaRPr lang="en-US"/>
        </a:p>
      </dgm:t>
    </dgm:pt>
    <dgm:pt modelId="{4B830023-37BF-4006-94E7-7588C9F13121}" type="pres">
      <dgm:prSet presAssocID="{5F1BB321-8BDB-458E-A0A5-4759623B43C1}" presName="sp" presStyleCnt="0"/>
      <dgm:spPr/>
    </dgm:pt>
    <dgm:pt modelId="{C424B396-D9E6-498F-88E5-A4ADE2462C95}" type="pres">
      <dgm:prSet presAssocID="{AFAA22A4-740B-403F-AF29-D6AE1AC63E50}" presName="arrowAndChildren" presStyleCnt="0"/>
      <dgm:spPr/>
    </dgm:pt>
    <dgm:pt modelId="{A08B40F7-A1EE-4392-87F5-BC6B70A7F3C8}" type="pres">
      <dgm:prSet presAssocID="{AFAA22A4-740B-403F-AF29-D6AE1AC63E50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D9075A00-B218-4E3B-ABF3-674CE20364C9}" type="pres">
      <dgm:prSet presAssocID="{575212D5-14FE-4883-AB06-376549AF2AAA}" presName="sp" presStyleCnt="0"/>
      <dgm:spPr/>
    </dgm:pt>
    <dgm:pt modelId="{56B9B9E5-842B-4169-8228-68BCFF39E82E}" type="pres">
      <dgm:prSet presAssocID="{27A9931F-3681-4A1F-965A-43CE65CC9C33}" presName="arrowAndChildren" presStyleCnt="0"/>
      <dgm:spPr/>
    </dgm:pt>
    <dgm:pt modelId="{D5F5ADD6-2126-44A4-AB83-978F0A633159}" type="pres">
      <dgm:prSet presAssocID="{27A9931F-3681-4A1F-965A-43CE65CC9C33}" presName="parentTextArrow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98B1EBB4-A0F7-4709-86CC-C81E17D5B0BD}" type="presOf" srcId="{27A9931F-3681-4A1F-965A-43CE65CC9C33}" destId="{D5F5ADD6-2126-44A4-AB83-978F0A633159}" srcOrd="0" destOrd="0" presId="urn:microsoft.com/office/officeart/2005/8/layout/process4"/>
    <dgm:cxn modelId="{AC2D5E20-438A-4579-97EF-63CCF8FA5F63}" type="presOf" srcId="{96B0BF34-F237-4ED4-8732-023E33DBC78F}" destId="{2A3CBBE5-69E5-404A-8F0D-6753673F7A41}" srcOrd="0" destOrd="0" presId="urn:microsoft.com/office/officeart/2005/8/layout/process4"/>
    <dgm:cxn modelId="{AD82C00A-BDCB-4497-AA97-5DD7E689EF4E}" srcId="{96B0BF34-F237-4ED4-8732-023E33DBC78F}" destId="{27A9931F-3681-4A1F-965A-43CE65CC9C33}" srcOrd="0" destOrd="0" parTransId="{47C66127-24C8-4D53-8205-376F64D5D602}" sibTransId="{575212D5-14FE-4883-AB06-376549AF2AAA}"/>
    <dgm:cxn modelId="{D19A6F4D-FD5A-4091-AFB8-91F8519F949F}" type="presOf" srcId="{738155DB-CCE4-426E-A362-D31CBF699979}" destId="{9BF793D6-7F86-43FB-B5AE-C175A5C8AA7F}" srcOrd="0" destOrd="0" presId="urn:microsoft.com/office/officeart/2005/8/layout/process4"/>
    <dgm:cxn modelId="{8A261250-E210-4E32-8061-892C4F0E8A11}" srcId="{96B0BF34-F237-4ED4-8732-023E33DBC78F}" destId="{738155DB-CCE4-426E-A362-D31CBF699979}" srcOrd="2" destOrd="0" parTransId="{F1EE8380-A4D3-463E-96AD-03EB1C3EE0E6}" sibTransId="{7F44DAAA-692B-4073-A68D-B57F4272938A}"/>
    <dgm:cxn modelId="{690A401D-389D-435F-8B51-B9722D7A07EC}" type="presOf" srcId="{AFAA22A4-740B-403F-AF29-D6AE1AC63E50}" destId="{A08B40F7-A1EE-4392-87F5-BC6B70A7F3C8}" srcOrd="0" destOrd="0" presId="urn:microsoft.com/office/officeart/2005/8/layout/process4"/>
    <dgm:cxn modelId="{8553408A-5BE3-4974-85DA-54296E52A877}" srcId="{96B0BF34-F237-4ED4-8732-023E33DBC78F}" destId="{AFAA22A4-740B-403F-AF29-D6AE1AC63E50}" srcOrd="1" destOrd="0" parTransId="{C7DE8AEA-1A83-47AE-8377-74A0299C6878}" sibTransId="{5F1BB321-8BDB-458E-A0A5-4759623B43C1}"/>
    <dgm:cxn modelId="{7CB3BB44-4F11-4A59-8EC5-ABAA14B78AB7}" type="presParOf" srcId="{2A3CBBE5-69E5-404A-8F0D-6753673F7A41}" destId="{F07ADAFD-5383-4E81-93E7-F1EE29158472}" srcOrd="0" destOrd="0" presId="urn:microsoft.com/office/officeart/2005/8/layout/process4"/>
    <dgm:cxn modelId="{41F1E407-B6DA-4AF5-A96D-A711B5560AE1}" type="presParOf" srcId="{F07ADAFD-5383-4E81-93E7-F1EE29158472}" destId="{9BF793D6-7F86-43FB-B5AE-C175A5C8AA7F}" srcOrd="0" destOrd="0" presId="urn:microsoft.com/office/officeart/2005/8/layout/process4"/>
    <dgm:cxn modelId="{D216B4ED-9837-4E88-B7CB-FF62FEA33E47}" type="presParOf" srcId="{2A3CBBE5-69E5-404A-8F0D-6753673F7A41}" destId="{4B830023-37BF-4006-94E7-7588C9F13121}" srcOrd="1" destOrd="0" presId="urn:microsoft.com/office/officeart/2005/8/layout/process4"/>
    <dgm:cxn modelId="{38733CA5-CCD6-4EEC-A3B4-171CE615961E}" type="presParOf" srcId="{2A3CBBE5-69E5-404A-8F0D-6753673F7A41}" destId="{C424B396-D9E6-498F-88E5-A4ADE2462C95}" srcOrd="2" destOrd="0" presId="urn:microsoft.com/office/officeart/2005/8/layout/process4"/>
    <dgm:cxn modelId="{2B448214-ABF6-4F51-B940-84FFCC89E6CD}" type="presParOf" srcId="{C424B396-D9E6-498F-88E5-A4ADE2462C95}" destId="{A08B40F7-A1EE-4392-87F5-BC6B70A7F3C8}" srcOrd="0" destOrd="0" presId="urn:microsoft.com/office/officeart/2005/8/layout/process4"/>
    <dgm:cxn modelId="{B70B9CBE-0044-402A-8A29-A77A8E850A79}" type="presParOf" srcId="{2A3CBBE5-69E5-404A-8F0D-6753673F7A41}" destId="{D9075A00-B218-4E3B-ABF3-674CE20364C9}" srcOrd="3" destOrd="0" presId="urn:microsoft.com/office/officeart/2005/8/layout/process4"/>
    <dgm:cxn modelId="{F2D54BE3-394C-4AD8-AC97-CB615BDA06FB}" type="presParOf" srcId="{2A3CBBE5-69E5-404A-8F0D-6753673F7A41}" destId="{56B9B9E5-842B-4169-8228-68BCFF39E82E}" srcOrd="4" destOrd="0" presId="urn:microsoft.com/office/officeart/2005/8/layout/process4"/>
    <dgm:cxn modelId="{13ABA69E-D691-47A6-B5DA-02D001439A38}" type="presParOf" srcId="{56B9B9E5-842B-4169-8228-68BCFF39E82E}" destId="{D5F5ADD6-2126-44A4-AB83-978F0A633159}" srcOrd="0" destOrd="0" presId="urn:microsoft.com/office/officeart/2005/8/layout/process4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6B0BF34-F237-4ED4-8732-023E33DBC78F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7A9931F-3681-4A1F-965A-43CE65CC9C33}">
      <dgm:prSet phldrT="[Text]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n-US" dirty="0" smtClean="0">
              <a:solidFill>
                <a:srgbClr val="FFFF00"/>
              </a:solidFill>
            </a:rPr>
            <a:t>Encrypted Data (</a:t>
          </a:r>
          <a:r>
            <a:rPr lang="en-US" dirty="0" err="1" smtClean="0">
              <a:solidFill>
                <a:srgbClr val="FFFF00"/>
              </a:solidFill>
            </a:rPr>
            <a:t>Ciphertext</a:t>
          </a:r>
          <a:r>
            <a:rPr lang="en-US" dirty="0" smtClean="0">
              <a:solidFill>
                <a:srgbClr val="FFFF00"/>
              </a:solidFill>
            </a:rPr>
            <a:t>)</a:t>
          </a:r>
          <a:endParaRPr lang="en-US" dirty="0">
            <a:solidFill>
              <a:srgbClr val="FFFF00"/>
            </a:solidFill>
          </a:endParaRPr>
        </a:p>
      </dgm:t>
    </dgm:pt>
    <dgm:pt modelId="{47C66127-24C8-4D53-8205-376F64D5D602}" type="parTrans" cxnId="{AD82C00A-BDCB-4497-AA97-5DD7E689EF4E}">
      <dgm:prSet/>
      <dgm:spPr/>
      <dgm:t>
        <a:bodyPr/>
        <a:lstStyle/>
        <a:p>
          <a:endParaRPr lang="en-US"/>
        </a:p>
      </dgm:t>
    </dgm:pt>
    <dgm:pt modelId="{575212D5-14FE-4883-AB06-376549AF2AAA}" type="sibTrans" cxnId="{AD82C00A-BDCB-4497-AA97-5DD7E689EF4E}">
      <dgm:prSet/>
      <dgm:spPr/>
      <dgm:t>
        <a:bodyPr/>
        <a:lstStyle/>
        <a:p>
          <a:endParaRPr lang="en-US"/>
        </a:p>
      </dgm:t>
    </dgm:pt>
    <dgm:pt modelId="{AFAA22A4-740B-403F-AF29-D6AE1AC63E50}">
      <dgm:prSet phldrT="[Text]"/>
      <dgm:spPr>
        <a:blipFill rotWithShape="0">
          <a:blip xmlns:r="http://schemas.openxmlformats.org/officeDocument/2006/relationships" r:embed="rId2"/>
          <a:tile tx="0" ty="0" sx="100000" sy="100000" flip="none" algn="tl"/>
        </a:blipFill>
      </dgm:spPr>
      <dgm:t>
        <a:bodyPr/>
        <a:lstStyle/>
        <a:p>
          <a:r>
            <a:rPr lang="en-US" dirty="0" smtClean="0">
              <a:solidFill>
                <a:srgbClr val="FFFF00"/>
              </a:solidFill>
            </a:rPr>
            <a:t> Encryption Algorithm + Key</a:t>
          </a:r>
          <a:endParaRPr lang="en-US" dirty="0">
            <a:solidFill>
              <a:srgbClr val="FFFF00"/>
            </a:solidFill>
          </a:endParaRPr>
        </a:p>
      </dgm:t>
    </dgm:pt>
    <dgm:pt modelId="{C7DE8AEA-1A83-47AE-8377-74A0299C6878}" type="parTrans" cxnId="{8553408A-5BE3-4974-85DA-54296E52A877}">
      <dgm:prSet/>
      <dgm:spPr/>
      <dgm:t>
        <a:bodyPr/>
        <a:lstStyle/>
        <a:p>
          <a:endParaRPr lang="en-US"/>
        </a:p>
      </dgm:t>
    </dgm:pt>
    <dgm:pt modelId="{5F1BB321-8BDB-458E-A0A5-4759623B43C1}" type="sibTrans" cxnId="{8553408A-5BE3-4974-85DA-54296E52A877}">
      <dgm:prSet/>
      <dgm:spPr/>
      <dgm:t>
        <a:bodyPr/>
        <a:lstStyle/>
        <a:p>
          <a:endParaRPr lang="en-US"/>
        </a:p>
      </dgm:t>
    </dgm:pt>
    <dgm:pt modelId="{738155DB-CCE4-426E-A362-D31CBF699979}">
      <dgm:prSet phldrT="[Text]"/>
      <dgm:spPr>
        <a:blipFill rotWithShape="0">
          <a:blip xmlns:r="http://schemas.openxmlformats.org/officeDocument/2006/relationships" r:embed="rId3"/>
          <a:tile tx="0" ty="0" sx="100000" sy="100000" flip="none" algn="tl"/>
        </a:blipFill>
      </dgm:spPr>
      <dgm:t>
        <a:bodyPr/>
        <a:lstStyle/>
        <a:p>
          <a:r>
            <a:rPr lang="en-US" dirty="0" smtClean="0">
              <a:solidFill>
                <a:srgbClr val="FFFF00"/>
              </a:solidFill>
            </a:rPr>
            <a:t> </a:t>
          </a:r>
          <a:r>
            <a:rPr lang="as-IN" dirty="0" smtClean="0">
              <a:solidFill>
                <a:srgbClr val="FFFF00"/>
              </a:solidFill>
            </a:rPr>
            <a:t>     মূল তথ্য</a:t>
          </a:r>
          <a:r>
            <a:rPr lang="en-US" dirty="0" smtClean="0">
              <a:solidFill>
                <a:srgbClr val="FFFF00"/>
              </a:solidFill>
            </a:rPr>
            <a:t> (Plaintext)</a:t>
          </a:r>
          <a:endParaRPr lang="en-US" dirty="0">
            <a:solidFill>
              <a:srgbClr val="FFFF00"/>
            </a:solidFill>
          </a:endParaRPr>
        </a:p>
      </dgm:t>
    </dgm:pt>
    <dgm:pt modelId="{7F44DAAA-692B-4073-A68D-B57F4272938A}" type="sibTrans" cxnId="{8A261250-E210-4E32-8061-892C4F0E8A11}">
      <dgm:prSet/>
      <dgm:spPr/>
      <dgm:t>
        <a:bodyPr/>
        <a:lstStyle/>
        <a:p>
          <a:endParaRPr lang="en-US"/>
        </a:p>
      </dgm:t>
    </dgm:pt>
    <dgm:pt modelId="{F1EE8380-A4D3-463E-96AD-03EB1C3EE0E6}" type="parTrans" cxnId="{8A261250-E210-4E32-8061-892C4F0E8A11}">
      <dgm:prSet/>
      <dgm:spPr/>
      <dgm:t>
        <a:bodyPr/>
        <a:lstStyle/>
        <a:p>
          <a:endParaRPr lang="en-US"/>
        </a:p>
      </dgm:t>
    </dgm:pt>
    <dgm:pt modelId="{2A3CBBE5-69E5-404A-8F0D-6753673F7A41}" type="pres">
      <dgm:prSet presAssocID="{96B0BF34-F237-4ED4-8732-023E33DBC78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07ADAFD-5383-4E81-93E7-F1EE29158472}" type="pres">
      <dgm:prSet presAssocID="{738155DB-CCE4-426E-A362-D31CBF699979}" presName="boxAndChildren" presStyleCnt="0"/>
      <dgm:spPr/>
    </dgm:pt>
    <dgm:pt modelId="{9BF793D6-7F86-43FB-B5AE-C175A5C8AA7F}" type="pres">
      <dgm:prSet presAssocID="{738155DB-CCE4-426E-A362-D31CBF699979}" presName="parentTextBox" presStyleLbl="node1" presStyleIdx="0" presStyleCnt="3"/>
      <dgm:spPr/>
      <dgm:t>
        <a:bodyPr/>
        <a:lstStyle/>
        <a:p>
          <a:endParaRPr lang="en-US"/>
        </a:p>
      </dgm:t>
    </dgm:pt>
    <dgm:pt modelId="{4B830023-37BF-4006-94E7-7588C9F13121}" type="pres">
      <dgm:prSet presAssocID="{5F1BB321-8BDB-458E-A0A5-4759623B43C1}" presName="sp" presStyleCnt="0"/>
      <dgm:spPr/>
    </dgm:pt>
    <dgm:pt modelId="{C424B396-D9E6-498F-88E5-A4ADE2462C95}" type="pres">
      <dgm:prSet presAssocID="{AFAA22A4-740B-403F-AF29-D6AE1AC63E50}" presName="arrowAndChildren" presStyleCnt="0"/>
      <dgm:spPr/>
    </dgm:pt>
    <dgm:pt modelId="{A08B40F7-A1EE-4392-87F5-BC6B70A7F3C8}" type="pres">
      <dgm:prSet presAssocID="{AFAA22A4-740B-403F-AF29-D6AE1AC63E50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D9075A00-B218-4E3B-ABF3-674CE20364C9}" type="pres">
      <dgm:prSet presAssocID="{575212D5-14FE-4883-AB06-376549AF2AAA}" presName="sp" presStyleCnt="0"/>
      <dgm:spPr/>
    </dgm:pt>
    <dgm:pt modelId="{56B9B9E5-842B-4169-8228-68BCFF39E82E}" type="pres">
      <dgm:prSet presAssocID="{27A9931F-3681-4A1F-965A-43CE65CC9C33}" presName="arrowAndChildren" presStyleCnt="0"/>
      <dgm:spPr/>
    </dgm:pt>
    <dgm:pt modelId="{D5F5ADD6-2126-44A4-AB83-978F0A633159}" type="pres">
      <dgm:prSet presAssocID="{27A9931F-3681-4A1F-965A-43CE65CC9C33}" presName="parentTextArrow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43D910EF-F889-4423-ACBB-E220D5FA1AD5}" type="presOf" srcId="{738155DB-CCE4-426E-A362-D31CBF699979}" destId="{9BF793D6-7F86-43FB-B5AE-C175A5C8AA7F}" srcOrd="0" destOrd="0" presId="urn:microsoft.com/office/officeart/2005/8/layout/process4"/>
    <dgm:cxn modelId="{AD82C00A-BDCB-4497-AA97-5DD7E689EF4E}" srcId="{96B0BF34-F237-4ED4-8732-023E33DBC78F}" destId="{27A9931F-3681-4A1F-965A-43CE65CC9C33}" srcOrd="0" destOrd="0" parTransId="{47C66127-24C8-4D53-8205-376F64D5D602}" sibTransId="{575212D5-14FE-4883-AB06-376549AF2AAA}"/>
    <dgm:cxn modelId="{D51E8DAB-3D8E-42EE-BE01-14D4C4E13F00}" type="presOf" srcId="{96B0BF34-F237-4ED4-8732-023E33DBC78F}" destId="{2A3CBBE5-69E5-404A-8F0D-6753673F7A41}" srcOrd="0" destOrd="0" presId="urn:microsoft.com/office/officeart/2005/8/layout/process4"/>
    <dgm:cxn modelId="{8A261250-E210-4E32-8061-892C4F0E8A11}" srcId="{96B0BF34-F237-4ED4-8732-023E33DBC78F}" destId="{738155DB-CCE4-426E-A362-D31CBF699979}" srcOrd="2" destOrd="0" parTransId="{F1EE8380-A4D3-463E-96AD-03EB1C3EE0E6}" sibTransId="{7F44DAAA-692B-4073-A68D-B57F4272938A}"/>
    <dgm:cxn modelId="{67F1CF52-8D22-4BE3-92A5-A37F2F0AFCE1}" type="presOf" srcId="{AFAA22A4-740B-403F-AF29-D6AE1AC63E50}" destId="{A08B40F7-A1EE-4392-87F5-BC6B70A7F3C8}" srcOrd="0" destOrd="0" presId="urn:microsoft.com/office/officeart/2005/8/layout/process4"/>
    <dgm:cxn modelId="{A1A16FC1-1991-4ADB-9386-40B813118349}" type="presOf" srcId="{27A9931F-3681-4A1F-965A-43CE65CC9C33}" destId="{D5F5ADD6-2126-44A4-AB83-978F0A633159}" srcOrd="0" destOrd="0" presId="urn:microsoft.com/office/officeart/2005/8/layout/process4"/>
    <dgm:cxn modelId="{8553408A-5BE3-4974-85DA-54296E52A877}" srcId="{96B0BF34-F237-4ED4-8732-023E33DBC78F}" destId="{AFAA22A4-740B-403F-AF29-D6AE1AC63E50}" srcOrd="1" destOrd="0" parTransId="{C7DE8AEA-1A83-47AE-8377-74A0299C6878}" sibTransId="{5F1BB321-8BDB-458E-A0A5-4759623B43C1}"/>
    <dgm:cxn modelId="{B8ADCAB2-EC31-4100-8947-1F2D47350C79}" type="presParOf" srcId="{2A3CBBE5-69E5-404A-8F0D-6753673F7A41}" destId="{F07ADAFD-5383-4E81-93E7-F1EE29158472}" srcOrd="0" destOrd="0" presId="urn:microsoft.com/office/officeart/2005/8/layout/process4"/>
    <dgm:cxn modelId="{3522EFA0-CBFF-4A19-98E4-C23359F66141}" type="presParOf" srcId="{F07ADAFD-5383-4E81-93E7-F1EE29158472}" destId="{9BF793D6-7F86-43FB-B5AE-C175A5C8AA7F}" srcOrd="0" destOrd="0" presId="urn:microsoft.com/office/officeart/2005/8/layout/process4"/>
    <dgm:cxn modelId="{B2A1DB8C-36B9-4495-8312-A9EFF8E190DE}" type="presParOf" srcId="{2A3CBBE5-69E5-404A-8F0D-6753673F7A41}" destId="{4B830023-37BF-4006-94E7-7588C9F13121}" srcOrd="1" destOrd="0" presId="urn:microsoft.com/office/officeart/2005/8/layout/process4"/>
    <dgm:cxn modelId="{7E69B6B1-6989-4DB8-8B18-25F2FF3CB961}" type="presParOf" srcId="{2A3CBBE5-69E5-404A-8F0D-6753673F7A41}" destId="{C424B396-D9E6-498F-88E5-A4ADE2462C95}" srcOrd="2" destOrd="0" presId="urn:microsoft.com/office/officeart/2005/8/layout/process4"/>
    <dgm:cxn modelId="{1419DB10-5B95-4103-9AC1-5556AA8FAD71}" type="presParOf" srcId="{C424B396-D9E6-498F-88E5-A4ADE2462C95}" destId="{A08B40F7-A1EE-4392-87F5-BC6B70A7F3C8}" srcOrd="0" destOrd="0" presId="urn:microsoft.com/office/officeart/2005/8/layout/process4"/>
    <dgm:cxn modelId="{378FA78C-4533-4B80-BB6A-D302C373F93C}" type="presParOf" srcId="{2A3CBBE5-69E5-404A-8F0D-6753673F7A41}" destId="{D9075A00-B218-4E3B-ABF3-674CE20364C9}" srcOrd="3" destOrd="0" presId="urn:microsoft.com/office/officeart/2005/8/layout/process4"/>
    <dgm:cxn modelId="{AF266664-F1E6-4BE4-8A8A-03FA9EE0C2EB}" type="presParOf" srcId="{2A3CBBE5-69E5-404A-8F0D-6753673F7A41}" destId="{56B9B9E5-842B-4169-8228-68BCFF39E82E}" srcOrd="4" destOrd="0" presId="urn:microsoft.com/office/officeart/2005/8/layout/process4"/>
    <dgm:cxn modelId="{7EBE2827-AB8B-451A-A318-864C858D7657}" type="presParOf" srcId="{56B9B9E5-842B-4169-8228-68BCFF39E82E}" destId="{D5F5ADD6-2126-44A4-AB83-978F0A633159}" srcOrd="0" destOrd="0" presId="urn:microsoft.com/office/officeart/2005/8/layout/process4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15391BB-EF35-41F4-883A-37DA0D7C1437}" type="doc">
      <dgm:prSet loTypeId="urn:microsoft.com/office/officeart/2005/8/layout/process4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AAA356A-96FC-48D7-952B-4BBDB34861ED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Sender</a:t>
          </a:r>
          <a:endParaRPr lang="en-US" b="1" dirty="0">
            <a:solidFill>
              <a:schemeClr val="tx1"/>
            </a:solidFill>
          </a:endParaRPr>
        </a:p>
      </dgm:t>
    </dgm:pt>
    <dgm:pt modelId="{D13DA26A-5DCA-4CCA-BB66-2DA074302C6B}" type="parTrans" cxnId="{2E178C8F-F4A0-4FBF-859B-CAAF7803191F}">
      <dgm:prSet/>
      <dgm:spPr/>
      <dgm:t>
        <a:bodyPr/>
        <a:lstStyle/>
        <a:p>
          <a:endParaRPr lang="en-US"/>
        </a:p>
      </dgm:t>
    </dgm:pt>
    <dgm:pt modelId="{5B29CA58-7E21-4430-AC13-D99DB9B9CFA6}" type="sibTrans" cxnId="{2E178C8F-F4A0-4FBF-859B-CAAF7803191F}">
      <dgm:prSet/>
      <dgm:spPr/>
      <dgm:t>
        <a:bodyPr/>
        <a:lstStyle/>
        <a:p>
          <a:endParaRPr lang="en-US"/>
        </a:p>
      </dgm:t>
    </dgm:pt>
    <dgm:pt modelId="{22073ED8-41DA-4B7A-9D6B-03B9727F78B9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Encryption</a:t>
          </a:r>
          <a:endParaRPr lang="en-US" b="1" dirty="0">
            <a:solidFill>
              <a:schemeClr val="tx1"/>
            </a:solidFill>
          </a:endParaRPr>
        </a:p>
      </dgm:t>
    </dgm:pt>
    <dgm:pt modelId="{11531E38-9062-4917-8C7A-D1E889FF2BEC}" type="parTrans" cxnId="{E255674B-02D4-49F4-84E6-EEC7C095B56F}">
      <dgm:prSet/>
      <dgm:spPr/>
      <dgm:t>
        <a:bodyPr/>
        <a:lstStyle/>
        <a:p>
          <a:endParaRPr lang="en-US"/>
        </a:p>
      </dgm:t>
    </dgm:pt>
    <dgm:pt modelId="{AD752865-FAFC-4903-9774-CD3C3B916168}" type="sibTrans" cxnId="{E255674B-02D4-49F4-84E6-EEC7C095B56F}">
      <dgm:prSet/>
      <dgm:spPr/>
      <dgm:t>
        <a:bodyPr/>
        <a:lstStyle/>
        <a:p>
          <a:endParaRPr lang="en-US"/>
        </a:p>
      </dgm:t>
    </dgm:pt>
    <dgm:pt modelId="{02073ADB-E0B2-473B-A4F8-24C3C9CD4877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Internet</a:t>
          </a:r>
          <a:endParaRPr lang="en-US" b="1" dirty="0">
            <a:solidFill>
              <a:schemeClr val="tx1"/>
            </a:solidFill>
          </a:endParaRPr>
        </a:p>
      </dgm:t>
    </dgm:pt>
    <dgm:pt modelId="{B8379E23-0CBE-47BC-A7E0-656BC5E4AFEA}" type="parTrans" cxnId="{1C4CD44C-D1C6-4EE1-82DF-F346E395F36E}">
      <dgm:prSet/>
      <dgm:spPr/>
      <dgm:t>
        <a:bodyPr/>
        <a:lstStyle/>
        <a:p>
          <a:endParaRPr lang="en-US"/>
        </a:p>
      </dgm:t>
    </dgm:pt>
    <dgm:pt modelId="{02789874-A0FB-4577-BBE2-4F22933F5FB2}" type="sibTrans" cxnId="{1C4CD44C-D1C6-4EE1-82DF-F346E395F36E}">
      <dgm:prSet/>
      <dgm:spPr/>
      <dgm:t>
        <a:bodyPr/>
        <a:lstStyle/>
        <a:p>
          <a:endParaRPr lang="en-US"/>
        </a:p>
      </dgm:t>
    </dgm:pt>
    <dgm:pt modelId="{5F42418D-523A-4303-979F-5BE2BF92D7AF}">
      <dgm:prSet phldrT="[Text]"/>
      <dgm:spPr/>
      <dgm:t>
        <a:bodyPr/>
        <a:lstStyle/>
        <a:p>
          <a:r>
            <a:rPr lang="en-US" b="1" smtClean="0">
              <a:solidFill>
                <a:schemeClr val="tx1"/>
              </a:solidFill>
            </a:rPr>
            <a:t>Decryption</a:t>
          </a:r>
          <a:endParaRPr lang="en-US" b="1" dirty="0">
            <a:solidFill>
              <a:schemeClr val="tx1"/>
            </a:solidFill>
          </a:endParaRPr>
        </a:p>
      </dgm:t>
    </dgm:pt>
    <dgm:pt modelId="{01236736-73E5-4F4A-ACB4-CF2F3DDFB883}" type="parTrans" cxnId="{E5E24250-FE5A-4682-B78F-66E68B9B958E}">
      <dgm:prSet/>
      <dgm:spPr/>
      <dgm:t>
        <a:bodyPr/>
        <a:lstStyle/>
        <a:p>
          <a:endParaRPr lang="en-US"/>
        </a:p>
      </dgm:t>
    </dgm:pt>
    <dgm:pt modelId="{A9B291F8-1AE8-41DF-A02E-0C278B8CAC98}" type="sibTrans" cxnId="{E5E24250-FE5A-4682-B78F-66E68B9B958E}">
      <dgm:prSet/>
      <dgm:spPr/>
      <dgm:t>
        <a:bodyPr/>
        <a:lstStyle/>
        <a:p>
          <a:endParaRPr lang="en-US"/>
        </a:p>
      </dgm:t>
    </dgm:pt>
    <dgm:pt modelId="{08B46EA8-91A1-407D-823A-4EA4B300DFD4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Receiver</a:t>
          </a:r>
          <a:endParaRPr lang="en-US" b="1" dirty="0">
            <a:solidFill>
              <a:schemeClr val="tx1"/>
            </a:solidFill>
          </a:endParaRPr>
        </a:p>
      </dgm:t>
    </dgm:pt>
    <dgm:pt modelId="{54FFCE71-40EE-498B-9435-150311BAC8D9}" type="parTrans" cxnId="{04C21610-D7BB-472D-8C7B-971A3C7BFB37}">
      <dgm:prSet/>
      <dgm:spPr/>
      <dgm:t>
        <a:bodyPr/>
        <a:lstStyle/>
        <a:p>
          <a:endParaRPr lang="en-US"/>
        </a:p>
      </dgm:t>
    </dgm:pt>
    <dgm:pt modelId="{1D443579-E78B-4177-9A1E-C32A7F61206B}" type="sibTrans" cxnId="{04C21610-D7BB-472D-8C7B-971A3C7BFB37}">
      <dgm:prSet/>
      <dgm:spPr/>
      <dgm:t>
        <a:bodyPr/>
        <a:lstStyle/>
        <a:p>
          <a:endParaRPr lang="en-US"/>
        </a:p>
      </dgm:t>
    </dgm:pt>
    <dgm:pt modelId="{06D0A024-EE57-40AD-9184-66A00FC9B6ED}" type="pres">
      <dgm:prSet presAssocID="{715391BB-EF35-41F4-883A-37DA0D7C143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3A9665A-8D69-498C-B1F6-1B0CD03FC173}" type="pres">
      <dgm:prSet presAssocID="{08B46EA8-91A1-407D-823A-4EA4B300DFD4}" presName="boxAndChildren" presStyleCnt="0"/>
      <dgm:spPr/>
    </dgm:pt>
    <dgm:pt modelId="{57C9ADA1-0235-4C9E-BD70-40B674713E23}" type="pres">
      <dgm:prSet presAssocID="{08B46EA8-91A1-407D-823A-4EA4B300DFD4}" presName="parentTextBox" presStyleLbl="node1" presStyleIdx="0" presStyleCnt="5"/>
      <dgm:spPr/>
      <dgm:t>
        <a:bodyPr/>
        <a:lstStyle/>
        <a:p>
          <a:endParaRPr lang="en-US"/>
        </a:p>
      </dgm:t>
    </dgm:pt>
    <dgm:pt modelId="{7E775E34-785C-43A2-AC7D-10A036045917}" type="pres">
      <dgm:prSet presAssocID="{A9B291F8-1AE8-41DF-A02E-0C278B8CAC98}" presName="sp" presStyleCnt="0"/>
      <dgm:spPr/>
    </dgm:pt>
    <dgm:pt modelId="{8AE600EC-259D-4061-9191-2B992B3A5D13}" type="pres">
      <dgm:prSet presAssocID="{5F42418D-523A-4303-979F-5BE2BF92D7AF}" presName="arrowAndChildren" presStyleCnt="0"/>
      <dgm:spPr/>
    </dgm:pt>
    <dgm:pt modelId="{749AFD60-F0D4-4C61-A09E-5A96B393C595}" type="pres">
      <dgm:prSet presAssocID="{5F42418D-523A-4303-979F-5BE2BF92D7AF}" presName="parentTextArrow" presStyleLbl="node1" presStyleIdx="1" presStyleCnt="5"/>
      <dgm:spPr/>
      <dgm:t>
        <a:bodyPr/>
        <a:lstStyle/>
        <a:p>
          <a:endParaRPr lang="en-US"/>
        </a:p>
      </dgm:t>
    </dgm:pt>
    <dgm:pt modelId="{0F6DED2B-8AA1-4345-878C-590614924409}" type="pres">
      <dgm:prSet presAssocID="{02789874-A0FB-4577-BBE2-4F22933F5FB2}" presName="sp" presStyleCnt="0"/>
      <dgm:spPr/>
    </dgm:pt>
    <dgm:pt modelId="{E8D89B9F-D502-483A-A8B1-AB97AD11128B}" type="pres">
      <dgm:prSet presAssocID="{02073ADB-E0B2-473B-A4F8-24C3C9CD4877}" presName="arrowAndChildren" presStyleCnt="0"/>
      <dgm:spPr/>
    </dgm:pt>
    <dgm:pt modelId="{DFE18C94-8D41-43F0-80BF-F6A357D587AD}" type="pres">
      <dgm:prSet presAssocID="{02073ADB-E0B2-473B-A4F8-24C3C9CD4877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580BB68E-99FC-48A9-AAD7-32C969459213}" type="pres">
      <dgm:prSet presAssocID="{AD752865-FAFC-4903-9774-CD3C3B916168}" presName="sp" presStyleCnt="0"/>
      <dgm:spPr/>
    </dgm:pt>
    <dgm:pt modelId="{073AF0BE-560B-450E-AC9F-49567E199413}" type="pres">
      <dgm:prSet presAssocID="{22073ED8-41DA-4B7A-9D6B-03B9727F78B9}" presName="arrowAndChildren" presStyleCnt="0"/>
      <dgm:spPr/>
    </dgm:pt>
    <dgm:pt modelId="{E0712FFE-F46E-426D-8C52-B03EFCCBB669}" type="pres">
      <dgm:prSet presAssocID="{22073ED8-41DA-4B7A-9D6B-03B9727F78B9}" presName="parentTextArrow" presStyleLbl="node1" presStyleIdx="3" presStyleCnt="5"/>
      <dgm:spPr/>
      <dgm:t>
        <a:bodyPr/>
        <a:lstStyle/>
        <a:p>
          <a:endParaRPr lang="en-US"/>
        </a:p>
      </dgm:t>
    </dgm:pt>
    <dgm:pt modelId="{D91C9F9C-D72F-45AA-8DB9-54E33CABF8FF}" type="pres">
      <dgm:prSet presAssocID="{5B29CA58-7E21-4430-AC13-D99DB9B9CFA6}" presName="sp" presStyleCnt="0"/>
      <dgm:spPr/>
    </dgm:pt>
    <dgm:pt modelId="{11144605-77F6-45A2-BA2B-1B5E4A2B766B}" type="pres">
      <dgm:prSet presAssocID="{6AAA356A-96FC-48D7-952B-4BBDB34861ED}" presName="arrowAndChildren" presStyleCnt="0"/>
      <dgm:spPr/>
    </dgm:pt>
    <dgm:pt modelId="{63F09719-D130-4257-9555-F27D0E1B4600}" type="pres">
      <dgm:prSet presAssocID="{6AAA356A-96FC-48D7-952B-4BBDB34861ED}" presName="parentTextArrow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A06BAFF2-552C-4973-8CAA-9FFC9AA9DD4A}" type="presOf" srcId="{08B46EA8-91A1-407D-823A-4EA4B300DFD4}" destId="{57C9ADA1-0235-4C9E-BD70-40B674713E23}" srcOrd="0" destOrd="0" presId="urn:microsoft.com/office/officeart/2005/8/layout/process4"/>
    <dgm:cxn modelId="{4586ED44-D9C9-4D10-AB3D-DB39D3DB90E8}" type="presOf" srcId="{5F42418D-523A-4303-979F-5BE2BF92D7AF}" destId="{749AFD60-F0D4-4C61-A09E-5A96B393C595}" srcOrd="0" destOrd="0" presId="urn:microsoft.com/office/officeart/2005/8/layout/process4"/>
    <dgm:cxn modelId="{9C524422-4758-4B67-B13F-31C1E17A05AD}" type="presOf" srcId="{715391BB-EF35-41F4-883A-37DA0D7C1437}" destId="{06D0A024-EE57-40AD-9184-66A00FC9B6ED}" srcOrd="0" destOrd="0" presId="urn:microsoft.com/office/officeart/2005/8/layout/process4"/>
    <dgm:cxn modelId="{AD389006-613D-4ADF-AE30-D5AD97B505E1}" type="presOf" srcId="{02073ADB-E0B2-473B-A4F8-24C3C9CD4877}" destId="{DFE18C94-8D41-43F0-80BF-F6A357D587AD}" srcOrd="0" destOrd="0" presId="urn:microsoft.com/office/officeart/2005/8/layout/process4"/>
    <dgm:cxn modelId="{A5AD67C9-BE5E-4DBC-9650-FB9F6F29C300}" type="presOf" srcId="{6AAA356A-96FC-48D7-952B-4BBDB34861ED}" destId="{63F09719-D130-4257-9555-F27D0E1B4600}" srcOrd="0" destOrd="0" presId="urn:microsoft.com/office/officeart/2005/8/layout/process4"/>
    <dgm:cxn modelId="{6237F1AC-88F7-42CA-A72B-31FDEA506E33}" type="presOf" srcId="{22073ED8-41DA-4B7A-9D6B-03B9727F78B9}" destId="{E0712FFE-F46E-426D-8C52-B03EFCCBB669}" srcOrd="0" destOrd="0" presId="urn:microsoft.com/office/officeart/2005/8/layout/process4"/>
    <dgm:cxn modelId="{E255674B-02D4-49F4-84E6-EEC7C095B56F}" srcId="{715391BB-EF35-41F4-883A-37DA0D7C1437}" destId="{22073ED8-41DA-4B7A-9D6B-03B9727F78B9}" srcOrd="1" destOrd="0" parTransId="{11531E38-9062-4917-8C7A-D1E889FF2BEC}" sibTransId="{AD752865-FAFC-4903-9774-CD3C3B916168}"/>
    <dgm:cxn modelId="{04C21610-D7BB-472D-8C7B-971A3C7BFB37}" srcId="{715391BB-EF35-41F4-883A-37DA0D7C1437}" destId="{08B46EA8-91A1-407D-823A-4EA4B300DFD4}" srcOrd="4" destOrd="0" parTransId="{54FFCE71-40EE-498B-9435-150311BAC8D9}" sibTransId="{1D443579-E78B-4177-9A1E-C32A7F61206B}"/>
    <dgm:cxn modelId="{E5E24250-FE5A-4682-B78F-66E68B9B958E}" srcId="{715391BB-EF35-41F4-883A-37DA0D7C1437}" destId="{5F42418D-523A-4303-979F-5BE2BF92D7AF}" srcOrd="3" destOrd="0" parTransId="{01236736-73E5-4F4A-ACB4-CF2F3DDFB883}" sibTransId="{A9B291F8-1AE8-41DF-A02E-0C278B8CAC98}"/>
    <dgm:cxn modelId="{2E178C8F-F4A0-4FBF-859B-CAAF7803191F}" srcId="{715391BB-EF35-41F4-883A-37DA0D7C1437}" destId="{6AAA356A-96FC-48D7-952B-4BBDB34861ED}" srcOrd="0" destOrd="0" parTransId="{D13DA26A-5DCA-4CCA-BB66-2DA074302C6B}" sibTransId="{5B29CA58-7E21-4430-AC13-D99DB9B9CFA6}"/>
    <dgm:cxn modelId="{1C4CD44C-D1C6-4EE1-82DF-F346E395F36E}" srcId="{715391BB-EF35-41F4-883A-37DA0D7C1437}" destId="{02073ADB-E0B2-473B-A4F8-24C3C9CD4877}" srcOrd="2" destOrd="0" parTransId="{B8379E23-0CBE-47BC-A7E0-656BC5E4AFEA}" sibTransId="{02789874-A0FB-4577-BBE2-4F22933F5FB2}"/>
    <dgm:cxn modelId="{1AD57A11-2D5E-4598-95CE-073D20A9A48C}" type="presParOf" srcId="{06D0A024-EE57-40AD-9184-66A00FC9B6ED}" destId="{63A9665A-8D69-498C-B1F6-1B0CD03FC173}" srcOrd="0" destOrd="0" presId="urn:microsoft.com/office/officeart/2005/8/layout/process4"/>
    <dgm:cxn modelId="{19FE7C74-9587-45BB-925E-EABB73128CE0}" type="presParOf" srcId="{63A9665A-8D69-498C-B1F6-1B0CD03FC173}" destId="{57C9ADA1-0235-4C9E-BD70-40B674713E23}" srcOrd="0" destOrd="0" presId="urn:microsoft.com/office/officeart/2005/8/layout/process4"/>
    <dgm:cxn modelId="{8890829E-E1AF-4C69-A2AA-A10165879F04}" type="presParOf" srcId="{06D0A024-EE57-40AD-9184-66A00FC9B6ED}" destId="{7E775E34-785C-43A2-AC7D-10A036045917}" srcOrd="1" destOrd="0" presId="urn:microsoft.com/office/officeart/2005/8/layout/process4"/>
    <dgm:cxn modelId="{DDC921B0-0108-4FB4-B14D-561BE14AED4E}" type="presParOf" srcId="{06D0A024-EE57-40AD-9184-66A00FC9B6ED}" destId="{8AE600EC-259D-4061-9191-2B992B3A5D13}" srcOrd="2" destOrd="0" presId="urn:microsoft.com/office/officeart/2005/8/layout/process4"/>
    <dgm:cxn modelId="{EFD2C489-CF6C-4B39-BDDC-4585F1C00032}" type="presParOf" srcId="{8AE600EC-259D-4061-9191-2B992B3A5D13}" destId="{749AFD60-F0D4-4C61-A09E-5A96B393C595}" srcOrd="0" destOrd="0" presId="urn:microsoft.com/office/officeart/2005/8/layout/process4"/>
    <dgm:cxn modelId="{8FD6A350-EB07-4F4C-9999-B6BCB2F613DB}" type="presParOf" srcId="{06D0A024-EE57-40AD-9184-66A00FC9B6ED}" destId="{0F6DED2B-8AA1-4345-878C-590614924409}" srcOrd="3" destOrd="0" presId="urn:microsoft.com/office/officeart/2005/8/layout/process4"/>
    <dgm:cxn modelId="{E994C51C-29D2-488F-9579-1E5A7FC480BE}" type="presParOf" srcId="{06D0A024-EE57-40AD-9184-66A00FC9B6ED}" destId="{E8D89B9F-D502-483A-A8B1-AB97AD11128B}" srcOrd="4" destOrd="0" presId="urn:microsoft.com/office/officeart/2005/8/layout/process4"/>
    <dgm:cxn modelId="{C91BBF55-1C3D-4DB2-91E1-5792D553F1A2}" type="presParOf" srcId="{E8D89B9F-D502-483A-A8B1-AB97AD11128B}" destId="{DFE18C94-8D41-43F0-80BF-F6A357D587AD}" srcOrd="0" destOrd="0" presId="urn:microsoft.com/office/officeart/2005/8/layout/process4"/>
    <dgm:cxn modelId="{B6A9B75C-2D1D-4AB9-8A42-B7CF542C8536}" type="presParOf" srcId="{06D0A024-EE57-40AD-9184-66A00FC9B6ED}" destId="{580BB68E-99FC-48A9-AAD7-32C969459213}" srcOrd="5" destOrd="0" presId="urn:microsoft.com/office/officeart/2005/8/layout/process4"/>
    <dgm:cxn modelId="{81737BC7-CAFA-4EA5-B718-08E9A83AD5A1}" type="presParOf" srcId="{06D0A024-EE57-40AD-9184-66A00FC9B6ED}" destId="{073AF0BE-560B-450E-AC9F-49567E199413}" srcOrd="6" destOrd="0" presId="urn:microsoft.com/office/officeart/2005/8/layout/process4"/>
    <dgm:cxn modelId="{E8DDB8B9-73F8-48DF-A754-14E70EB80455}" type="presParOf" srcId="{073AF0BE-560B-450E-AC9F-49567E199413}" destId="{E0712FFE-F46E-426D-8C52-B03EFCCBB669}" srcOrd="0" destOrd="0" presId="urn:microsoft.com/office/officeart/2005/8/layout/process4"/>
    <dgm:cxn modelId="{902793AC-EEB3-4A7B-AD15-B962F35E7656}" type="presParOf" srcId="{06D0A024-EE57-40AD-9184-66A00FC9B6ED}" destId="{D91C9F9C-D72F-45AA-8DB9-54E33CABF8FF}" srcOrd="7" destOrd="0" presId="urn:microsoft.com/office/officeart/2005/8/layout/process4"/>
    <dgm:cxn modelId="{26E48DB0-6628-423D-AAD2-7FDB4DF3F186}" type="presParOf" srcId="{06D0A024-EE57-40AD-9184-66A00FC9B6ED}" destId="{11144605-77F6-45A2-BA2B-1B5E4A2B766B}" srcOrd="8" destOrd="0" presId="urn:microsoft.com/office/officeart/2005/8/layout/process4"/>
    <dgm:cxn modelId="{3A6FB169-F1A9-4B04-A8F2-692A314E5B81}" type="presParOf" srcId="{11144605-77F6-45A2-BA2B-1B5E4A2B766B}" destId="{63F09719-D130-4257-9555-F27D0E1B4600}" srcOrd="0" destOrd="0" presId="urn:microsoft.com/office/officeart/2005/8/layout/process4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7187F6C-7830-48BB-BC33-716DBD28E535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4A51D5-F6DB-42C7-8D11-D3744695E341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3600" dirty="0" smtClean="0"/>
            <a:t>Encryption-</a:t>
          </a:r>
          <a:endParaRPr lang="en-US" sz="3600" dirty="0"/>
        </a:p>
      </dgm:t>
    </dgm:pt>
    <dgm:pt modelId="{4CE0E45C-A096-42AF-A7D3-01BA525C6E74}" type="parTrans" cxnId="{9CAEDC0F-05B9-43AF-B06F-4249667F0A71}">
      <dgm:prSet/>
      <dgm:spPr/>
      <dgm:t>
        <a:bodyPr/>
        <a:lstStyle/>
        <a:p>
          <a:endParaRPr lang="en-US"/>
        </a:p>
      </dgm:t>
    </dgm:pt>
    <dgm:pt modelId="{3EE532F5-5850-4877-B869-96A21DB485DE}" type="sibTrans" cxnId="{9CAEDC0F-05B9-43AF-B06F-4249667F0A71}">
      <dgm:prSet/>
      <dgm:spPr/>
      <dgm:t>
        <a:bodyPr/>
        <a:lstStyle/>
        <a:p>
          <a:endParaRPr lang="en-US"/>
        </a:p>
      </dgm:t>
    </dgm:pt>
    <dgm:pt modelId="{A7EFB77E-9BEE-4B4E-8837-F55F0E03BCD1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3600" dirty="0" smtClean="0"/>
            <a:t>Symmetric Encryption</a:t>
          </a:r>
          <a:endParaRPr lang="en-US" sz="3600" dirty="0"/>
        </a:p>
      </dgm:t>
    </dgm:pt>
    <dgm:pt modelId="{69057B94-446A-4509-A043-860DC3321FEE}" type="parTrans" cxnId="{65BC6E0C-5C81-464B-B4DB-D6368BF0393E}">
      <dgm:prSet/>
      <dgm:spPr/>
      <dgm:t>
        <a:bodyPr/>
        <a:lstStyle/>
        <a:p>
          <a:endParaRPr lang="en-US"/>
        </a:p>
      </dgm:t>
    </dgm:pt>
    <dgm:pt modelId="{C8482636-7C01-49F3-9478-9723E06E98FE}" type="sibTrans" cxnId="{65BC6E0C-5C81-464B-B4DB-D6368BF0393E}">
      <dgm:prSet/>
      <dgm:spPr/>
      <dgm:t>
        <a:bodyPr/>
        <a:lstStyle/>
        <a:p>
          <a:endParaRPr lang="en-US"/>
        </a:p>
      </dgm:t>
    </dgm:pt>
    <dgm:pt modelId="{2689EB5D-E24E-4263-ADF8-0AA5D419E47E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3600" dirty="0" smtClean="0"/>
            <a:t>Asymmetric Encryption</a:t>
          </a:r>
        </a:p>
      </dgm:t>
    </dgm:pt>
    <dgm:pt modelId="{6DC4B75D-A050-4454-A248-C858852CC1F4}" type="parTrans" cxnId="{BFCC7662-87F4-44FC-8DA3-27E3A4BD3770}">
      <dgm:prSet/>
      <dgm:spPr/>
      <dgm:t>
        <a:bodyPr/>
        <a:lstStyle/>
        <a:p>
          <a:endParaRPr lang="en-US"/>
        </a:p>
      </dgm:t>
    </dgm:pt>
    <dgm:pt modelId="{44CF5413-5D14-4BA8-9EC6-8CAA4EA077A9}" type="sibTrans" cxnId="{BFCC7662-87F4-44FC-8DA3-27E3A4BD3770}">
      <dgm:prSet/>
      <dgm:spPr/>
      <dgm:t>
        <a:bodyPr/>
        <a:lstStyle/>
        <a:p>
          <a:endParaRPr lang="en-US"/>
        </a:p>
      </dgm:t>
    </dgm:pt>
    <dgm:pt modelId="{5824AE79-E812-4D21-B0AE-D17DDB142899}" type="pres">
      <dgm:prSet presAssocID="{87187F6C-7830-48BB-BC33-716DBD28E53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A3AC0F6-EF72-4458-AD79-4E764525A41C}" type="pres">
      <dgm:prSet presAssocID="{A54A51D5-F6DB-42C7-8D11-D3744695E341}" presName="root1" presStyleCnt="0"/>
      <dgm:spPr/>
    </dgm:pt>
    <dgm:pt modelId="{6672FB0D-2437-48DA-A65C-B2057F5FD66B}" type="pres">
      <dgm:prSet presAssocID="{A54A51D5-F6DB-42C7-8D11-D3744695E341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5B60CA4-3C54-4593-991A-437807DB9DE0}" type="pres">
      <dgm:prSet presAssocID="{A54A51D5-F6DB-42C7-8D11-D3744695E341}" presName="level2hierChild" presStyleCnt="0"/>
      <dgm:spPr/>
    </dgm:pt>
    <dgm:pt modelId="{26DA7C71-F50A-46EA-91AC-DB99E09AC00A}" type="pres">
      <dgm:prSet presAssocID="{69057B94-446A-4509-A043-860DC3321FEE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0C7AC30F-6209-43D0-8622-C59BD07AD151}" type="pres">
      <dgm:prSet presAssocID="{69057B94-446A-4509-A043-860DC3321FEE}" presName="connTx" presStyleLbl="parChTrans1D2" presStyleIdx="0" presStyleCnt="2"/>
      <dgm:spPr/>
      <dgm:t>
        <a:bodyPr/>
        <a:lstStyle/>
        <a:p>
          <a:endParaRPr lang="en-US"/>
        </a:p>
      </dgm:t>
    </dgm:pt>
    <dgm:pt modelId="{A2EC0413-A536-4853-8B88-F7A2ECA6011D}" type="pres">
      <dgm:prSet presAssocID="{A7EFB77E-9BEE-4B4E-8837-F55F0E03BCD1}" presName="root2" presStyleCnt="0"/>
      <dgm:spPr/>
    </dgm:pt>
    <dgm:pt modelId="{26BA59B0-26CF-40AE-8A2E-183C60C55780}" type="pres">
      <dgm:prSet presAssocID="{A7EFB77E-9BEE-4B4E-8837-F55F0E03BCD1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9054FE3-52CF-46B7-8960-ACFA402B5432}" type="pres">
      <dgm:prSet presAssocID="{A7EFB77E-9BEE-4B4E-8837-F55F0E03BCD1}" presName="level3hierChild" presStyleCnt="0"/>
      <dgm:spPr/>
    </dgm:pt>
    <dgm:pt modelId="{D8E6F60A-C6FF-4E4B-AAA4-D0FC57D30B7C}" type="pres">
      <dgm:prSet presAssocID="{6DC4B75D-A050-4454-A248-C858852CC1F4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B6BB3423-88CD-495B-B31D-C69FFFD577CB}" type="pres">
      <dgm:prSet presAssocID="{6DC4B75D-A050-4454-A248-C858852CC1F4}" presName="connTx" presStyleLbl="parChTrans1D2" presStyleIdx="1" presStyleCnt="2"/>
      <dgm:spPr/>
      <dgm:t>
        <a:bodyPr/>
        <a:lstStyle/>
        <a:p>
          <a:endParaRPr lang="en-US"/>
        </a:p>
      </dgm:t>
    </dgm:pt>
    <dgm:pt modelId="{566374CC-4887-440E-9CF3-A91BE4AA26CD}" type="pres">
      <dgm:prSet presAssocID="{2689EB5D-E24E-4263-ADF8-0AA5D419E47E}" presName="root2" presStyleCnt="0"/>
      <dgm:spPr/>
    </dgm:pt>
    <dgm:pt modelId="{F9A1D33B-CD12-41D1-B921-421243AAE9A7}" type="pres">
      <dgm:prSet presAssocID="{2689EB5D-E24E-4263-ADF8-0AA5D419E47E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AFE028A-14CE-4B61-B130-CD2023CB484F}" type="pres">
      <dgm:prSet presAssocID="{2689EB5D-E24E-4263-ADF8-0AA5D419E47E}" presName="level3hierChild" presStyleCnt="0"/>
      <dgm:spPr/>
    </dgm:pt>
  </dgm:ptLst>
  <dgm:cxnLst>
    <dgm:cxn modelId="{D815C966-870E-451E-819B-48F236EDB1A7}" type="presOf" srcId="{A54A51D5-F6DB-42C7-8D11-D3744695E341}" destId="{6672FB0D-2437-48DA-A65C-B2057F5FD66B}" srcOrd="0" destOrd="0" presId="urn:microsoft.com/office/officeart/2005/8/layout/hierarchy2"/>
    <dgm:cxn modelId="{65BC6E0C-5C81-464B-B4DB-D6368BF0393E}" srcId="{A54A51D5-F6DB-42C7-8D11-D3744695E341}" destId="{A7EFB77E-9BEE-4B4E-8837-F55F0E03BCD1}" srcOrd="0" destOrd="0" parTransId="{69057B94-446A-4509-A043-860DC3321FEE}" sibTransId="{C8482636-7C01-49F3-9478-9723E06E98FE}"/>
    <dgm:cxn modelId="{59581D97-55C0-4F71-B999-F25B20FACB1C}" type="presOf" srcId="{6DC4B75D-A050-4454-A248-C858852CC1F4}" destId="{D8E6F60A-C6FF-4E4B-AAA4-D0FC57D30B7C}" srcOrd="0" destOrd="0" presId="urn:microsoft.com/office/officeart/2005/8/layout/hierarchy2"/>
    <dgm:cxn modelId="{42522189-919E-4492-9C9B-DCBF498881D3}" type="presOf" srcId="{69057B94-446A-4509-A043-860DC3321FEE}" destId="{0C7AC30F-6209-43D0-8622-C59BD07AD151}" srcOrd="1" destOrd="0" presId="urn:microsoft.com/office/officeart/2005/8/layout/hierarchy2"/>
    <dgm:cxn modelId="{6BBCC4A7-063F-4A95-A093-B8D469BEC971}" type="presOf" srcId="{A7EFB77E-9BEE-4B4E-8837-F55F0E03BCD1}" destId="{26BA59B0-26CF-40AE-8A2E-183C60C55780}" srcOrd="0" destOrd="0" presId="urn:microsoft.com/office/officeart/2005/8/layout/hierarchy2"/>
    <dgm:cxn modelId="{BFCC7662-87F4-44FC-8DA3-27E3A4BD3770}" srcId="{A54A51D5-F6DB-42C7-8D11-D3744695E341}" destId="{2689EB5D-E24E-4263-ADF8-0AA5D419E47E}" srcOrd="1" destOrd="0" parTransId="{6DC4B75D-A050-4454-A248-C858852CC1F4}" sibTransId="{44CF5413-5D14-4BA8-9EC6-8CAA4EA077A9}"/>
    <dgm:cxn modelId="{9CAEDC0F-05B9-43AF-B06F-4249667F0A71}" srcId="{87187F6C-7830-48BB-BC33-716DBD28E535}" destId="{A54A51D5-F6DB-42C7-8D11-D3744695E341}" srcOrd="0" destOrd="0" parTransId="{4CE0E45C-A096-42AF-A7D3-01BA525C6E74}" sibTransId="{3EE532F5-5850-4877-B869-96A21DB485DE}"/>
    <dgm:cxn modelId="{48F4B084-4A47-4506-A0C8-4070807B7241}" type="presOf" srcId="{2689EB5D-E24E-4263-ADF8-0AA5D419E47E}" destId="{F9A1D33B-CD12-41D1-B921-421243AAE9A7}" srcOrd="0" destOrd="0" presId="urn:microsoft.com/office/officeart/2005/8/layout/hierarchy2"/>
    <dgm:cxn modelId="{315C5771-0754-4F28-A4D5-97C9BA681F2C}" type="presOf" srcId="{6DC4B75D-A050-4454-A248-C858852CC1F4}" destId="{B6BB3423-88CD-495B-B31D-C69FFFD577CB}" srcOrd="1" destOrd="0" presId="urn:microsoft.com/office/officeart/2005/8/layout/hierarchy2"/>
    <dgm:cxn modelId="{2817D8B8-5CC5-4F14-9E85-8D0699638D4D}" type="presOf" srcId="{69057B94-446A-4509-A043-860DC3321FEE}" destId="{26DA7C71-F50A-46EA-91AC-DB99E09AC00A}" srcOrd="0" destOrd="0" presId="urn:microsoft.com/office/officeart/2005/8/layout/hierarchy2"/>
    <dgm:cxn modelId="{2148ABC0-175E-4E02-B028-9973BB45218D}" type="presOf" srcId="{87187F6C-7830-48BB-BC33-716DBD28E535}" destId="{5824AE79-E812-4D21-B0AE-D17DDB142899}" srcOrd="0" destOrd="0" presId="urn:microsoft.com/office/officeart/2005/8/layout/hierarchy2"/>
    <dgm:cxn modelId="{68B3204C-9663-4AAD-BBC6-F77E9039646C}" type="presParOf" srcId="{5824AE79-E812-4D21-B0AE-D17DDB142899}" destId="{4A3AC0F6-EF72-4458-AD79-4E764525A41C}" srcOrd="0" destOrd="0" presId="urn:microsoft.com/office/officeart/2005/8/layout/hierarchy2"/>
    <dgm:cxn modelId="{BAC455DE-B64F-41C8-9034-8B8BE2CF0BC0}" type="presParOf" srcId="{4A3AC0F6-EF72-4458-AD79-4E764525A41C}" destId="{6672FB0D-2437-48DA-A65C-B2057F5FD66B}" srcOrd="0" destOrd="0" presId="urn:microsoft.com/office/officeart/2005/8/layout/hierarchy2"/>
    <dgm:cxn modelId="{626BA4CB-0464-42F2-9A3F-3D8760BA946C}" type="presParOf" srcId="{4A3AC0F6-EF72-4458-AD79-4E764525A41C}" destId="{75B60CA4-3C54-4593-991A-437807DB9DE0}" srcOrd="1" destOrd="0" presId="urn:microsoft.com/office/officeart/2005/8/layout/hierarchy2"/>
    <dgm:cxn modelId="{61822062-2EE2-4138-B7E3-631887BA40D1}" type="presParOf" srcId="{75B60CA4-3C54-4593-991A-437807DB9DE0}" destId="{26DA7C71-F50A-46EA-91AC-DB99E09AC00A}" srcOrd="0" destOrd="0" presId="urn:microsoft.com/office/officeart/2005/8/layout/hierarchy2"/>
    <dgm:cxn modelId="{C28813C1-DBBC-4AE2-A265-51AB247B69DB}" type="presParOf" srcId="{26DA7C71-F50A-46EA-91AC-DB99E09AC00A}" destId="{0C7AC30F-6209-43D0-8622-C59BD07AD151}" srcOrd="0" destOrd="0" presId="urn:microsoft.com/office/officeart/2005/8/layout/hierarchy2"/>
    <dgm:cxn modelId="{2C9CC92B-994D-44CB-841B-3C4AD18976CD}" type="presParOf" srcId="{75B60CA4-3C54-4593-991A-437807DB9DE0}" destId="{A2EC0413-A536-4853-8B88-F7A2ECA6011D}" srcOrd="1" destOrd="0" presId="urn:microsoft.com/office/officeart/2005/8/layout/hierarchy2"/>
    <dgm:cxn modelId="{2A7EB26D-3695-48E4-8BC7-BB166554EB74}" type="presParOf" srcId="{A2EC0413-A536-4853-8B88-F7A2ECA6011D}" destId="{26BA59B0-26CF-40AE-8A2E-183C60C55780}" srcOrd="0" destOrd="0" presId="urn:microsoft.com/office/officeart/2005/8/layout/hierarchy2"/>
    <dgm:cxn modelId="{E4B82B90-B32E-4842-A36A-BF4865F3CF00}" type="presParOf" srcId="{A2EC0413-A536-4853-8B88-F7A2ECA6011D}" destId="{B9054FE3-52CF-46B7-8960-ACFA402B5432}" srcOrd="1" destOrd="0" presId="urn:microsoft.com/office/officeart/2005/8/layout/hierarchy2"/>
    <dgm:cxn modelId="{0E0F1398-7392-402D-834D-8C05C0E5A3D1}" type="presParOf" srcId="{75B60CA4-3C54-4593-991A-437807DB9DE0}" destId="{D8E6F60A-C6FF-4E4B-AAA4-D0FC57D30B7C}" srcOrd="2" destOrd="0" presId="urn:microsoft.com/office/officeart/2005/8/layout/hierarchy2"/>
    <dgm:cxn modelId="{A6021A97-253F-4C53-B63A-C39591F75D69}" type="presParOf" srcId="{D8E6F60A-C6FF-4E4B-AAA4-D0FC57D30B7C}" destId="{B6BB3423-88CD-495B-B31D-C69FFFD577CB}" srcOrd="0" destOrd="0" presId="urn:microsoft.com/office/officeart/2005/8/layout/hierarchy2"/>
    <dgm:cxn modelId="{1F4F439F-2955-4EF4-9D5E-4B28AA3613CA}" type="presParOf" srcId="{75B60CA4-3C54-4593-991A-437807DB9DE0}" destId="{566374CC-4887-440E-9CF3-A91BE4AA26CD}" srcOrd="3" destOrd="0" presId="urn:microsoft.com/office/officeart/2005/8/layout/hierarchy2"/>
    <dgm:cxn modelId="{FDF31798-2AFC-4410-BAD1-2496795A51D6}" type="presParOf" srcId="{566374CC-4887-440E-9CF3-A91BE4AA26CD}" destId="{F9A1D33B-CD12-41D1-B921-421243AAE9A7}" srcOrd="0" destOrd="0" presId="urn:microsoft.com/office/officeart/2005/8/layout/hierarchy2"/>
    <dgm:cxn modelId="{2005E900-DA51-4ACC-B042-23AC31BD6E75}" type="presParOf" srcId="{566374CC-4887-440E-9CF3-A91BE4AA26CD}" destId="{EAFE028A-14CE-4B61-B130-CD2023CB484F}" srcOrd="1" destOrd="0" presId="urn:microsoft.com/office/officeart/2005/8/layout/hierarchy2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2F0BA1B-2A28-4DC2-A353-B60666CDD8E6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788BCF1-D7C0-403F-9111-514ADF829B03}">
      <dgm:prSet custT="1"/>
      <dgm:spPr/>
      <dgm:t>
        <a:bodyPr/>
        <a:lstStyle/>
        <a:p>
          <a:pPr rtl="0"/>
          <a:r>
            <a:rPr lang="en-US" sz="2800" b="0" dirty="0" smtClean="0">
              <a:solidFill>
                <a:schemeClr val="tx1"/>
              </a:solidFill>
            </a:rPr>
            <a:t>Data Encryption </a:t>
          </a:r>
          <a:r>
            <a:rPr lang="as-IN" sz="2800" b="0" dirty="0" smtClean="0">
              <a:solidFill>
                <a:schemeClr val="tx1"/>
              </a:solidFill>
            </a:rPr>
            <a:t>কী</a:t>
          </a:r>
          <a:r>
            <a:rPr lang="en-US" sz="2800" b="0" dirty="0" smtClean="0">
              <a:solidFill>
                <a:schemeClr val="tx1"/>
              </a:solidFill>
            </a:rPr>
            <a:t>?</a:t>
          </a:r>
          <a:endParaRPr lang="en-US" sz="2800" b="0" dirty="0">
            <a:solidFill>
              <a:schemeClr val="tx1"/>
            </a:solidFill>
          </a:endParaRPr>
        </a:p>
      </dgm:t>
    </dgm:pt>
    <dgm:pt modelId="{5C32E9A3-9E37-4B13-8AAF-7DB0F301588C}" type="parTrans" cxnId="{2B5A89F5-C35E-4F17-87B5-0F42CA1DC9D2}">
      <dgm:prSet/>
      <dgm:spPr/>
      <dgm:t>
        <a:bodyPr/>
        <a:lstStyle/>
        <a:p>
          <a:endParaRPr lang="en-US"/>
        </a:p>
      </dgm:t>
    </dgm:pt>
    <dgm:pt modelId="{AA1072BC-3CA8-459D-B24C-22100A35805D}" type="sibTrans" cxnId="{2B5A89F5-C35E-4F17-87B5-0F42CA1DC9D2}">
      <dgm:prSet/>
      <dgm:spPr/>
      <dgm:t>
        <a:bodyPr/>
        <a:lstStyle/>
        <a:p>
          <a:endParaRPr lang="en-US"/>
        </a:p>
      </dgm:t>
    </dgm:pt>
    <dgm:pt modelId="{396F2EBB-A5F6-475D-A44F-570BB35F5146}">
      <dgm:prSet custT="1"/>
      <dgm:spPr/>
      <dgm:t>
        <a:bodyPr/>
        <a:lstStyle/>
        <a:p>
          <a:pPr rtl="0"/>
          <a:r>
            <a:rPr lang="en-US" sz="2800" dirty="0" smtClean="0">
              <a:solidFill>
                <a:schemeClr val="tx1"/>
              </a:solidFill>
            </a:rPr>
            <a:t>Plaintext </a:t>
          </a:r>
          <a:r>
            <a:rPr lang="as-IN" sz="2800" dirty="0" smtClean="0">
              <a:solidFill>
                <a:schemeClr val="tx1"/>
              </a:solidFill>
            </a:rPr>
            <a:t>ও </a:t>
          </a:r>
          <a:r>
            <a:rPr lang="en-US" sz="2800" dirty="0" err="1" smtClean="0">
              <a:solidFill>
                <a:schemeClr val="tx1"/>
              </a:solidFill>
            </a:rPr>
            <a:t>Ciphertext</a:t>
          </a:r>
          <a:endParaRPr lang="en-US" sz="2800" dirty="0">
            <a:solidFill>
              <a:schemeClr val="tx1"/>
            </a:solidFill>
          </a:endParaRPr>
        </a:p>
      </dgm:t>
    </dgm:pt>
    <dgm:pt modelId="{0DF75ACF-8102-49D2-A58D-85C71ACE6407}" type="parTrans" cxnId="{3D789104-889B-41F0-8563-B6A35262D49D}">
      <dgm:prSet/>
      <dgm:spPr/>
      <dgm:t>
        <a:bodyPr/>
        <a:lstStyle/>
        <a:p>
          <a:endParaRPr lang="en-US"/>
        </a:p>
      </dgm:t>
    </dgm:pt>
    <dgm:pt modelId="{87C0CCB1-8687-4CDA-8D50-AF24DB1B03D3}" type="sibTrans" cxnId="{3D789104-889B-41F0-8563-B6A35262D49D}">
      <dgm:prSet/>
      <dgm:spPr/>
      <dgm:t>
        <a:bodyPr/>
        <a:lstStyle/>
        <a:p>
          <a:endParaRPr lang="en-US"/>
        </a:p>
      </dgm:t>
    </dgm:pt>
    <dgm:pt modelId="{9BACA810-0AEC-415D-94D8-9534E2B6205D}">
      <dgm:prSet custT="1"/>
      <dgm:spPr/>
      <dgm:t>
        <a:bodyPr/>
        <a:lstStyle/>
        <a:p>
          <a:pPr rtl="0"/>
          <a:r>
            <a:rPr lang="en-US" sz="2800" dirty="0" smtClean="0">
              <a:solidFill>
                <a:schemeClr val="tx1"/>
              </a:solidFill>
            </a:rPr>
            <a:t>Encryption </a:t>
          </a:r>
          <a:r>
            <a:rPr lang="as-IN" sz="2800" dirty="0" smtClean="0">
              <a:solidFill>
                <a:schemeClr val="tx1"/>
              </a:solidFill>
            </a:rPr>
            <a:t>ও </a:t>
          </a:r>
          <a:r>
            <a:rPr lang="en-US" sz="2800" dirty="0" smtClean="0">
              <a:solidFill>
                <a:schemeClr val="tx1"/>
              </a:solidFill>
            </a:rPr>
            <a:t>Decryption</a:t>
          </a:r>
        </a:p>
      </dgm:t>
    </dgm:pt>
    <dgm:pt modelId="{69033391-76E7-45F8-94ED-5876F5FB083C}" type="parTrans" cxnId="{18F4AA2D-336F-4557-8194-385D602C29D2}">
      <dgm:prSet/>
      <dgm:spPr/>
      <dgm:t>
        <a:bodyPr/>
        <a:lstStyle/>
        <a:p>
          <a:endParaRPr lang="en-US"/>
        </a:p>
      </dgm:t>
    </dgm:pt>
    <dgm:pt modelId="{4D68B2BC-D68A-443C-8B76-EB695AE95C06}" type="sibTrans" cxnId="{18F4AA2D-336F-4557-8194-385D602C29D2}">
      <dgm:prSet/>
      <dgm:spPr/>
      <dgm:t>
        <a:bodyPr/>
        <a:lstStyle/>
        <a:p>
          <a:endParaRPr lang="en-US"/>
        </a:p>
      </dgm:t>
    </dgm:pt>
    <dgm:pt modelId="{A524F0B9-5337-4B7A-BF4C-237C528A8C31}">
      <dgm:prSet custT="1"/>
      <dgm:spPr/>
      <dgm:t>
        <a:bodyPr/>
        <a:lstStyle/>
        <a:p>
          <a:pPr rtl="0"/>
          <a:r>
            <a:rPr lang="en-US" sz="2800" dirty="0" smtClean="0">
              <a:solidFill>
                <a:schemeClr val="tx1"/>
              </a:solidFill>
            </a:rPr>
            <a:t>Key-</a:t>
          </a:r>
          <a:r>
            <a:rPr lang="as-IN" sz="2800" dirty="0" smtClean="0">
              <a:solidFill>
                <a:schemeClr val="tx1"/>
              </a:solidFill>
            </a:rPr>
            <a:t>এর ধারণা</a:t>
          </a:r>
          <a:endParaRPr lang="en-US" sz="2800" dirty="0">
            <a:solidFill>
              <a:schemeClr val="tx1"/>
            </a:solidFill>
          </a:endParaRPr>
        </a:p>
      </dgm:t>
    </dgm:pt>
    <dgm:pt modelId="{59A8449E-4355-4C59-A092-3AEA1A91083D}" type="parTrans" cxnId="{F2D77B97-59BD-4625-BDB7-2601FBF80FEF}">
      <dgm:prSet/>
      <dgm:spPr/>
      <dgm:t>
        <a:bodyPr/>
        <a:lstStyle/>
        <a:p>
          <a:endParaRPr lang="en-US"/>
        </a:p>
      </dgm:t>
    </dgm:pt>
    <dgm:pt modelId="{40C69ACC-88CE-4675-97EF-2B32BD5A529E}" type="sibTrans" cxnId="{F2D77B97-59BD-4625-BDB7-2601FBF80FEF}">
      <dgm:prSet/>
      <dgm:spPr/>
      <dgm:t>
        <a:bodyPr/>
        <a:lstStyle/>
        <a:p>
          <a:endParaRPr lang="en-US"/>
        </a:p>
      </dgm:t>
    </dgm:pt>
    <dgm:pt modelId="{C43CD0C6-DFAF-4E38-A76D-42A14383E2A9}">
      <dgm:prSet custT="1"/>
      <dgm:spPr/>
      <dgm:t>
        <a:bodyPr/>
        <a:lstStyle/>
        <a:p>
          <a:pPr rtl="0"/>
          <a:r>
            <a:rPr lang="en-US" sz="2800" dirty="0" smtClean="0">
              <a:solidFill>
                <a:schemeClr val="tx1"/>
              </a:solidFill>
            </a:rPr>
            <a:t>Symmetric Encryption</a:t>
          </a:r>
        </a:p>
      </dgm:t>
    </dgm:pt>
    <dgm:pt modelId="{71DA2000-59D0-4E4A-AFE6-F49C7D97D407}" type="parTrans" cxnId="{6A7B655D-172A-4090-97A0-45971E64DCE5}">
      <dgm:prSet/>
      <dgm:spPr/>
      <dgm:t>
        <a:bodyPr/>
        <a:lstStyle/>
        <a:p>
          <a:endParaRPr lang="en-US"/>
        </a:p>
      </dgm:t>
    </dgm:pt>
    <dgm:pt modelId="{B4810FC7-4752-46C4-8941-25A7F54A3D37}" type="sibTrans" cxnId="{6A7B655D-172A-4090-97A0-45971E64DCE5}">
      <dgm:prSet/>
      <dgm:spPr/>
      <dgm:t>
        <a:bodyPr/>
        <a:lstStyle/>
        <a:p>
          <a:endParaRPr lang="en-US"/>
        </a:p>
      </dgm:t>
    </dgm:pt>
    <dgm:pt modelId="{BB816D3E-8081-4CD0-A5ED-6FFFF7467742}">
      <dgm:prSet custT="1"/>
      <dgm:spPr/>
      <dgm:t>
        <a:bodyPr/>
        <a:lstStyle/>
        <a:p>
          <a:pPr rtl="0"/>
          <a:r>
            <a:rPr lang="en-US" sz="2800" dirty="0" smtClean="0">
              <a:solidFill>
                <a:schemeClr val="tx1"/>
              </a:solidFill>
            </a:rPr>
            <a:t>Asymmetric Encryption</a:t>
          </a:r>
          <a:endParaRPr lang="en-US" sz="2800" dirty="0">
            <a:solidFill>
              <a:schemeClr val="tx1"/>
            </a:solidFill>
          </a:endParaRPr>
        </a:p>
      </dgm:t>
    </dgm:pt>
    <dgm:pt modelId="{E1CB973B-5AE7-4842-88DD-6993E08E96F9}" type="parTrans" cxnId="{6FC70031-9932-4D53-A748-558FC9436993}">
      <dgm:prSet/>
      <dgm:spPr/>
      <dgm:t>
        <a:bodyPr/>
        <a:lstStyle/>
        <a:p>
          <a:endParaRPr lang="en-US"/>
        </a:p>
      </dgm:t>
    </dgm:pt>
    <dgm:pt modelId="{332596D7-8C75-44CD-8879-CB970F3536E2}" type="sibTrans" cxnId="{6FC70031-9932-4D53-A748-558FC9436993}">
      <dgm:prSet/>
      <dgm:spPr/>
      <dgm:t>
        <a:bodyPr/>
        <a:lstStyle/>
        <a:p>
          <a:endParaRPr lang="en-US"/>
        </a:p>
      </dgm:t>
    </dgm:pt>
    <dgm:pt modelId="{E6B12662-7866-4240-8CBF-8C64DB8E81B9}">
      <dgm:prSet custT="1"/>
      <dgm:spPr/>
      <dgm:t>
        <a:bodyPr/>
        <a:lstStyle/>
        <a:p>
          <a:pPr rtl="0"/>
          <a:r>
            <a:rPr lang="as-IN" sz="2800" dirty="0" smtClean="0">
              <a:solidFill>
                <a:schemeClr val="tx1"/>
              </a:solidFill>
            </a:rPr>
            <a:t>বাস্তব জীবনে </a:t>
          </a:r>
          <a:r>
            <a:rPr lang="en-US" sz="2800" dirty="0" smtClean="0">
              <a:solidFill>
                <a:schemeClr val="tx1"/>
              </a:solidFill>
            </a:rPr>
            <a:t>Encryption-</a:t>
          </a:r>
          <a:r>
            <a:rPr lang="as-IN" sz="2800" dirty="0" smtClean="0">
              <a:solidFill>
                <a:schemeClr val="tx1"/>
              </a:solidFill>
            </a:rPr>
            <a:t>এর ব্যবহার</a:t>
          </a:r>
          <a:endParaRPr lang="en-US" sz="2800" dirty="0">
            <a:solidFill>
              <a:schemeClr val="tx1"/>
            </a:solidFill>
          </a:endParaRPr>
        </a:p>
      </dgm:t>
    </dgm:pt>
    <dgm:pt modelId="{F9C29203-0A24-49E6-A2B6-270C781F060C}" type="parTrans" cxnId="{E485FAAE-6AAC-4D7F-ABD3-B00025E17221}">
      <dgm:prSet/>
      <dgm:spPr/>
      <dgm:t>
        <a:bodyPr/>
        <a:lstStyle/>
        <a:p>
          <a:endParaRPr lang="en-US"/>
        </a:p>
      </dgm:t>
    </dgm:pt>
    <dgm:pt modelId="{E46094BE-C62D-4EEA-B031-5028FD2C9D73}" type="sibTrans" cxnId="{E485FAAE-6AAC-4D7F-ABD3-B00025E17221}">
      <dgm:prSet/>
      <dgm:spPr/>
      <dgm:t>
        <a:bodyPr/>
        <a:lstStyle/>
        <a:p>
          <a:endParaRPr lang="en-US"/>
        </a:p>
      </dgm:t>
    </dgm:pt>
    <dgm:pt modelId="{49FD7FA0-BD1C-4AED-A238-5D3656D59231}" type="pres">
      <dgm:prSet presAssocID="{52F0BA1B-2A28-4DC2-A353-B60666CDD8E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B6ACF66-4F63-4462-822C-EE7FB4720A6B}" type="pres">
      <dgm:prSet presAssocID="{E788BCF1-D7C0-403F-9111-514ADF829B03}" presName="linNode" presStyleCnt="0"/>
      <dgm:spPr/>
    </dgm:pt>
    <dgm:pt modelId="{846D0534-9488-43CC-AA47-1A60C2CF45B6}" type="pres">
      <dgm:prSet presAssocID="{E788BCF1-D7C0-403F-9111-514ADF829B03}" presName="parentText" presStyleLbl="node1" presStyleIdx="0" presStyleCnt="7" custScaleX="2160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57468E-0C15-45CB-A57F-6A25BB3EDF6E}" type="pres">
      <dgm:prSet presAssocID="{AA1072BC-3CA8-459D-B24C-22100A35805D}" presName="sp" presStyleCnt="0"/>
      <dgm:spPr/>
    </dgm:pt>
    <dgm:pt modelId="{6885A257-EB04-4BEE-B0E5-4AA4C859D57A}" type="pres">
      <dgm:prSet presAssocID="{396F2EBB-A5F6-475D-A44F-570BB35F5146}" presName="linNode" presStyleCnt="0"/>
      <dgm:spPr/>
    </dgm:pt>
    <dgm:pt modelId="{3527A880-98DB-4B0C-A6BC-4EEE23E35886}" type="pres">
      <dgm:prSet presAssocID="{396F2EBB-A5F6-475D-A44F-570BB35F5146}" presName="parentText" presStyleLbl="node1" presStyleIdx="1" presStyleCnt="7" custScaleX="2160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3C2DE6-DD4A-403B-98FB-8CCF3B024038}" type="pres">
      <dgm:prSet presAssocID="{87C0CCB1-8687-4CDA-8D50-AF24DB1B03D3}" presName="sp" presStyleCnt="0"/>
      <dgm:spPr/>
    </dgm:pt>
    <dgm:pt modelId="{919831CC-5860-4B90-BF23-CE57A1A74D9A}" type="pres">
      <dgm:prSet presAssocID="{9BACA810-0AEC-415D-94D8-9534E2B6205D}" presName="linNode" presStyleCnt="0"/>
      <dgm:spPr/>
    </dgm:pt>
    <dgm:pt modelId="{C74B2C81-FA85-4A70-8B8B-56E1701B1CE6}" type="pres">
      <dgm:prSet presAssocID="{9BACA810-0AEC-415D-94D8-9534E2B6205D}" presName="parentText" presStyleLbl="node1" presStyleIdx="2" presStyleCnt="7" custScaleX="2160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06B12E-A31F-42F1-A56D-7C6E1A26A545}" type="pres">
      <dgm:prSet presAssocID="{4D68B2BC-D68A-443C-8B76-EB695AE95C06}" presName="sp" presStyleCnt="0"/>
      <dgm:spPr/>
    </dgm:pt>
    <dgm:pt modelId="{7194FD15-0F6B-454E-AB57-069889ADBF8E}" type="pres">
      <dgm:prSet presAssocID="{A524F0B9-5337-4B7A-BF4C-237C528A8C31}" presName="linNode" presStyleCnt="0"/>
      <dgm:spPr/>
    </dgm:pt>
    <dgm:pt modelId="{7864BCFE-D67A-46CF-B626-6889DBEEF65D}" type="pres">
      <dgm:prSet presAssocID="{A524F0B9-5337-4B7A-BF4C-237C528A8C31}" presName="parentText" presStyleLbl="node1" presStyleIdx="3" presStyleCnt="7" custScaleX="2160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826849-23F1-4D13-A898-3A3445BE988E}" type="pres">
      <dgm:prSet presAssocID="{40C69ACC-88CE-4675-97EF-2B32BD5A529E}" presName="sp" presStyleCnt="0"/>
      <dgm:spPr/>
    </dgm:pt>
    <dgm:pt modelId="{883D7CDB-03D6-49B7-9313-7F70B17DBD81}" type="pres">
      <dgm:prSet presAssocID="{C43CD0C6-DFAF-4E38-A76D-42A14383E2A9}" presName="linNode" presStyleCnt="0"/>
      <dgm:spPr/>
    </dgm:pt>
    <dgm:pt modelId="{7CE80F6D-F5D8-4AA5-B6DE-F80D6D010902}" type="pres">
      <dgm:prSet presAssocID="{C43CD0C6-DFAF-4E38-A76D-42A14383E2A9}" presName="parentText" presStyleLbl="node1" presStyleIdx="4" presStyleCnt="7" custScaleX="2160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1777A2-0F69-4569-A466-75D5C68D0DFC}" type="pres">
      <dgm:prSet presAssocID="{B4810FC7-4752-46C4-8941-25A7F54A3D37}" presName="sp" presStyleCnt="0"/>
      <dgm:spPr/>
    </dgm:pt>
    <dgm:pt modelId="{1B0FFCF5-5C52-49E0-B6D4-30294BB8D667}" type="pres">
      <dgm:prSet presAssocID="{BB816D3E-8081-4CD0-A5ED-6FFFF7467742}" presName="linNode" presStyleCnt="0"/>
      <dgm:spPr/>
    </dgm:pt>
    <dgm:pt modelId="{8BB4954C-36EA-47A3-A0DD-1D704E62A1EB}" type="pres">
      <dgm:prSet presAssocID="{BB816D3E-8081-4CD0-A5ED-6FFFF7467742}" presName="parentText" presStyleLbl="node1" presStyleIdx="5" presStyleCnt="7" custScaleX="2160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548366-A1AF-44A2-A3CF-80BB681A8A38}" type="pres">
      <dgm:prSet presAssocID="{332596D7-8C75-44CD-8879-CB970F3536E2}" presName="sp" presStyleCnt="0"/>
      <dgm:spPr/>
    </dgm:pt>
    <dgm:pt modelId="{EA593D26-31D6-41C3-B04F-7BFD3A22CB41}" type="pres">
      <dgm:prSet presAssocID="{E6B12662-7866-4240-8CBF-8C64DB8E81B9}" presName="linNode" presStyleCnt="0"/>
      <dgm:spPr/>
    </dgm:pt>
    <dgm:pt modelId="{BF25DF9E-CEA9-4FD5-BA8C-28F82D89FD09}" type="pres">
      <dgm:prSet presAssocID="{E6B12662-7866-4240-8CBF-8C64DB8E81B9}" presName="parentText" presStyleLbl="node1" presStyleIdx="6" presStyleCnt="7" custScaleX="2160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8F4AA2D-336F-4557-8194-385D602C29D2}" srcId="{52F0BA1B-2A28-4DC2-A353-B60666CDD8E6}" destId="{9BACA810-0AEC-415D-94D8-9534E2B6205D}" srcOrd="2" destOrd="0" parTransId="{69033391-76E7-45F8-94ED-5876F5FB083C}" sibTransId="{4D68B2BC-D68A-443C-8B76-EB695AE95C06}"/>
    <dgm:cxn modelId="{C3B64D0C-BD63-435E-ACA1-18A96E8A3ACC}" type="presOf" srcId="{9BACA810-0AEC-415D-94D8-9534E2B6205D}" destId="{C74B2C81-FA85-4A70-8B8B-56E1701B1CE6}" srcOrd="0" destOrd="0" presId="urn:microsoft.com/office/officeart/2005/8/layout/vList5"/>
    <dgm:cxn modelId="{A3A2C1B0-5577-45C2-B0A3-570974F97A8E}" type="presOf" srcId="{A524F0B9-5337-4B7A-BF4C-237C528A8C31}" destId="{7864BCFE-D67A-46CF-B626-6889DBEEF65D}" srcOrd="0" destOrd="0" presId="urn:microsoft.com/office/officeart/2005/8/layout/vList5"/>
    <dgm:cxn modelId="{6A7B655D-172A-4090-97A0-45971E64DCE5}" srcId="{52F0BA1B-2A28-4DC2-A353-B60666CDD8E6}" destId="{C43CD0C6-DFAF-4E38-A76D-42A14383E2A9}" srcOrd="4" destOrd="0" parTransId="{71DA2000-59D0-4E4A-AFE6-F49C7D97D407}" sibTransId="{B4810FC7-4752-46C4-8941-25A7F54A3D37}"/>
    <dgm:cxn modelId="{9E0A770A-DDDF-423D-BCD1-B70960605937}" type="presOf" srcId="{E788BCF1-D7C0-403F-9111-514ADF829B03}" destId="{846D0534-9488-43CC-AA47-1A60C2CF45B6}" srcOrd="0" destOrd="0" presId="urn:microsoft.com/office/officeart/2005/8/layout/vList5"/>
    <dgm:cxn modelId="{586878D0-1875-4FB5-BE78-AB344D1E666F}" type="presOf" srcId="{52F0BA1B-2A28-4DC2-A353-B60666CDD8E6}" destId="{49FD7FA0-BD1C-4AED-A238-5D3656D59231}" srcOrd="0" destOrd="0" presId="urn:microsoft.com/office/officeart/2005/8/layout/vList5"/>
    <dgm:cxn modelId="{77834302-FCC9-4A98-A12B-B2A9E9BC7C90}" type="presOf" srcId="{396F2EBB-A5F6-475D-A44F-570BB35F5146}" destId="{3527A880-98DB-4B0C-A6BC-4EEE23E35886}" srcOrd="0" destOrd="0" presId="urn:microsoft.com/office/officeart/2005/8/layout/vList5"/>
    <dgm:cxn modelId="{F2D77B97-59BD-4625-BDB7-2601FBF80FEF}" srcId="{52F0BA1B-2A28-4DC2-A353-B60666CDD8E6}" destId="{A524F0B9-5337-4B7A-BF4C-237C528A8C31}" srcOrd="3" destOrd="0" parTransId="{59A8449E-4355-4C59-A092-3AEA1A91083D}" sibTransId="{40C69ACC-88CE-4675-97EF-2B32BD5A529E}"/>
    <dgm:cxn modelId="{26076501-CF23-4DAE-936F-41A33C2F00F1}" type="presOf" srcId="{C43CD0C6-DFAF-4E38-A76D-42A14383E2A9}" destId="{7CE80F6D-F5D8-4AA5-B6DE-F80D6D010902}" srcOrd="0" destOrd="0" presId="urn:microsoft.com/office/officeart/2005/8/layout/vList5"/>
    <dgm:cxn modelId="{E485FAAE-6AAC-4D7F-ABD3-B00025E17221}" srcId="{52F0BA1B-2A28-4DC2-A353-B60666CDD8E6}" destId="{E6B12662-7866-4240-8CBF-8C64DB8E81B9}" srcOrd="6" destOrd="0" parTransId="{F9C29203-0A24-49E6-A2B6-270C781F060C}" sibTransId="{E46094BE-C62D-4EEA-B031-5028FD2C9D73}"/>
    <dgm:cxn modelId="{B2B57275-74E9-4C00-B482-6A72DC97976F}" type="presOf" srcId="{E6B12662-7866-4240-8CBF-8C64DB8E81B9}" destId="{BF25DF9E-CEA9-4FD5-BA8C-28F82D89FD09}" srcOrd="0" destOrd="0" presId="urn:microsoft.com/office/officeart/2005/8/layout/vList5"/>
    <dgm:cxn modelId="{9BC42155-A7FA-47EA-A72C-BDF87160AD16}" type="presOf" srcId="{BB816D3E-8081-4CD0-A5ED-6FFFF7467742}" destId="{8BB4954C-36EA-47A3-A0DD-1D704E62A1EB}" srcOrd="0" destOrd="0" presId="urn:microsoft.com/office/officeart/2005/8/layout/vList5"/>
    <dgm:cxn modelId="{2B5A89F5-C35E-4F17-87B5-0F42CA1DC9D2}" srcId="{52F0BA1B-2A28-4DC2-A353-B60666CDD8E6}" destId="{E788BCF1-D7C0-403F-9111-514ADF829B03}" srcOrd="0" destOrd="0" parTransId="{5C32E9A3-9E37-4B13-8AAF-7DB0F301588C}" sibTransId="{AA1072BC-3CA8-459D-B24C-22100A35805D}"/>
    <dgm:cxn modelId="{6FC70031-9932-4D53-A748-558FC9436993}" srcId="{52F0BA1B-2A28-4DC2-A353-B60666CDD8E6}" destId="{BB816D3E-8081-4CD0-A5ED-6FFFF7467742}" srcOrd="5" destOrd="0" parTransId="{E1CB973B-5AE7-4842-88DD-6993E08E96F9}" sibTransId="{332596D7-8C75-44CD-8879-CB970F3536E2}"/>
    <dgm:cxn modelId="{3D789104-889B-41F0-8563-B6A35262D49D}" srcId="{52F0BA1B-2A28-4DC2-A353-B60666CDD8E6}" destId="{396F2EBB-A5F6-475D-A44F-570BB35F5146}" srcOrd="1" destOrd="0" parTransId="{0DF75ACF-8102-49D2-A58D-85C71ACE6407}" sibTransId="{87C0CCB1-8687-4CDA-8D50-AF24DB1B03D3}"/>
    <dgm:cxn modelId="{9D0C99DB-C69D-4F97-A130-68E415C9ADA1}" type="presParOf" srcId="{49FD7FA0-BD1C-4AED-A238-5D3656D59231}" destId="{8B6ACF66-4F63-4462-822C-EE7FB4720A6B}" srcOrd="0" destOrd="0" presId="urn:microsoft.com/office/officeart/2005/8/layout/vList5"/>
    <dgm:cxn modelId="{2B1D67B0-0581-48FC-B778-9825277E0345}" type="presParOf" srcId="{8B6ACF66-4F63-4462-822C-EE7FB4720A6B}" destId="{846D0534-9488-43CC-AA47-1A60C2CF45B6}" srcOrd="0" destOrd="0" presId="urn:microsoft.com/office/officeart/2005/8/layout/vList5"/>
    <dgm:cxn modelId="{14D1F94E-D392-41D7-A166-6CF5A94FF3AA}" type="presParOf" srcId="{49FD7FA0-BD1C-4AED-A238-5D3656D59231}" destId="{9E57468E-0C15-45CB-A57F-6A25BB3EDF6E}" srcOrd="1" destOrd="0" presId="urn:microsoft.com/office/officeart/2005/8/layout/vList5"/>
    <dgm:cxn modelId="{C467299F-70E5-4EF5-9F7B-3B179B1D8480}" type="presParOf" srcId="{49FD7FA0-BD1C-4AED-A238-5D3656D59231}" destId="{6885A257-EB04-4BEE-B0E5-4AA4C859D57A}" srcOrd="2" destOrd="0" presId="urn:microsoft.com/office/officeart/2005/8/layout/vList5"/>
    <dgm:cxn modelId="{9C902B97-5086-42FC-B548-CDE16BAD7B4D}" type="presParOf" srcId="{6885A257-EB04-4BEE-B0E5-4AA4C859D57A}" destId="{3527A880-98DB-4B0C-A6BC-4EEE23E35886}" srcOrd="0" destOrd="0" presId="urn:microsoft.com/office/officeart/2005/8/layout/vList5"/>
    <dgm:cxn modelId="{D35CBF0F-1A80-49F9-B274-4EAD4AF8F2E6}" type="presParOf" srcId="{49FD7FA0-BD1C-4AED-A238-5D3656D59231}" destId="{E93C2DE6-DD4A-403B-98FB-8CCF3B024038}" srcOrd="3" destOrd="0" presId="urn:microsoft.com/office/officeart/2005/8/layout/vList5"/>
    <dgm:cxn modelId="{E96A41B5-432F-4667-B6CA-26B13B6981BE}" type="presParOf" srcId="{49FD7FA0-BD1C-4AED-A238-5D3656D59231}" destId="{919831CC-5860-4B90-BF23-CE57A1A74D9A}" srcOrd="4" destOrd="0" presId="urn:microsoft.com/office/officeart/2005/8/layout/vList5"/>
    <dgm:cxn modelId="{005FC95F-CBB0-4D63-A018-B88DD338E8A0}" type="presParOf" srcId="{919831CC-5860-4B90-BF23-CE57A1A74D9A}" destId="{C74B2C81-FA85-4A70-8B8B-56E1701B1CE6}" srcOrd="0" destOrd="0" presId="urn:microsoft.com/office/officeart/2005/8/layout/vList5"/>
    <dgm:cxn modelId="{8CA98AF5-7EE7-45D9-BBD2-A187925E1170}" type="presParOf" srcId="{49FD7FA0-BD1C-4AED-A238-5D3656D59231}" destId="{4A06B12E-A31F-42F1-A56D-7C6E1A26A545}" srcOrd="5" destOrd="0" presId="urn:microsoft.com/office/officeart/2005/8/layout/vList5"/>
    <dgm:cxn modelId="{A43B88B2-F605-4CE8-8061-A95062E564DE}" type="presParOf" srcId="{49FD7FA0-BD1C-4AED-A238-5D3656D59231}" destId="{7194FD15-0F6B-454E-AB57-069889ADBF8E}" srcOrd="6" destOrd="0" presId="urn:microsoft.com/office/officeart/2005/8/layout/vList5"/>
    <dgm:cxn modelId="{CFD911B5-766F-4870-BD98-11491EB61069}" type="presParOf" srcId="{7194FD15-0F6B-454E-AB57-069889ADBF8E}" destId="{7864BCFE-D67A-46CF-B626-6889DBEEF65D}" srcOrd="0" destOrd="0" presId="urn:microsoft.com/office/officeart/2005/8/layout/vList5"/>
    <dgm:cxn modelId="{167BEA11-D166-4602-94FE-7BCCB788C09B}" type="presParOf" srcId="{49FD7FA0-BD1C-4AED-A238-5D3656D59231}" destId="{E2826849-23F1-4D13-A898-3A3445BE988E}" srcOrd="7" destOrd="0" presId="urn:microsoft.com/office/officeart/2005/8/layout/vList5"/>
    <dgm:cxn modelId="{04FB9EF4-CB4A-4218-BB38-781C05ECEC75}" type="presParOf" srcId="{49FD7FA0-BD1C-4AED-A238-5D3656D59231}" destId="{883D7CDB-03D6-49B7-9313-7F70B17DBD81}" srcOrd="8" destOrd="0" presId="urn:microsoft.com/office/officeart/2005/8/layout/vList5"/>
    <dgm:cxn modelId="{98DEDF1E-385E-4EC8-90BC-2CA777431939}" type="presParOf" srcId="{883D7CDB-03D6-49B7-9313-7F70B17DBD81}" destId="{7CE80F6D-F5D8-4AA5-B6DE-F80D6D010902}" srcOrd="0" destOrd="0" presId="urn:microsoft.com/office/officeart/2005/8/layout/vList5"/>
    <dgm:cxn modelId="{1C3A6611-272B-4847-9EFC-25BE34D0523A}" type="presParOf" srcId="{49FD7FA0-BD1C-4AED-A238-5D3656D59231}" destId="{C41777A2-0F69-4569-A466-75D5C68D0DFC}" srcOrd="9" destOrd="0" presId="urn:microsoft.com/office/officeart/2005/8/layout/vList5"/>
    <dgm:cxn modelId="{2D3B57FF-D5F3-41C3-BE16-9CE8A1AB9D97}" type="presParOf" srcId="{49FD7FA0-BD1C-4AED-A238-5D3656D59231}" destId="{1B0FFCF5-5C52-49E0-B6D4-30294BB8D667}" srcOrd="10" destOrd="0" presId="urn:microsoft.com/office/officeart/2005/8/layout/vList5"/>
    <dgm:cxn modelId="{C217873E-1EAF-4319-87FC-371F2C507571}" type="presParOf" srcId="{1B0FFCF5-5C52-49E0-B6D4-30294BB8D667}" destId="{8BB4954C-36EA-47A3-A0DD-1D704E62A1EB}" srcOrd="0" destOrd="0" presId="urn:microsoft.com/office/officeart/2005/8/layout/vList5"/>
    <dgm:cxn modelId="{04F21806-B294-4600-B436-C1F4D034D318}" type="presParOf" srcId="{49FD7FA0-BD1C-4AED-A238-5D3656D59231}" destId="{EC548366-A1AF-44A2-A3CF-80BB681A8A38}" srcOrd="11" destOrd="0" presId="urn:microsoft.com/office/officeart/2005/8/layout/vList5"/>
    <dgm:cxn modelId="{A8FD6EFA-9733-439C-8E21-D9ED2E2660DA}" type="presParOf" srcId="{49FD7FA0-BD1C-4AED-A238-5D3656D59231}" destId="{EA593D26-31D6-41C3-B04F-7BFD3A22CB41}" srcOrd="12" destOrd="0" presId="urn:microsoft.com/office/officeart/2005/8/layout/vList5"/>
    <dgm:cxn modelId="{D7010F64-BD59-47E7-B612-1EF819DF7E40}" type="presParOf" srcId="{EA593D26-31D6-41C3-B04F-7BFD3A22CB41}" destId="{BF25DF9E-CEA9-4FD5-BA8C-28F82D89FD09}" srcOrd="0" destOrd="0" presId="urn:microsoft.com/office/officeart/2005/8/layout/vList5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9962F9D-8BE7-4F7D-9825-3465FFC62F8F}" type="doc">
      <dgm:prSet loTypeId="urn:microsoft.com/office/officeart/2005/8/layout/default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2B3495B-1231-42E3-83D8-07FB34416303}">
      <dgm:prSet/>
      <dgm:spPr>
        <a:ln>
          <a:noFill/>
        </a:ln>
      </dgm:spPr>
      <dgm:t>
        <a:bodyPr/>
        <a:lstStyle/>
        <a:p>
          <a:pPr rtl="0"/>
          <a:r>
            <a:rPr lang="as-IN" b="1" dirty="0" smtClean="0"/>
            <a:t>১. </a:t>
          </a:r>
          <a:r>
            <a:rPr lang="en-US" b="1" dirty="0" smtClean="0"/>
            <a:t>Data Encryption </a:t>
          </a:r>
          <a:r>
            <a:rPr lang="as-IN" b="1" dirty="0" smtClean="0"/>
            <a:t>কী?</a:t>
          </a:r>
          <a:endParaRPr lang="en-US" dirty="0"/>
        </a:p>
      </dgm:t>
    </dgm:pt>
    <dgm:pt modelId="{DDBD9C2C-0B50-4ED5-B4EA-6017C61C20B1}" type="parTrans" cxnId="{B4094965-40EA-4ABD-BA15-624BE8749799}">
      <dgm:prSet/>
      <dgm:spPr/>
      <dgm:t>
        <a:bodyPr/>
        <a:lstStyle/>
        <a:p>
          <a:endParaRPr lang="en-US"/>
        </a:p>
      </dgm:t>
    </dgm:pt>
    <dgm:pt modelId="{0D1D3D9D-C3F6-45BD-B48B-2E35FF269824}" type="sibTrans" cxnId="{B4094965-40EA-4ABD-BA15-624BE8749799}">
      <dgm:prSet/>
      <dgm:spPr/>
      <dgm:t>
        <a:bodyPr/>
        <a:lstStyle/>
        <a:p>
          <a:endParaRPr lang="en-US"/>
        </a:p>
      </dgm:t>
    </dgm:pt>
    <dgm:pt modelId="{9EF04016-4798-478D-8DBC-0540C3C8B8B4}">
      <dgm:prSet/>
      <dgm:spPr/>
      <dgm:t>
        <a:bodyPr/>
        <a:lstStyle/>
        <a:p>
          <a:r>
            <a:rPr lang="as-IN" b="1" dirty="0" smtClean="0"/>
            <a:t>২. </a:t>
          </a:r>
          <a:r>
            <a:rPr lang="en-US" b="1" dirty="0" smtClean="0"/>
            <a:t>Plaintext </a:t>
          </a:r>
          <a:r>
            <a:rPr lang="as-IN" b="1" dirty="0" smtClean="0"/>
            <a:t>ও </a:t>
          </a:r>
          <a:r>
            <a:rPr lang="en-US" b="1" dirty="0" err="1" smtClean="0"/>
            <a:t>Ciphertext</a:t>
          </a:r>
          <a:r>
            <a:rPr lang="en-US" b="1" dirty="0" smtClean="0"/>
            <a:t>-</a:t>
          </a:r>
          <a:r>
            <a:rPr lang="as-IN" b="1" dirty="0" smtClean="0"/>
            <a:t>এর মধ্যে পার্থক্য লেখ।</a:t>
          </a:r>
          <a:endParaRPr lang="en-US" dirty="0"/>
        </a:p>
      </dgm:t>
    </dgm:pt>
    <dgm:pt modelId="{E6D72871-6557-4602-93F4-0CEEEC855410}" type="parTrans" cxnId="{6F6066BD-2B22-46BD-AD57-61B6581FBFAE}">
      <dgm:prSet/>
      <dgm:spPr/>
      <dgm:t>
        <a:bodyPr/>
        <a:lstStyle/>
        <a:p>
          <a:endParaRPr lang="en-US"/>
        </a:p>
      </dgm:t>
    </dgm:pt>
    <dgm:pt modelId="{26C2CEB8-11F4-4263-800F-47D7E349156C}" type="sibTrans" cxnId="{6F6066BD-2B22-46BD-AD57-61B6581FBFAE}">
      <dgm:prSet/>
      <dgm:spPr/>
      <dgm:t>
        <a:bodyPr/>
        <a:lstStyle/>
        <a:p>
          <a:endParaRPr lang="en-US"/>
        </a:p>
      </dgm:t>
    </dgm:pt>
    <dgm:pt modelId="{3E0499A9-AF15-4174-ACAF-4C71BC4D62E9}" type="pres">
      <dgm:prSet presAssocID="{B9962F9D-8BE7-4F7D-9825-3465FFC62F8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1ED4A65-DF6D-4A47-A8DB-4F3BF1A2AE0D}" type="pres">
      <dgm:prSet presAssocID="{D2B3495B-1231-42E3-83D8-07FB34416303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46EB2F-057F-428F-B864-1E3C9CD1A747}" type="pres">
      <dgm:prSet presAssocID="{0D1D3D9D-C3F6-45BD-B48B-2E35FF269824}" presName="sibTrans" presStyleCnt="0"/>
      <dgm:spPr/>
    </dgm:pt>
    <dgm:pt modelId="{417E1147-D28B-4738-9A00-75B5C6E69725}" type="pres">
      <dgm:prSet presAssocID="{9EF04016-4798-478D-8DBC-0540C3C8B8B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A0C5082-E9A1-47D7-842C-CAEB849D6D0B}" type="presOf" srcId="{9EF04016-4798-478D-8DBC-0540C3C8B8B4}" destId="{417E1147-D28B-4738-9A00-75B5C6E69725}" srcOrd="0" destOrd="0" presId="urn:microsoft.com/office/officeart/2005/8/layout/default"/>
    <dgm:cxn modelId="{671987EF-9CB9-4D0F-94D7-62736FA65765}" type="presOf" srcId="{D2B3495B-1231-42E3-83D8-07FB34416303}" destId="{11ED4A65-DF6D-4A47-A8DB-4F3BF1A2AE0D}" srcOrd="0" destOrd="0" presId="urn:microsoft.com/office/officeart/2005/8/layout/default"/>
    <dgm:cxn modelId="{7B011A7B-635C-487C-AEC8-F50A986628F3}" type="presOf" srcId="{B9962F9D-8BE7-4F7D-9825-3465FFC62F8F}" destId="{3E0499A9-AF15-4174-ACAF-4C71BC4D62E9}" srcOrd="0" destOrd="0" presId="urn:microsoft.com/office/officeart/2005/8/layout/default"/>
    <dgm:cxn modelId="{B4094965-40EA-4ABD-BA15-624BE8749799}" srcId="{B9962F9D-8BE7-4F7D-9825-3465FFC62F8F}" destId="{D2B3495B-1231-42E3-83D8-07FB34416303}" srcOrd="0" destOrd="0" parTransId="{DDBD9C2C-0B50-4ED5-B4EA-6017C61C20B1}" sibTransId="{0D1D3D9D-C3F6-45BD-B48B-2E35FF269824}"/>
    <dgm:cxn modelId="{6F6066BD-2B22-46BD-AD57-61B6581FBFAE}" srcId="{B9962F9D-8BE7-4F7D-9825-3465FFC62F8F}" destId="{9EF04016-4798-478D-8DBC-0540C3C8B8B4}" srcOrd="1" destOrd="0" parTransId="{E6D72871-6557-4602-93F4-0CEEEC855410}" sibTransId="{26C2CEB8-11F4-4263-800F-47D7E349156C}"/>
    <dgm:cxn modelId="{55128F46-55F4-404E-A565-5EB1E287B88E}" type="presParOf" srcId="{3E0499A9-AF15-4174-ACAF-4C71BC4D62E9}" destId="{11ED4A65-DF6D-4A47-A8DB-4F3BF1A2AE0D}" srcOrd="0" destOrd="0" presId="urn:microsoft.com/office/officeart/2005/8/layout/default"/>
    <dgm:cxn modelId="{4F6BBAF5-2CF6-4E86-A585-286AFD8C87C3}" type="presParOf" srcId="{3E0499A9-AF15-4174-ACAF-4C71BC4D62E9}" destId="{6546EB2F-057F-428F-B864-1E3C9CD1A747}" srcOrd="1" destOrd="0" presId="urn:microsoft.com/office/officeart/2005/8/layout/default"/>
    <dgm:cxn modelId="{E4416DAD-4366-44B1-971C-3CB74350B498}" type="presParOf" srcId="{3E0499A9-AF15-4174-ACAF-4C71BC4D62E9}" destId="{417E1147-D28B-4738-9A00-75B5C6E69725}" srcOrd="2" destOrd="0" presId="urn:microsoft.com/office/officeart/2005/8/layout/default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6000" r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04800" y="685800"/>
            <a:ext cx="8534400" cy="688975"/>
          </a:xfr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as-IN" sz="36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Nirmala UI" pitchFamily="34" charset="0"/>
                <a:ea typeface="Nirmala UI" pitchFamily="34" charset="0"/>
                <a:cs typeface="Nirmala UI" pitchFamily="34" charset="0"/>
              </a:rPr>
              <a:t>বিষয়: তথ্য ও যোগাযোগ প্রযুক্তি (</a:t>
            </a:r>
            <a:r>
              <a:rPr lang="en-US" sz="36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Nirmala UI" pitchFamily="34" charset="0"/>
                <a:ea typeface="Nirmala UI" pitchFamily="34" charset="0"/>
                <a:cs typeface="Nirmala UI" pitchFamily="34" charset="0"/>
              </a:rPr>
              <a:t>ICT)</a:t>
            </a:r>
            <a:endParaRPr lang="en-US" sz="360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2376" y="2819400"/>
            <a:ext cx="7772400" cy="33528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as-IN" sz="4000" b="1" dirty="0" smtClean="0">
                <a:solidFill>
                  <a:srgbClr val="002060"/>
                </a:solidFill>
                <a:latin typeface="NikoshBAN" pitchFamily="2" charset="0"/>
                <a:ea typeface="Nirmala UI" pitchFamily="34" charset="0"/>
                <a:cs typeface="NikoshBAN" pitchFamily="2" charset="0"/>
              </a:rPr>
              <a:t>মোঃ আব্দুস সালাম </a:t>
            </a:r>
          </a:p>
          <a:p>
            <a:pPr>
              <a:spcBef>
                <a:spcPts val="0"/>
              </a:spcBef>
            </a:pPr>
            <a:r>
              <a:rPr lang="as-IN" sz="4000" b="1" dirty="0" smtClean="0">
                <a:solidFill>
                  <a:srgbClr val="002060"/>
                </a:solidFill>
                <a:latin typeface="NikoshBAN" pitchFamily="2" charset="0"/>
                <a:ea typeface="Nirmala UI" pitchFamily="34" charset="0"/>
                <a:cs typeface="NikoshBAN" pitchFamily="2" charset="0"/>
              </a:rPr>
              <a:t>প্রভাষক (আইসিটি)</a:t>
            </a:r>
          </a:p>
          <a:p>
            <a:pPr>
              <a:spcBef>
                <a:spcPts val="0"/>
              </a:spcBef>
            </a:pPr>
            <a:r>
              <a:rPr lang="as-IN" sz="4000" b="1" dirty="0" smtClean="0">
                <a:solidFill>
                  <a:srgbClr val="002060"/>
                </a:solidFill>
                <a:latin typeface="NikoshBAN" pitchFamily="2" charset="0"/>
                <a:ea typeface="Nirmala UI" pitchFamily="34" charset="0"/>
                <a:cs typeface="NikoshBAN" pitchFamily="2" charset="0"/>
              </a:rPr>
              <a:t>গোলমুন্ডা ফাযিল (ডিগ্রি) মাদ্রাসা</a:t>
            </a:r>
          </a:p>
          <a:p>
            <a:pPr>
              <a:spcBef>
                <a:spcPts val="0"/>
              </a:spcBef>
            </a:pPr>
            <a:r>
              <a:rPr lang="as-IN" sz="4000" b="1" dirty="0" smtClean="0">
                <a:solidFill>
                  <a:srgbClr val="002060"/>
                </a:solidFill>
                <a:latin typeface="NikoshBAN" pitchFamily="2" charset="0"/>
                <a:ea typeface="Nirmala UI" pitchFamily="34" charset="0"/>
                <a:cs typeface="NikoshBAN" pitchFamily="2" charset="0"/>
              </a:rPr>
              <a:t>জলঢাকা,নীলফামারী</a:t>
            </a:r>
          </a:p>
          <a:p>
            <a:pPr>
              <a:spcBef>
                <a:spcPts val="0"/>
              </a:spcBef>
            </a:pPr>
            <a:r>
              <a:rPr lang="as-IN" sz="4000" b="1" dirty="0" smtClean="0">
                <a:solidFill>
                  <a:srgbClr val="002060"/>
                </a:solidFill>
                <a:latin typeface="NikoshBAN" pitchFamily="2" charset="0"/>
                <a:ea typeface="Nirmala UI" pitchFamily="34" charset="0"/>
                <a:cs typeface="NikoshBAN" pitchFamily="2" charset="0"/>
              </a:rPr>
              <a:t>মোবাইলঃ ০১৭৩৭৮৫৪০৬০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1447800"/>
            <a:ext cx="693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2800" b="1" dirty="0" smtClean="0">
                <a:solidFill>
                  <a:srgbClr val="002060"/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অধ্যায়:</a:t>
            </a:r>
            <a:r>
              <a:rPr lang="en-US" sz="2800" b="1" dirty="0" smtClean="0">
                <a:solidFill>
                  <a:srgbClr val="002060"/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ডাটাবেস</a:t>
            </a:r>
            <a:r>
              <a:rPr lang="en-US" sz="2800" b="1" dirty="0" smtClean="0">
                <a:solidFill>
                  <a:srgbClr val="002060"/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ম্যানেজমেন্ট</a:t>
            </a:r>
            <a:r>
              <a:rPr lang="en-US" sz="2800" b="1" dirty="0" smtClean="0">
                <a:solidFill>
                  <a:srgbClr val="002060"/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সিস্টেম</a:t>
            </a:r>
            <a:endParaRPr lang="en-US" sz="2800" b="1" dirty="0" smtClean="0">
              <a:solidFill>
                <a:srgbClr val="002060"/>
              </a:solidFill>
              <a:latin typeface="Nirmala UI" pitchFamily="34" charset="0"/>
              <a:ea typeface="Nirmala UI" pitchFamily="34" charset="0"/>
              <a:cs typeface="Nirmala U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205740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3200" b="1" dirty="0" smtClean="0">
                <a:solidFill>
                  <a:srgbClr val="002060"/>
                </a:solidFill>
              </a:rPr>
              <a:t>শ্রেণি:</a:t>
            </a:r>
            <a:r>
              <a:rPr lang="as-IN" sz="3200" dirty="0" smtClean="0">
                <a:solidFill>
                  <a:srgbClr val="002060"/>
                </a:solidFill>
              </a:rPr>
              <a:t> একাদশ–দ্বাদশ (</a:t>
            </a:r>
            <a:r>
              <a:rPr lang="en-US" sz="3200" dirty="0" smtClean="0">
                <a:solidFill>
                  <a:srgbClr val="002060"/>
                </a:solidFill>
              </a:rPr>
              <a:t>HSC)</a:t>
            </a:r>
            <a:endParaRPr lang="en-US" sz="3200" b="1" dirty="0" smtClean="0">
              <a:solidFill>
                <a:srgbClr val="002060"/>
              </a:solidFill>
              <a:latin typeface="Nirmala UI" pitchFamily="34" charset="0"/>
              <a:ea typeface="Nirmala UI" pitchFamily="34" charset="0"/>
              <a:cs typeface="Nirmala U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762000" y="1600200"/>
            <a:ext cx="7848600" cy="4114800"/>
          </a:xfrm>
          <a:prstGeom prst="horizontalScroll">
            <a:avLst/>
          </a:prstGeom>
          <a:gradFill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800" dirty="0" smtClean="0">
                <a:solidFill>
                  <a:schemeClr val="tx1"/>
                </a:solidFill>
              </a:rPr>
              <a:t>মনে করো, তুমি তোমার বন্ধুকে একটি গোপন চিঠি পাঠালে।</a:t>
            </a:r>
            <a:br>
              <a:rPr lang="as-IN" sz="2800" dirty="0" smtClean="0">
                <a:solidFill>
                  <a:schemeClr val="tx1"/>
                </a:solidFill>
              </a:rPr>
            </a:br>
            <a:r>
              <a:rPr lang="as-IN" sz="2800" dirty="0" smtClean="0">
                <a:solidFill>
                  <a:schemeClr val="tx1"/>
                </a:solidFill>
              </a:rPr>
              <a:t>কিন্তু তুমি চাও না ডাকপিয়ন বা অন্য কেউ চিঠিটি পড়ে ফেলুক।</a:t>
            </a:r>
            <a:br>
              <a:rPr lang="as-IN" sz="2800" dirty="0" smtClean="0">
                <a:solidFill>
                  <a:schemeClr val="tx1"/>
                </a:solidFill>
              </a:rPr>
            </a:br>
            <a:r>
              <a:rPr lang="as-IN" sz="2800" dirty="0" smtClean="0">
                <a:solidFill>
                  <a:schemeClr val="tx1"/>
                </a:solidFill>
              </a:rPr>
              <a:t>তাই তুমি চিঠির লেখাগুলো এমনভাবে পরিবর্তন করলে, যাতে শুধু তোমার বন্ধু বিশেষ নিয়ম ব্যবহার করে সেটি বুঝতে পারে।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219200" y="1600200"/>
            <a:ext cx="6705600" cy="342900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3200" dirty="0" smtClean="0">
                <a:solidFill>
                  <a:schemeClr val="tx1"/>
                </a:solidFill>
              </a:rPr>
              <a:t>কম্পিউটারে ঠিক এমনভাবেই তথ্যকে গোপন করার প্রক্রিয়াকে বলা হয়— </a:t>
            </a:r>
            <a:r>
              <a:rPr lang="en-US" sz="3200" dirty="0" smtClean="0">
                <a:solidFill>
                  <a:schemeClr val="tx1"/>
                </a:solidFill>
              </a:rPr>
              <a:t>Data Encryption।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1524000" y="1676400"/>
            <a:ext cx="5867400" cy="3352800"/>
          </a:xfrm>
          <a:prstGeom prst="round2Diag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</a:rPr>
              <a:t>আজ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আমরা</a:t>
            </a:r>
            <a:r>
              <a:rPr lang="en-US" sz="3600" dirty="0" smtClean="0">
                <a:solidFill>
                  <a:schemeClr val="tx1"/>
                </a:solidFill>
              </a:rPr>
              <a:t>  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Data Encryption </a:t>
            </a:r>
          </a:p>
          <a:p>
            <a:pPr algn="ctr"/>
            <a:r>
              <a:rPr lang="en-US" sz="3600" dirty="0" err="1" smtClean="0">
                <a:solidFill>
                  <a:schemeClr val="tx1"/>
                </a:solidFill>
              </a:rPr>
              <a:t>সম্পর্কে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জানব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as-IN" sz="4400" dirty="0" smtClean="0">
                <a:solidFill>
                  <a:srgbClr val="002060"/>
                </a:solidFill>
              </a:rPr>
              <a:t>শিখনফল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4478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731194A-23CD-4F32-8E05-A4BEE2B15D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>
                                            <p:graphicEl>
                                              <a:dgm id="{7731194A-23CD-4F32-8E05-A4BEE2B15D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>
                                            <p:graphicEl>
                                              <a:dgm id="{7731194A-23CD-4F32-8E05-A4BEE2B15D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B9767C-A00F-4388-9AA2-2ED861E0A0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>
                                            <p:graphicEl>
                                              <a:dgm id="{1FB9767C-A00F-4388-9AA2-2ED861E0A0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>
                                            <p:graphicEl>
                                              <a:dgm id="{1FB9767C-A00F-4388-9AA2-2ED861E0A0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8D0FEF3-561B-456A-9F47-BB7B6F5EBE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>
                                            <p:graphicEl>
                                              <a:dgm id="{A8D0FEF3-561B-456A-9F47-BB7B6F5EBE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">
                                            <p:graphicEl>
                                              <a:dgm id="{A8D0FEF3-561B-456A-9F47-BB7B6F5EBE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E12434D-AC2A-45FD-94F5-7555CA8812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>
                                            <p:graphicEl>
                                              <a:dgm id="{CE12434D-AC2A-45FD-94F5-7555CA8812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">
                                            <p:graphicEl>
                                              <a:dgm id="{CE12434D-AC2A-45FD-94F5-7555CA8812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9D6F738-F4E0-48A4-9E22-FE45601EA5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6">
                                            <p:graphicEl>
                                              <a:dgm id="{39D6F738-F4E0-48A4-9E22-FE45601EA5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6">
                                            <p:graphicEl>
                                              <a:dgm id="{39D6F738-F4E0-48A4-9E22-FE45601EA5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A74964C-F4F1-4A60-B76B-576D3ABE25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6">
                                            <p:graphicEl>
                                              <a:dgm id="{AA74964C-F4F1-4A60-B76B-576D3ABE25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6">
                                            <p:graphicEl>
                                              <a:dgm id="{AA74964C-F4F1-4A60-B76B-576D3ABE25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A4CBD2D-7B7B-48EE-AA2A-E4081ABD6C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6">
                                            <p:graphicEl>
                                              <a:dgm id="{8A4CBD2D-7B7B-48EE-AA2A-E4081ABD6C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6">
                                            <p:graphicEl>
                                              <a:dgm id="{8A4CBD2D-7B7B-48EE-AA2A-E4081ABD6C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07A2788-736C-432D-AE88-9738CD8BD7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6">
                                            <p:graphicEl>
                                              <a:dgm id="{107A2788-736C-432D-AE88-9738CD8BD7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6">
                                            <p:graphicEl>
                                              <a:dgm id="{107A2788-736C-432D-AE88-9738CD8BD7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040404B-364C-41E7-9730-5D3FFB19CB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6">
                                            <p:graphicEl>
                                              <a:dgm id="{6040404B-364C-41E7-9730-5D3FFB19CB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6">
                                            <p:graphicEl>
                                              <a:dgm id="{6040404B-364C-41E7-9730-5D3FFB19CB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0A2327D-0944-48B9-B0FA-08DA563B98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6">
                                            <p:graphicEl>
                                              <a:dgm id="{C0A2327D-0944-48B9-B0FA-08DA563B98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6">
                                            <p:graphicEl>
                                              <a:dgm id="{C0A2327D-0944-48B9-B0FA-08DA563B98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685800"/>
            <a:ext cx="8229600" cy="819150"/>
          </a:xfrm>
        </p:spPr>
        <p:txBody>
          <a:bodyPr/>
          <a:lstStyle/>
          <a:p>
            <a:pPr algn="ctr"/>
            <a:r>
              <a:rPr lang="as-IN" dirty="0" smtClean="0"/>
              <a:t>পূর্বজ্ঞান যাচাই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838200" y="1905000"/>
            <a:ext cx="3810000" cy="2209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Data </a:t>
            </a:r>
            <a:r>
              <a:rPr lang="en-US" sz="2400" dirty="0" err="1" smtClean="0"/>
              <a:t>কী</a:t>
            </a:r>
            <a:r>
              <a:rPr lang="as-IN" sz="2400" dirty="0" smtClean="0"/>
              <a:t>?</a:t>
            </a:r>
            <a:endParaRPr lang="en-US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4953000" y="3200400"/>
            <a:ext cx="3810000" cy="2209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Data Security </a:t>
            </a:r>
            <a:r>
              <a:rPr lang="as-IN" sz="2400" dirty="0" smtClean="0"/>
              <a:t>কেন</a:t>
            </a:r>
            <a:r>
              <a:rPr lang="en-US" sz="2400" dirty="0" smtClean="0"/>
              <a:t> </a:t>
            </a:r>
            <a:r>
              <a:rPr lang="en-US" sz="2400" dirty="0" err="1" smtClean="0"/>
              <a:t>গুরুত্বপূর্ণ</a:t>
            </a:r>
            <a:r>
              <a:rPr lang="as-IN" sz="2400" dirty="0" smtClean="0"/>
              <a:t>?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81000" y="381000"/>
            <a:ext cx="8229600" cy="74295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Data Encryption </a:t>
            </a:r>
            <a:r>
              <a:rPr lang="as-IN" sz="4000" dirty="0" smtClean="0"/>
              <a:t>কী?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371600"/>
            <a:ext cx="784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Data Encryption</a:t>
            </a:r>
            <a:r>
              <a:rPr lang="en-US" sz="2000" dirty="0" smtClean="0"/>
              <a:t> </a:t>
            </a:r>
            <a:r>
              <a:rPr lang="as-IN" sz="2000" dirty="0" smtClean="0"/>
              <a:t>হলো এমন একটি প্রক্রিয়া, যেখানে মূল তথ্যকে একটি নির্দিষ্ট নিয়ম ও </a:t>
            </a:r>
            <a:r>
              <a:rPr lang="en-US" sz="2000" b="1" dirty="0" smtClean="0"/>
              <a:t>Key</a:t>
            </a:r>
            <a:r>
              <a:rPr lang="en-US" sz="2000" dirty="0" smtClean="0"/>
              <a:t> </a:t>
            </a:r>
            <a:r>
              <a:rPr lang="as-IN" sz="2000" dirty="0" smtClean="0"/>
              <a:t>ব্যবহার করে এমন একটি রূপে পরিবর্তন করা হয়, যা সাধারণভাবে বোঝা যায় না।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2667000"/>
            <a:ext cx="8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000" b="1" dirty="0" smtClean="0"/>
              <a:t>মূল তথ্য → </a:t>
            </a:r>
            <a:r>
              <a:rPr lang="en-US" sz="2000" b="1" dirty="0" smtClean="0"/>
              <a:t>Encryption → Encrypted Data</a:t>
            </a:r>
            <a:endParaRPr lang="en-US" sz="2000" dirty="0" smtClean="0"/>
          </a:p>
          <a:p>
            <a:r>
              <a:rPr lang="en-US" sz="2000" dirty="0" smtClean="0"/>
              <a:t>Encrypted Data-</a:t>
            </a:r>
            <a:r>
              <a:rPr lang="as-IN" sz="2000" dirty="0" smtClean="0"/>
              <a:t>কে বলা হয় </a:t>
            </a:r>
            <a:r>
              <a:rPr lang="en-US" sz="2000" b="1" dirty="0" err="1" smtClean="0"/>
              <a:t>Ciphertext</a:t>
            </a:r>
            <a:r>
              <a:rPr lang="en-US" sz="2000" dirty="0" smtClean="0"/>
              <a:t>।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Encryption </a:t>
            </a:r>
            <a:r>
              <a:rPr lang="as-IN" sz="4000" dirty="0" smtClean="0"/>
              <a:t>কেন প্রয়োজন?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pPr>
              <a:buClrTx/>
              <a:buFont typeface="Wingdings" pitchFamily="2" charset="2"/>
              <a:buChar char="v"/>
            </a:pPr>
            <a:r>
              <a:rPr lang="as-IN" dirty="0" smtClean="0"/>
              <a:t>ব্যক্তিগত তথ্য সুরক্ষিত রাখতে</a:t>
            </a:r>
            <a:endParaRPr lang="en-US" dirty="0" smtClean="0"/>
          </a:p>
          <a:p>
            <a:pPr>
              <a:buClrTx/>
              <a:buFont typeface="Wingdings" pitchFamily="2" charset="2"/>
              <a:buChar char="v"/>
            </a:pPr>
            <a:r>
              <a:rPr lang="en-US" dirty="0" smtClean="0"/>
              <a:t>Password </a:t>
            </a:r>
            <a:r>
              <a:rPr lang="as-IN" dirty="0" smtClean="0"/>
              <a:t>নিরাপদ রাখতে</a:t>
            </a:r>
            <a:endParaRPr lang="en-US" dirty="0" smtClean="0"/>
          </a:p>
          <a:p>
            <a:pPr>
              <a:buClrTx/>
              <a:buFont typeface="Wingdings" pitchFamily="2" charset="2"/>
              <a:buChar char="v"/>
            </a:pPr>
            <a:r>
              <a:rPr lang="en-US" dirty="0" smtClean="0"/>
              <a:t>Online Banking-</a:t>
            </a:r>
            <a:r>
              <a:rPr lang="as-IN" dirty="0" smtClean="0"/>
              <a:t>এর তথ্য সুরক্ষিত রাখতে</a:t>
            </a:r>
            <a:endParaRPr lang="en-US" dirty="0" smtClean="0"/>
          </a:p>
          <a:p>
            <a:pPr>
              <a:buClrTx/>
              <a:buFont typeface="Wingdings" pitchFamily="2" charset="2"/>
              <a:buChar char="v"/>
            </a:pPr>
            <a:r>
              <a:rPr lang="as-IN" dirty="0" smtClean="0"/>
              <a:t>ই-মেইল ও গুরুত্বপূর্ণ ফাইল রক্ষা করতে</a:t>
            </a:r>
            <a:endParaRPr lang="en-US" dirty="0" smtClean="0"/>
          </a:p>
          <a:p>
            <a:pPr>
              <a:buClrTx/>
              <a:buFont typeface="Wingdings" pitchFamily="2" charset="2"/>
              <a:buChar char="v"/>
            </a:pPr>
            <a:r>
              <a:rPr lang="en-US" dirty="0" smtClean="0"/>
              <a:t>Internet-</a:t>
            </a:r>
            <a:r>
              <a:rPr lang="as-IN" dirty="0" smtClean="0"/>
              <a:t>এ তথ্য আদান-প্রদানের সময় নিরাপত্তা নিশ্চিত করতে</a:t>
            </a:r>
            <a:endParaRPr lang="as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828800" y="1447800"/>
            <a:ext cx="5562600" cy="3581400"/>
          </a:xfrm>
          <a:prstGeom prst="ellipse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Encrypted Data-</a:t>
            </a:r>
            <a:r>
              <a:rPr lang="as-IN" sz="2800" dirty="0" smtClean="0"/>
              <a:t>কে</a:t>
            </a:r>
            <a:r>
              <a:rPr lang="en-US" sz="2800" dirty="0" smtClean="0"/>
              <a:t> </a:t>
            </a:r>
          </a:p>
          <a:p>
            <a:pPr algn="ctr"/>
            <a:r>
              <a:rPr lang="en-US" sz="2800" dirty="0" err="1" smtClean="0"/>
              <a:t>কী</a:t>
            </a:r>
            <a:r>
              <a:rPr lang="en-US" sz="2800" dirty="0" smtClean="0"/>
              <a:t> </a:t>
            </a:r>
            <a:r>
              <a:rPr lang="en-US" sz="2800" dirty="0" err="1" smtClean="0"/>
              <a:t>বলা</a:t>
            </a:r>
            <a:r>
              <a:rPr lang="en-US" sz="2800" dirty="0" smtClean="0"/>
              <a:t> </a:t>
            </a:r>
            <a:r>
              <a:rPr lang="en-US" sz="2800" dirty="0" err="1" smtClean="0"/>
              <a:t>হয়</a:t>
            </a:r>
            <a:r>
              <a:rPr lang="en-US" sz="2800" dirty="0" smtClean="0"/>
              <a:t>?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Encryption-</a:t>
            </a:r>
            <a:r>
              <a:rPr lang="as-IN" sz="3200" dirty="0" smtClean="0"/>
              <a:t>এর প্রধান উপাদান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848600" cy="3429000"/>
          </a:xfrm>
        </p:spPr>
        <p:txBody>
          <a:bodyPr>
            <a:normAutofit/>
          </a:bodyPr>
          <a:lstStyle/>
          <a:p>
            <a:pPr marL="457200" indent="-457200">
              <a:buClrTx/>
              <a:buFont typeface="+mj-lt"/>
              <a:buAutoNum type="arabicPeriod"/>
            </a:pPr>
            <a:r>
              <a:rPr lang="en-US" sz="2400" b="1" dirty="0" smtClean="0"/>
              <a:t>Plaintext </a:t>
            </a:r>
            <a:r>
              <a:rPr lang="en-US" sz="2400" dirty="0" smtClean="0"/>
              <a:t>→ </a:t>
            </a:r>
            <a:r>
              <a:rPr lang="as-IN" sz="2400" dirty="0" smtClean="0"/>
              <a:t>মূল বা আসল তথ্য</a:t>
            </a:r>
            <a:endParaRPr lang="en-US" sz="2400" dirty="0" smtClean="0"/>
          </a:p>
          <a:p>
            <a:pPr marL="457200" indent="-457200">
              <a:buClrTx/>
              <a:buFont typeface="+mj-lt"/>
              <a:buAutoNum type="arabicPeriod"/>
            </a:pPr>
            <a:r>
              <a:rPr lang="en-US" sz="2400" b="1" dirty="0" smtClean="0"/>
              <a:t>Encryption Algorithm </a:t>
            </a:r>
            <a:r>
              <a:rPr lang="en-US" sz="2400" dirty="0" smtClean="0"/>
              <a:t>→ </a:t>
            </a:r>
            <a:r>
              <a:rPr lang="as-IN" sz="2400" dirty="0" smtClean="0"/>
              <a:t>তথ্য পরিবর্তনের নিয়ম</a:t>
            </a:r>
            <a:endParaRPr lang="en-US" sz="2400" dirty="0" smtClean="0"/>
          </a:p>
          <a:p>
            <a:pPr marL="457200" indent="-457200">
              <a:buClrTx/>
              <a:buFont typeface="+mj-lt"/>
              <a:buAutoNum type="arabicPeriod"/>
            </a:pPr>
            <a:r>
              <a:rPr lang="en-US" sz="2400" b="1" dirty="0" smtClean="0"/>
              <a:t>Key</a:t>
            </a:r>
            <a:r>
              <a:rPr lang="en-US" sz="2400" dirty="0" smtClean="0"/>
              <a:t> → Encryption/Decryption-</a:t>
            </a:r>
            <a:r>
              <a:rPr lang="as-IN" sz="2400" dirty="0" smtClean="0"/>
              <a:t>এর জন্য ব্যবহৃত গোপন বা নির্দিষ্ট তথ্য</a:t>
            </a:r>
            <a:endParaRPr lang="en-US" sz="2400" dirty="0" smtClean="0"/>
          </a:p>
          <a:p>
            <a:pPr marL="457200" indent="-457200">
              <a:buClrTx/>
              <a:buFont typeface="+mj-lt"/>
              <a:buAutoNum type="arabicPeriod"/>
            </a:pPr>
            <a:r>
              <a:rPr lang="en-US" sz="2400" b="1" dirty="0" err="1" smtClean="0"/>
              <a:t>Ciphertext</a:t>
            </a:r>
            <a:r>
              <a:rPr lang="en-US" sz="2400" b="1" dirty="0" smtClean="0"/>
              <a:t> </a:t>
            </a:r>
            <a:r>
              <a:rPr lang="en-US" sz="2400" dirty="0" smtClean="0"/>
              <a:t>→ Encryption-</a:t>
            </a:r>
            <a:r>
              <a:rPr lang="as-IN" sz="2400" dirty="0" smtClean="0"/>
              <a:t>এর পর পাওয়া অস্পষ্ট তথ্য</a:t>
            </a:r>
            <a:endParaRPr lang="as-IN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Encryption-</a:t>
            </a:r>
            <a:r>
              <a:rPr lang="as-IN" dirty="0" smtClean="0">
                <a:solidFill>
                  <a:schemeClr val="tx1"/>
                </a:solidFill>
              </a:rPr>
              <a:t>এর </a:t>
            </a:r>
            <a:r>
              <a:rPr lang="en-US" dirty="0" smtClean="0">
                <a:solidFill>
                  <a:schemeClr val="tx1"/>
                </a:solidFill>
              </a:rPr>
              <a:t>Basic Flow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76400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5F5ADD6-2126-44A4-AB83-978F0A6331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D5F5ADD6-2126-44A4-AB83-978F0A6331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08B40F7-A1EE-4392-87F5-BC6B70A7F3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1000"/>
                                        <p:tgtEl>
                                          <p:spTgt spid="4">
                                            <p:graphicEl>
                                              <a:dgm id="{A08B40F7-A1EE-4392-87F5-BC6B70A7F3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BF793D6-7F86-43FB-B5AE-C175A5C8AA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1000"/>
                                        <p:tgtEl>
                                          <p:spTgt spid="4">
                                            <p:graphicEl>
                                              <a:dgm id="{9BF793D6-7F86-43FB-B5AE-C175A5C8AA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lvl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Decryption </a:t>
            </a:r>
            <a:r>
              <a:rPr lang="as-IN" dirty="0" smtClean="0"/>
              <a:t>কী?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1" y="1447800"/>
            <a:ext cx="79247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Encrypted Data-</a:t>
            </a:r>
            <a:r>
              <a:rPr lang="as-IN" sz="2000" dirty="0" smtClean="0"/>
              <a:t>কে উপযুক্ত </a:t>
            </a:r>
            <a:r>
              <a:rPr lang="en-US" sz="2000" b="1" dirty="0" smtClean="0"/>
              <a:t>Key</a:t>
            </a:r>
            <a:r>
              <a:rPr lang="en-US" sz="2000" dirty="0" smtClean="0"/>
              <a:t> </a:t>
            </a:r>
            <a:r>
              <a:rPr lang="as-IN" sz="2000" dirty="0" smtClean="0"/>
              <a:t>ও প্রক্রিয়া ব্যবহার করে আবার মূল তথ্যে পরিণত করার প্রক্রিয়াকে </a:t>
            </a:r>
            <a:r>
              <a:rPr lang="en-US" sz="2000" b="1" dirty="0" smtClean="0"/>
              <a:t>Decryption</a:t>
            </a:r>
            <a:r>
              <a:rPr lang="en-US" sz="2000" dirty="0" smtClean="0"/>
              <a:t> </a:t>
            </a:r>
            <a:r>
              <a:rPr lang="as-IN" sz="2000" dirty="0" smtClean="0"/>
              <a:t>বলে।</a:t>
            </a:r>
            <a:endParaRPr lang="en-US" sz="2000" b="1" dirty="0"/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0" y="2362200"/>
          <a:ext cx="8077200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5F5ADD6-2126-44A4-AB83-978F0A6331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1000"/>
                                        <p:tgtEl>
                                          <p:spTgt spid="5">
                                            <p:graphicEl>
                                              <a:dgm id="{D5F5ADD6-2126-44A4-AB83-978F0A6331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08B40F7-A1EE-4392-87F5-BC6B70A7F3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1000"/>
                                        <p:tgtEl>
                                          <p:spTgt spid="5">
                                            <p:graphicEl>
                                              <a:dgm id="{A08B40F7-A1EE-4392-87F5-BC6B70A7F3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BF793D6-7F86-43FB-B5AE-C175A5C8AA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1000"/>
                                        <p:tgtEl>
                                          <p:spTgt spid="5">
                                            <p:graphicEl>
                                              <a:dgm id="{9BF793D6-7F86-43FB-B5AE-C175A5C8AA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Graphic spid="5" grpId="0">
        <p:bldSub>
          <a:bldDgm bld="lvl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as-IN" dirty="0" smtClean="0"/>
              <a:t>বাস্তব জীবনে </a:t>
            </a:r>
            <a:r>
              <a:rPr lang="en-US" dirty="0" smtClean="0"/>
              <a:t>Encryption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8229600" cy="3048000"/>
          </a:xfrm>
        </p:spPr>
        <p:txBody>
          <a:bodyPr/>
          <a:lstStyle/>
          <a:p>
            <a:pPr marL="514350" indent="-514350">
              <a:buClrTx/>
              <a:buFont typeface="+mj-lt"/>
              <a:buAutoNum type="arabicPeriod"/>
            </a:pPr>
            <a:r>
              <a:rPr lang="en-US" dirty="0" smtClean="0"/>
              <a:t>🌐 </a:t>
            </a:r>
            <a:r>
              <a:rPr lang="as-IN" dirty="0" smtClean="0"/>
              <a:t>নিরাপদ </a:t>
            </a:r>
            <a:r>
              <a:rPr lang="en-US" dirty="0" smtClean="0"/>
              <a:t>Website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en-US" dirty="0" smtClean="0"/>
              <a:t>💳 Online Banking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en-US" dirty="0" smtClean="0"/>
              <a:t>📱 </a:t>
            </a:r>
            <a:r>
              <a:rPr lang="as-IN" dirty="0" smtClean="0"/>
              <a:t>নিরাপদ </a:t>
            </a:r>
            <a:r>
              <a:rPr lang="en-US" dirty="0" smtClean="0"/>
              <a:t>Messaging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en-US" dirty="0" smtClean="0"/>
              <a:t>📧 E-mail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en-US" dirty="0" smtClean="0"/>
              <a:t>☁Cloud Storage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en-US" dirty="0" smtClean="0"/>
              <a:t>🔑 Password Protection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00200"/>
            <a:ext cx="68900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s-IN" sz="2400" dirty="0" smtClean="0"/>
              <a:t>আমরা প্রতিদিন বিভিন্নভাবে </a:t>
            </a:r>
            <a:r>
              <a:rPr lang="en-US" sz="2400" dirty="0" smtClean="0"/>
              <a:t>Encryption </a:t>
            </a:r>
            <a:r>
              <a:rPr lang="as-IN" sz="2400" dirty="0" smtClean="0"/>
              <a:t>ব্যবহার করি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609601" y="5257800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HTTPS</a:t>
            </a:r>
            <a:r>
              <a:rPr lang="en-US" sz="2000" dirty="0" smtClean="0"/>
              <a:t> </a:t>
            </a:r>
            <a:r>
              <a:rPr lang="as-IN" sz="2000" dirty="0" smtClean="0"/>
              <a:t>ব্যবহারকারী ও </a:t>
            </a:r>
            <a:r>
              <a:rPr lang="en-US" sz="2000" dirty="0" smtClean="0"/>
              <a:t>Website-</a:t>
            </a:r>
            <a:r>
              <a:rPr lang="as-IN" sz="2000" dirty="0" smtClean="0"/>
              <a:t>এর মধ্যে তথ্য আদান-প্রদানকে নিরাপদ রাখতে </a:t>
            </a:r>
            <a:r>
              <a:rPr lang="en-US" sz="2000" dirty="0" smtClean="0"/>
              <a:t>Encryption-</a:t>
            </a:r>
            <a:r>
              <a:rPr lang="as-IN" sz="2000" dirty="0" smtClean="0"/>
              <a:t>ভিত্তিক প্রযুক্তি ব্যবহার করে।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 smtClean="0"/>
              <a:t>Encryption-</a:t>
            </a:r>
            <a:r>
              <a:rPr lang="as-IN" sz="4800" dirty="0" smtClean="0"/>
              <a:t>এর সুবিধা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7391400" cy="3048000"/>
          </a:xfrm>
        </p:spPr>
        <p:txBody>
          <a:bodyPr/>
          <a:lstStyle/>
          <a:p>
            <a:pPr marL="514350" indent="-514350">
              <a:buClrTx/>
              <a:buFont typeface="+mj-lt"/>
              <a:buAutoNum type="arabicPeriod"/>
            </a:pPr>
            <a:r>
              <a:rPr lang="en-US" dirty="0" smtClean="0"/>
              <a:t>✅ </a:t>
            </a:r>
            <a:r>
              <a:rPr lang="as-IN" dirty="0" smtClean="0"/>
              <a:t>তথ্যের গোপনীয়তা রক্ষা</a:t>
            </a:r>
            <a:endParaRPr lang="en-US" dirty="0" smtClean="0"/>
          </a:p>
          <a:p>
            <a:pPr marL="514350" indent="-514350">
              <a:buClrTx/>
              <a:buFont typeface="+mj-lt"/>
              <a:buAutoNum type="arabicPeriod"/>
            </a:pPr>
            <a:r>
              <a:rPr lang="en-US" dirty="0" smtClean="0"/>
              <a:t>✅ </a:t>
            </a:r>
            <a:r>
              <a:rPr lang="as-IN" dirty="0" smtClean="0"/>
              <a:t>অনলাইন লেনদেন নিরাপদ রাখা</a:t>
            </a:r>
            <a:endParaRPr lang="en-US" dirty="0" smtClean="0"/>
          </a:p>
          <a:p>
            <a:pPr marL="514350" indent="-514350">
              <a:buClrTx/>
              <a:buFont typeface="+mj-lt"/>
              <a:buAutoNum type="arabicPeriod"/>
            </a:pPr>
            <a:r>
              <a:rPr lang="en-US" dirty="0" smtClean="0"/>
              <a:t>✅ </a:t>
            </a:r>
            <a:r>
              <a:rPr lang="as-IN" dirty="0" smtClean="0"/>
              <a:t>গুরুত্বপূর্ণ ফাইল সুরক্ষা</a:t>
            </a:r>
            <a:endParaRPr lang="en-US" dirty="0" smtClean="0"/>
          </a:p>
          <a:p>
            <a:pPr marL="514350" indent="-514350">
              <a:buClrTx/>
              <a:buFont typeface="+mj-lt"/>
              <a:buAutoNum type="arabicPeriod"/>
            </a:pPr>
            <a:r>
              <a:rPr lang="en-US" dirty="0" smtClean="0"/>
              <a:t>✅ </a:t>
            </a:r>
            <a:r>
              <a:rPr lang="as-IN" dirty="0" smtClean="0"/>
              <a:t>অননুমোদিত ব্যক্তির তথ্য পড়া কঠিন করা</a:t>
            </a:r>
            <a:endParaRPr lang="en-US" dirty="0" smtClean="0"/>
          </a:p>
          <a:p>
            <a:pPr marL="514350" indent="-514350">
              <a:buClrTx/>
              <a:buFont typeface="+mj-lt"/>
              <a:buAutoNum type="arabicPeriod"/>
            </a:pPr>
            <a:r>
              <a:rPr lang="en-US" dirty="0" smtClean="0"/>
              <a:t>✅ </a:t>
            </a:r>
            <a:r>
              <a:rPr lang="as-IN" dirty="0" smtClean="0"/>
              <a:t>নিরাপদ </a:t>
            </a:r>
            <a:r>
              <a:rPr lang="en-US" dirty="0" smtClean="0"/>
              <a:t>Data Communication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09600" y="45720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as-IN" sz="4400" dirty="0" smtClean="0"/>
              <a:t>সম্পূর্ণ প্রক্রিয়া</a:t>
            </a:r>
            <a:endParaRPr lang="en-US" sz="4400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1905000" y="1676400"/>
          <a:ext cx="6096000" cy="436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3F09719-D130-4257-9555-F27D0E1B4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>
                                            <p:graphicEl>
                                              <a:dgm id="{63F09719-D130-4257-9555-F27D0E1B4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>
                                            <p:graphicEl>
                                              <a:dgm id="{63F09719-D130-4257-9555-F27D0E1B4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0712FFE-F46E-426D-8C52-B03EFCCBB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>
                                            <p:graphicEl>
                                              <a:dgm id="{E0712FFE-F46E-426D-8C52-B03EFCCBB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>
                                            <p:graphicEl>
                                              <a:dgm id="{E0712FFE-F46E-426D-8C52-B03EFCCBB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FE18C94-8D41-43F0-80BF-F6A357D587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>
                                            <p:graphicEl>
                                              <a:dgm id="{DFE18C94-8D41-43F0-80BF-F6A357D587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">
                                            <p:graphicEl>
                                              <a:dgm id="{DFE18C94-8D41-43F0-80BF-F6A357D587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49AFD60-F0D4-4C61-A09E-5A96B393C5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>
                                            <p:graphicEl>
                                              <a:dgm id="{749AFD60-F0D4-4C61-A09E-5A96B393C5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">
                                            <p:graphicEl>
                                              <a:dgm id="{749AFD60-F0D4-4C61-A09E-5A96B393C5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7C9ADA1-0235-4C9E-BD70-40B674713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6">
                                            <p:graphicEl>
                                              <a:dgm id="{57C9ADA1-0235-4C9E-BD70-40B674713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6">
                                            <p:graphicEl>
                                              <a:dgm id="{57C9ADA1-0235-4C9E-BD70-40B674713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Sub>
          <a:bldDgm bld="lvl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819912"/>
          </a:xfrm>
        </p:spPr>
        <p:txBody>
          <a:bodyPr/>
          <a:lstStyle/>
          <a:p>
            <a:pPr algn="ctr"/>
            <a:r>
              <a:rPr lang="en-US" dirty="0" smtClean="0"/>
              <a:t>Encryption-</a:t>
            </a:r>
            <a:r>
              <a:rPr lang="as-IN" dirty="0" smtClean="0"/>
              <a:t>এর ধরন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2362200"/>
          <a:ext cx="8229600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1600200"/>
            <a:ext cx="59727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Data Encryption </a:t>
            </a:r>
            <a:r>
              <a:rPr lang="as-IN" sz="2800" dirty="0" smtClean="0"/>
              <a:t>প্রধানত দুই ধরনের—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82296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Symmetric Encryption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1752600"/>
            <a:ext cx="7696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Symmetric Encryption: </a:t>
            </a:r>
            <a:r>
              <a:rPr lang="as-IN" sz="2000" dirty="0" smtClean="0"/>
              <a:t>যে </a:t>
            </a:r>
            <a:r>
              <a:rPr lang="en-US" sz="2000" dirty="0" smtClean="0"/>
              <a:t>Encryption </a:t>
            </a:r>
            <a:r>
              <a:rPr lang="as-IN" sz="2000" dirty="0" smtClean="0"/>
              <a:t>পদ্ধতিতে একই </a:t>
            </a:r>
            <a:r>
              <a:rPr lang="en-US" sz="2000" dirty="0" smtClean="0"/>
              <a:t>Key </a:t>
            </a:r>
            <a:r>
              <a:rPr lang="as-IN" sz="2000" dirty="0" smtClean="0"/>
              <a:t>ব্যবহার করে তথ্য </a:t>
            </a:r>
            <a:r>
              <a:rPr lang="en-US" sz="2000" dirty="0" smtClean="0"/>
              <a:t>Encryption </a:t>
            </a:r>
            <a:r>
              <a:rPr lang="as-IN" sz="2000" dirty="0" smtClean="0"/>
              <a:t>ও </a:t>
            </a:r>
            <a:r>
              <a:rPr lang="en-US" sz="2000" dirty="0" smtClean="0"/>
              <a:t>Decryption </a:t>
            </a:r>
            <a:r>
              <a:rPr lang="as-IN" sz="2000" dirty="0" smtClean="0"/>
              <a:t>করা হয় তাকে </a:t>
            </a:r>
            <a:r>
              <a:rPr lang="en-US" sz="2000" dirty="0" smtClean="0"/>
              <a:t>Symmetric Encryption </a:t>
            </a:r>
            <a:r>
              <a:rPr lang="as-IN" sz="2000" dirty="0" smtClean="0"/>
              <a:t>বলে।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4419600"/>
            <a:ext cx="67269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AES, DES, 3DES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s-IN" sz="2000" dirty="0" smtClean="0"/>
              <a:t>ইত্যাদি </a:t>
            </a:r>
            <a:r>
              <a:rPr lang="en-US" sz="2000" dirty="0" smtClean="0"/>
              <a:t>Symmetric Encryption Algorithm।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1" y="3200400"/>
            <a:ext cx="7924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000" b="1" dirty="0" smtClean="0"/>
              <a:t>উদাহরণ</a:t>
            </a:r>
            <a:r>
              <a:rPr lang="en-US" sz="2000" b="1" dirty="0" smtClean="0"/>
              <a:t>ঃ </a:t>
            </a:r>
            <a:r>
              <a:rPr lang="as-IN" sz="2000" dirty="0" smtClean="0"/>
              <a:t>ধরো, একটি প্রতিষ্ঠানের দুইটি কম্পিউটারের মধ্যে বড় একটি </a:t>
            </a:r>
            <a:r>
              <a:rPr lang="en-US" sz="2000" dirty="0" smtClean="0"/>
              <a:t>Data File </a:t>
            </a:r>
            <a:r>
              <a:rPr lang="as-IN" sz="2000" dirty="0" smtClean="0"/>
              <a:t>পাঠানো হচ্ছে।</a:t>
            </a:r>
            <a:r>
              <a:rPr lang="en-US" sz="2000" dirty="0" smtClean="0"/>
              <a:t> </a:t>
            </a:r>
            <a:r>
              <a:rPr lang="as-IN" sz="2000" dirty="0" smtClean="0"/>
              <a:t>দুই পক্ষের কাছেই আগে থেকেই একই </a:t>
            </a:r>
            <a:r>
              <a:rPr lang="en-US" sz="2000" dirty="0" smtClean="0"/>
              <a:t>Secret Key </a:t>
            </a:r>
            <a:r>
              <a:rPr lang="as-IN" sz="2000" dirty="0" smtClean="0"/>
              <a:t>আছে।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Symmetric Encryption-</a:t>
            </a:r>
            <a:r>
              <a:rPr lang="as-IN" dirty="0" smtClean="0"/>
              <a:t>এর বৈশিষ্ট্য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ClrTx/>
              <a:buFont typeface="+mj-lt"/>
              <a:buAutoNum type="arabicPeriod"/>
            </a:pPr>
            <a:r>
              <a:rPr lang="as-IN" dirty="0" smtClean="0"/>
              <a:t>সাধারণত দ্রুত কাজ করে </a:t>
            </a:r>
            <a:endParaRPr lang="en-US" dirty="0" smtClean="0"/>
          </a:p>
          <a:p>
            <a:pPr marL="514350" indent="-514350">
              <a:buClrTx/>
              <a:buFont typeface="+mj-lt"/>
              <a:buAutoNum type="arabicPeriod"/>
            </a:pPr>
            <a:r>
              <a:rPr lang="as-IN" dirty="0" smtClean="0"/>
              <a:t>বড় পরিমাণ </a:t>
            </a:r>
            <a:r>
              <a:rPr lang="en-US" dirty="0" smtClean="0"/>
              <a:t>Data Encrypt </a:t>
            </a:r>
            <a:r>
              <a:rPr lang="as-IN" dirty="0" smtClean="0"/>
              <a:t>করতে কার্যকর </a:t>
            </a:r>
            <a:endParaRPr lang="en-US" dirty="0" smtClean="0"/>
          </a:p>
          <a:p>
            <a:pPr marL="514350" indent="-514350">
              <a:buClrTx/>
              <a:buFont typeface="+mj-lt"/>
              <a:buAutoNum type="arabicPeriod"/>
            </a:pPr>
            <a:r>
              <a:rPr lang="as-IN" dirty="0" smtClean="0"/>
              <a:t>একটি </a:t>
            </a:r>
            <a:r>
              <a:rPr lang="en-US" dirty="0" smtClean="0"/>
              <a:t>Secret Key </a:t>
            </a:r>
            <a:r>
              <a:rPr lang="as-IN" dirty="0" smtClean="0"/>
              <a:t>ব্যবহার করা হয় </a:t>
            </a:r>
            <a:endParaRPr lang="en-US" dirty="0" smtClean="0"/>
          </a:p>
          <a:p>
            <a:pPr marL="514350" indent="-514350">
              <a:buClrTx/>
              <a:buFont typeface="+mj-lt"/>
              <a:buAutoNum type="arabicPeriod"/>
            </a:pPr>
            <a:r>
              <a:rPr lang="en-US" dirty="0" smtClean="0"/>
              <a:t>Key-</a:t>
            </a:r>
            <a:r>
              <a:rPr lang="as-IN" dirty="0" smtClean="0"/>
              <a:t>টি নিরাপদ রাখা অত্যন্ত গুরুত্বপূর্ণ </a:t>
            </a:r>
            <a:endParaRPr lang="en-US" dirty="0" smtClean="0"/>
          </a:p>
          <a:p>
            <a:pPr marL="514350" indent="-514350">
              <a:buClrTx/>
              <a:buFont typeface="+mj-lt"/>
              <a:buAutoNum type="arabicPeriod"/>
            </a:pPr>
            <a:r>
              <a:rPr lang="en-US" dirty="0" smtClean="0"/>
              <a:t>Key </a:t>
            </a:r>
            <a:r>
              <a:rPr lang="as-IN" dirty="0" smtClean="0"/>
              <a:t>অন্যের হাতে চলে গেলে নিরাপত্তা ঝুঁকিতে পড়ে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609600"/>
            <a:ext cx="8229600" cy="6667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Asymmetric Encryption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1524000"/>
            <a:ext cx="7924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Asymmetric Encryption: </a:t>
            </a:r>
            <a:r>
              <a:rPr lang="as-IN" sz="2000" dirty="0" smtClean="0"/>
              <a:t>যে </a:t>
            </a:r>
            <a:r>
              <a:rPr lang="en-US" sz="2000" dirty="0" smtClean="0"/>
              <a:t>Encryption </a:t>
            </a:r>
            <a:r>
              <a:rPr lang="as-IN" sz="2000" dirty="0" smtClean="0"/>
              <a:t>পদ্ধতিতে পরস্পর সম্পর্কযুক্ত দুটি ভিন্ন </a:t>
            </a:r>
            <a:r>
              <a:rPr lang="en-US" sz="2000" dirty="0" smtClean="0"/>
              <a:t>Key—Public Key </a:t>
            </a:r>
            <a:r>
              <a:rPr lang="as-IN" sz="2000" dirty="0" smtClean="0"/>
              <a:t>ও </a:t>
            </a:r>
            <a:r>
              <a:rPr lang="en-US" sz="2000" dirty="0" smtClean="0"/>
              <a:t>Private Key—</a:t>
            </a:r>
            <a:r>
              <a:rPr lang="as-IN" sz="2000" dirty="0" smtClean="0"/>
              <a:t>ব্যবহার করে তথ্যের </a:t>
            </a:r>
            <a:r>
              <a:rPr lang="en-US" sz="2000" dirty="0" smtClean="0"/>
              <a:t>Encryption </a:t>
            </a:r>
            <a:r>
              <a:rPr lang="as-IN" sz="2000" dirty="0" smtClean="0"/>
              <a:t>ও </a:t>
            </a:r>
            <a:r>
              <a:rPr lang="en-US" sz="2000" dirty="0" smtClean="0"/>
              <a:t>Decryption </a:t>
            </a:r>
            <a:r>
              <a:rPr lang="as-IN" sz="2000" dirty="0" smtClean="0"/>
              <a:t>করা হয় তাকে </a:t>
            </a:r>
            <a:r>
              <a:rPr lang="en-US" sz="2000" dirty="0" smtClean="0"/>
              <a:t>Asymmetric Encryption </a:t>
            </a:r>
            <a:r>
              <a:rPr lang="as-IN" sz="2000" dirty="0" smtClean="0"/>
              <a:t>বলে।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4800600"/>
            <a:ext cx="4888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RSA  </a:t>
            </a:r>
            <a:r>
              <a:rPr lang="en-US" sz="2000" dirty="0" smtClean="0"/>
              <a:t>Asymmetric Encryption Algorithm।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895600"/>
            <a:ext cx="77723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s-IN" sz="2000" b="1" dirty="0" smtClean="0"/>
              <a:t>উদাহরণ</a:t>
            </a:r>
            <a:r>
              <a:rPr lang="en-US" sz="2000" b="1" dirty="0" smtClean="0"/>
              <a:t>ঃ </a:t>
            </a:r>
            <a:r>
              <a:rPr lang="as-IN" sz="2000" dirty="0" smtClean="0"/>
              <a:t>ভাবো, ব্যাংকের একটি বিশেষ বাক্স আছে। বাক্সটি এমন যে, সবাই ব্যাংকের </a:t>
            </a:r>
            <a:r>
              <a:rPr lang="en-US" sz="2000" dirty="0" smtClean="0"/>
              <a:t>Public Key </a:t>
            </a:r>
            <a:r>
              <a:rPr lang="as-IN" sz="2000" dirty="0" smtClean="0"/>
              <a:t>ব্যবহার করে তথ্য নিরাপদভাবে </a:t>
            </a:r>
            <a:r>
              <a:rPr lang="en-US" sz="2000" dirty="0" smtClean="0"/>
              <a:t>Lock </a:t>
            </a:r>
            <a:r>
              <a:rPr lang="as-IN" sz="2000" dirty="0" smtClean="0"/>
              <a:t>করতে পারে। কিন্তু </a:t>
            </a:r>
            <a:r>
              <a:rPr lang="en-US" sz="2000" dirty="0" smtClean="0"/>
              <a:t>Lock </a:t>
            </a:r>
            <a:r>
              <a:rPr lang="as-IN" sz="2000" dirty="0" smtClean="0"/>
              <a:t>করা তথ্য খোলার জন্য যে </a:t>
            </a:r>
            <a:r>
              <a:rPr lang="en-US" sz="2000" dirty="0" smtClean="0"/>
              <a:t>Private Key </a:t>
            </a:r>
            <a:r>
              <a:rPr lang="as-IN" sz="2000" dirty="0" smtClean="0"/>
              <a:t>দরকার, সেটি শুধু ব্যাংকের কাছে আছে।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Asymmetric Encryption-</a:t>
            </a:r>
            <a:r>
              <a:rPr lang="as-IN" sz="4000" dirty="0" smtClean="0"/>
              <a:t>এর বৈশিষ্ট্য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as-IN" dirty="0" smtClean="0"/>
              <a:t>দুটি </a:t>
            </a:r>
            <a:r>
              <a:rPr lang="en-US" dirty="0" smtClean="0"/>
              <a:t>Key </a:t>
            </a:r>
            <a:r>
              <a:rPr lang="as-IN" dirty="0" smtClean="0"/>
              <a:t>ব্যবহার করা হয়</a:t>
            </a:r>
            <a:endParaRPr lang="en-US" dirty="0" smtClean="0"/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as-IN" dirty="0" smtClean="0"/>
              <a:t>দুটি </a:t>
            </a:r>
            <a:r>
              <a:rPr lang="en-US" dirty="0" smtClean="0"/>
              <a:t>Key </a:t>
            </a:r>
            <a:r>
              <a:rPr lang="as-IN" dirty="0" smtClean="0"/>
              <a:t>পরস্পরের সঙ্গে সম্পর্কযুক্ত</a:t>
            </a:r>
            <a:endParaRPr lang="en-US" dirty="0" smtClean="0"/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US" dirty="0" smtClean="0"/>
              <a:t>Public Key </a:t>
            </a:r>
            <a:r>
              <a:rPr lang="as-IN" dirty="0" smtClean="0"/>
              <a:t>প্রকাশ করা যায়</a:t>
            </a:r>
            <a:endParaRPr lang="en-US" dirty="0" smtClean="0"/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US" dirty="0" smtClean="0"/>
              <a:t>Private Key </a:t>
            </a:r>
            <a:r>
              <a:rPr lang="as-IN" dirty="0" smtClean="0"/>
              <a:t>গোপন রাখতে হয়</a:t>
            </a:r>
            <a:endParaRPr lang="en-US" dirty="0" smtClean="0"/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as-IN" dirty="0" smtClean="0"/>
              <a:t>তুলনামূলক ধীর</a:t>
            </a:r>
            <a:endParaRPr lang="en-US" dirty="0" smtClean="0"/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US" dirty="0" smtClean="0"/>
              <a:t>Digital Signature-</a:t>
            </a:r>
            <a:r>
              <a:rPr lang="as-IN" dirty="0" smtClean="0"/>
              <a:t>এ ব্যবহার করা যায়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82000" cy="743712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Symmetric </a:t>
            </a:r>
            <a:r>
              <a:rPr lang="as-IN" sz="4400" dirty="0" smtClean="0"/>
              <a:t>বনাম </a:t>
            </a:r>
            <a:r>
              <a:rPr lang="en-US" sz="4400" dirty="0" smtClean="0"/>
              <a:t>Asymmetric</a:t>
            </a:r>
            <a:endParaRPr lang="en-US" sz="4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24942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as-IN" dirty="0"/>
                        <a:t>বিষয়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Symmetric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Asymmetric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Key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as-IN"/>
                        <a:t>১টি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as-IN"/>
                        <a:t>২টি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Key-</a:t>
                      </a:r>
                      <a:r>
                        <a:rPr lang="as-IN"/>
                        <a:t>এর ধরন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as-IN"/>
                        <a:t>একই </a:t>
                      </a:r>
                      <a:r>
                        <a:rPr lang="en-US"/>
                        <a:t>Key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Public + Private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s-IN"/>
                        <a:t>গতি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as-IN"/>
                        <a:t>দ্রুত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as-IN"/>
                        <a:t>তুলনামূলক ধীর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Key </a:t>
                      </a:r>
                      <a:r>
                        <a:rPr lang="as-IN"/>
                        <a:t>শেয়ার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as-IN"/>
                        <a:t>প্রয়োজন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Private Key </a:t>
                      </a:r>
                      <a:r>
                        <a:rPr lang="as-IN"/>
                        <a:t>শেয়ার করতে হয় না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s-IN"/>
                        <a:t>উদাহরণ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AES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RSA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/>
          <a:lstStyle/>
          <a:p>
            <a:pPr algn="ctr"/>
            <a:r>
              <a:rPr lang="en-US" sz="4400" b="1" dirty="0" err="1" smtClean="0">
                <a:solidFill>
                  <a:srgbClr val="002060"/>
                </a:solidFill>
              </a:rPr>
              <a:t>মূল্যায়ন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400" dirty="0" smtClean="0"/>
              <a:t>মূল তথ্যকে কী বলা হয়?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905000" y="2590800"/>
            <a:ext cx="206421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s-IN" sz="2400" dirty="0" smtClean="0"/>
              <a:t>ক)</a:t>
            </a:r>
            <a:r>
              <a:rPr lang="en-US" sz="2400" dirty="0" smtClean="0"/>
              <a:t> Plaintext </a:t>
            </a:r>
            <a:br>
              <a:rPr lang="en-US" sz="2400" dirty="0" smtClean="0"/>
            </a:br>
            <a:r>
              <a:rPr lang="as-IN" sz="2400" dirty="0" smtClean="0"/>
              <a:t>খ) </a:t>
            </a:r>
            <a:r>
              <a:rPr lang="en-US" sz="2400" dirty="0" err="1" smtClean="0"/>
              <a:t>Ciphertext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as-IN" sz="2400" dirty="0" smtClean="0"/>
              <a:t>গ) </a:t>
            </a:r>
            <a:r>
              <a:rPr lang="en-US" sz="2400" dirty="0" smtClean="0"/>
              <a:t>Key</a:t>
            </a:r>
            <a:br>
              <a:rPr lang="en-US" sz="2400" dirty="0" smtClean="0"/>
            </a:br>
            <a:r>
              <a:rPr lang="as-IN" sz="2400" dirty="0" smtClean="0"/>
              <a:t>ঘ) </a:t>
            </a:r>
            <a:r>
              <a:rPr lang="en-US" sz="2400" dirty="0" smtClean="0"/>
              <a:t>Algorithm</a:t>
            </a:r>
            <a:endParaRPr lang="en-US" sz="2400" dirty="0"/>
          </a:p>
        </p:txBody>
      </p:sp>
      <p:sp>
        <p:nvSpPr>
          <p:cNvPr id="5" name="Heart 4"/>
          <p:cNvSpPr/>
          <p:nvPr/>
        </p:nvSpPr>
        <p:spPr>
          <a:xfrm>
            <a:off x="3810000" y="5257800"/>
            <a:ext cx="990600" cy="762000"/>
          </a:xfrm>
          <a:prstGeom prst="hear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905000" y="4572000"/>
            <a:ext cx="365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rgbClr val="00B050"/>
                </a:solidFill>
              </a:rPr>
              <a:t>সঠিক</a:t>
            </a:r>
            <a:r>
              <a:rPr lang="en-US" sz="2000" b="1" dirty="0" smtClean="0">
                <a:solidFill>
                  <a:srgbClr val="00B050"/>
                </a:solidFill>
              </a:rPr>
              <a:t> </a:t>
            </a:r>
            <a:r>
              <a:rPr lang="en-US" sz="2000" b="1" dirty="0" err="1" smtClean="0">
                <a:solidFill>
                  <a:srgbClr val="00B050"/>
                </a:solidFill>
              </a:rPr>
              <a:t>উত্তরঃ</a:t>
            </a:r>
            <a:r>
              <a:rPr lang="en-US" sz="2000" b="1" dirty="0" smtClean="0">
                <a:solidFill>
                  <a:srgbClr val="00B050"/>
                </a:solidFill>
              </a:rPr>
              <a:t> ক</a:t>
            </a:r>
            <a:r>
              <a:rPr lang="as-IN" sz="2000" b="1" dirty="0" smtClean="0">
                <a:solidFill>
                  <a:srgbClr val="00B050"/>
                </a:solidFill>
              </a:rPr>
              <a:t>) </a:t>
            </a:r>
            <a:r>
              <a:rPr lang="en-US" sz="2000" b="1" dirty="0" smtClean="0">
                <a:solidFill>
                  <a:srgbClr val="00B050"/>
                </a:solidFill>
              </a:rPr>
              <a:t>Plaintext</a:t>
            </a:r>
            <a:endParaRPr lang="en-US" sz="20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/>
          <a:lstStyle/>
          <a:p>
            <a:pPr algn="ctr"/>
            <a:r>
              <a:rPr lang="en-US" sz="4400" b="1" dirty="0" err="1" smtClean="0">
                <a:solidFill>
                  <a:srgbClr val="002060"/>
                </a:solidFill>
              </a:rPr>
              <a:t>মূল্যায়ন</a:t>
            </a:r>
            <a:r>
              <a:rPr lang="en-US" sz="4400" b="1" dirty="0" smtClean="0">
                <a:solidFill>
                  <a:srgbClr val="002060"/>
                </a:solidFill>
              </a:rPr>
              <a:t>....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400" dirty="0" smtClean="0"/>
              <a:t>একই </a:t>
            </a:r>
            <a:r>
              <a:rPr lang="en-US" sz="2400" dirty="0" smtClean="0"/>
              <a:t>Key </a:t>
            </a:r>
            <a:r>
              <a:rPr lang="as-IN" sz="2400" dirty="0" smtClean="0"/>
              <a:t>দিয়ে </a:t>
            </a:r>
            <a:r>
              <a:rPr lang="en-US" sz="2400" dirty="0" smtClean="0"/>
              <a:t>Encryption </a:t>
            </a:r>
            <a:r>
              <a:rPr lang="as-IN" sz="2400" dirty="0" smtClean="0"/>
              <a:t>ও </a:t>
            </a:r>
            <a:r>
              <a:rPr lang="en-US" sz="2400" dirty="0" smtClean="0"/>
              <a:t>Decryption </a:t>
            </a:r>
            <a:r>
              <a:rPr lang="as-IN" sz="2400" dirty="0" smtClean="0"/>
              <a:t>করা হলে সেটি—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905000" y="2590800"/>
            <a:ext cx="225895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s-IN" sz="2400" dirty="0" smtClean="0"/>
              <a:t>ক) </a:t>
            </a:r>
            <a:r>
              <a:rPr lang="en-US" sz="2400" dirty="0" smtClean="0"/>
              <a:t>Asymmetric</a:t>
            </a:r>
            <a:br>
              <a:rPr lang="en-US" sz="2400" dirty="0" smtClean="0"/>
            </a:br>
            <a:r>
              <a:rPr lang="as-IN" sz="2400" dirty="0" smtClean="0"/>
              <a:t>খ) </a:t>
            </a:r>
            <a:r>
              <a:rPr lang="en-US" sz="2400" dirty="0" smtClean="0"/>
              <a:t>Symmetric</a:t>
            </a:r>
            <a:br>
              <a:rPr lang="en-US" sz="2400" dirty="0" smtClean="0"/>
            </a:br>
            <a:r>
              <a:rPr lang="as-IN" sz="2400" dirty="0" smtClean="0"/>
              <a:t>গ) </a:t>
            </a:r>
            <a:r>
              <a:rPr lang="en-US" sz="2400" dirty="0" smtClean="0"/>
              <a:t>Digital</a:t>
            </a:r>
            <a:br>
              <a:rPr lang="en-US" sz="2400" dirty="0" smtClean="0"/>
            </a:br>
            <a:r>
              <a:rPr lang="as-IN" sz="2400" dirty="0" smtClean="0"/>
              <a:t>ঘ) </a:t>
            </a:r>
            <a:r>
              <a:rPr lang="en-US" sz="2400" dirty="0" smtClean="0"/>
              <a:t>Network</a:t>
            </a:r>
            <a:endParaRPr lang="en-US" sz="2400" dirty="0"/>
          </a:p>
        </p:txBody>
      </p:sp>
      <p:sp>
        <p:nvSpPr>
          <p:cNvPr id="7" name="Heart 6"/>
          <p:cNvSpPr/>
          <p:nvPr/>
        </p:nvSpPr>
        <p:spPr>
          <a:xfrm>
            <a:off x="3810000" y="5257800"/>
            <a:ext cx="990600" cy="762000"/>
          </a:xfrm>
          <a:prstGeom prst="hear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905000" y="4572000"/>
            <a:ext cx="365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rgbClr val="00B050"/>
                </a:solidFill>
              </a:rPr>
              <a:t>সঠিক</a:t>
            </a:r>
            <a:r>
              <a:rPr lang="en-US" sz="2000" b="1" dirty="0" smtClean="0">
                <a:solidFill>
                  <a:srgbClr val="00B050"/>
                </a:solidFill>
              </a:rPr>
              <a:t> </a:t>
            </a:r>
            <a:r>
              <a:rPr lang="en-US" sz="2000" b="1" dirty="0" err="1" smtClean="0">
                <a:solidFill>
                  <a:srgbClr val="00B050"/>
                </a:solidFill>
              </a:rPr>
              <a:t>উত্তরঃ</a:t>
            </a:r>
            <a:r>
              <a:rPr lang="en-US" sz="2000" b="1" dirty="0" smtClean="0">
                <a:solidFill>
                  <a:srgbClr val="00B050"/>
                </a:solidFill>
              </a:rPr>
              <a:t> </a:t>
            </a:r>
            <a:r>
              <a:rPr lang="as-IN" sz="2000" b="1" dirty="0" smtClean="0">
                <a:solidFill>
                  <a:srgbClr val="00B050"/>
                </a:solidFill>
              </a:rPr>
              <a:t>খ) </a:t>
            </a:r>
            <a:r>
              <a:rPr lang="en-US" sz="2000" b="1" dirty="0" smtClean="0">
                <a:solidFill>
                  <a:srgbClr val="00B050"/>
                </a:solidFill>
              </a:rPr>
              <a:t>Symmetric</a:t>
            </a:r>
            <a:endParaRPr lang="en-US" sz="20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/>
          <a:lstStyle/>
          <a:p>
            <a:pPr algn="ctr"/>
            <a:r>
              <a:rPr lang="en-US" sz="4400" b="1" dirty="0" err="1" smtClean="0">
                <a:solidFill>
                  <a:srgbClr val="002060"/>
                </a:solidFill>
              </a:rPr>
              <a:t>মূল্যায়ন</a:t>
            </a:r>
            <a:r>
              <a:rPr lang="en-US" sz="4400" b="1" dirty="0" smtClean="0">
                <a:solidFill>
                  <a:srgbClr val="002060"/>
                </a:solidFill>
              </a:rPr>
              <a:t>....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Asymmetric Encryption-</a:t>
            </a:r>
            <a:r>
              <a:rPr lang="as-IN" sz="2400" dirty="0" smtClean="0"/>
              <a:t>এ কয়টি </a:t>
            </a:r>
            <a:r>
              <a:rPr lang="en-US" sz="2400" dirty="0" smtClean="0"/>
              <a:t>Key </a:t>
            </a:r>
            <a:r>
              <a:rPr lang="as-IN" sz="2400" dirty="0" smtClean="0"/>
              <a:t>ব্যবহৃত হয়?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905000" y="2590800"/>
            <a:ext cx="10951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s-IN" sz="2400" dirty="0" smtClean="0"/>
              <a:t>ক) ১টি</a:t>
            </a:r>
            <a:br>
              <a:rPr lang="as-IN" sz="2400" dirty="0" smtClean="0"/>
            </a:br>
            <a:r>
              <a:rPr lang="as-IN" sz="2400" dirty="0" smtClean="0"/>
              <a:t>খ) ২টি</a:t>
            </a:r>
            <a:br>
              <a:rPr lang="as-IN" sz="2400" dirty="0" smtClean="0"/>
            </a:br>
            <a:r>
              <a:rPr lang="as-IN" sz="2400" dirty="0" smtClean="0"/>
              <a:t>গ) ৩টি</a:t>
            </a:r>
            <a:br>
              <a:rPr lang="as-IN" sz="2400" dirty="0" smtClean="0"/>
            </a:br>
            <a:r>
              <a:rPr lang="as-IN" sz="2400" dirty="0" smtClean="0"/>
              <a:t>ঘ) ৪টি</a:t>
            </a:r>
            <a:endParaRPr lang="en-US" sz="2400" dirty="0"/>
          </a:p>
        </p:txBody>
      </p:sp>
      <p:sp>
        <p:nvSpPr>
          <p:cNvPr id="5" name="Heart 4"/>
          <p:cNvSpPr/>
          <p:nvPr/>
        </p:nvSpPr>
        <p:spPr>
          <a:xfrm>
            <a:off x="3810000" y="5257800"/>
            <a:ext cx="990600" cy="762000"/>
          </a:xfrm>
          <a:prstGeom prst="hear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905000" y="4572000"/>
            <a:ext cx="365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rgbClr val="00B050"/>
                </a:solidFill>
              </a:rPr>
              <a:t>সঠিক</a:t>
            </a:r>
            <a:r>
              <a:rPr lang="en-US" sz="2000" b="1" dirty="0" smtClean="0">
                <a:solidFill>
                  <a:srgbClr val="00B050"/>
                </a:solidFill>
              </a:rPr>
              <a:t> </a:t>
            </a:r>
            <a:r>
              <a:rPr lang="en-US" sz="2000" b="1" dirty="0" err="1" smtClean="0">
                <a:solidFill>
                  <a:srgbClr val="00B050"/>
                </a:solidFill>
              </a:rPr>
              <a:t>উত্তরঃ</a:t>
            </a:r>
            <a:r>
              <a:rPr lang="en-US" sz="2000" b="1" dirty="0" smtClean="0">
                <a:solidFill>
                  <a:srgbClr val="00B050"/>
                </a:solidFill>
              </a:rPr>
              <a:t> </a:t>
            </a:r>
            <a:r>
              <a:rPr lang="as-IN" sz="2000" b="1" dirty="0" smtClean="0">
                <a:solidFill>
                  <a:srgbClr val="00B050"/>
                </a:solidFill>
              </a:rPr>
              <a:t>খ) ২টি</a:t>
            </a:r>
            <a:endParaRPr lang="en-US" sz="20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/>
          <a:lstStyle/>
          <a:p>
            <a:pPr algn="ctr"/>
            <a:r>
              <a:rPr lang="en-US" sz="4400" b="1" dirty="0" err="1" smtClean="0">
                <a:solidFill>
                  <a:srgbClr val="002060"/>
                </a:solidFill>
              </a:rPr>
              <a:t>মূল্যায়ন</a:t>
            </a:r>
            <a:r>
              <a:rPr lang="en-US" sz="4400" b="1" dirty="0" smtClean="0">
                <a:solidFill>
                  <a:srgbClr val="002060"/>
                </a:solidFill>
              </a:rPr>
              <a:t>....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Encryption-</a:t>
            </a:r>
            <a:r>
              <a:rPr lang="as-IN" sz="2400" dirty="0" smtClean="0"/>
              <a:t>এর পর পাওয়া তথ্যকে কী বলা হয়?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905000" y="2590800"/>
            <a:ext cx="199477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s-IN" sz="2400" dirty="0" smtClean="0"/>
              <a:t>ক) </a:t>
            </a:r>
            <a:r>
              <a:rPr lang="en-US" sz="2400" dirty="0" smtClean="0"/>
              <a:t>Plaintext</a:t>
            </a:r>
            <a:br>
              <a:rPr lang="en-US" sz="2400" dirty="0" smtClean="0"/>
            </a:br>
            <a:r>
              <a:rPr lang="as-IN" sz="2400" dirty="0" smtClean="0"/>
              <a:t>খ) </a:t>
            </a:r>
            <a:r>
              <a:rPr lang="en-US" sz="2400" dirty="0" smtClean="0"/>
              <a:t>Protocol</a:t>
            </a:r>
            <a:br>
              <a:rPr lang="en-US" sz="2400" dirty="0" smtClean="0"/>
            </a:br>
            <a:r>
              <a:rPr lang="as-IN" sz="2400" dirty="0" smtClean="0"/>
              <a:t>গ) </a:t>
            </a:r>
            <a:r>
              <a:rPr lang="en-US" sz="2400" dirty="0" smtClean="0"/>
              <a:t>Password</a:t>
            </a:r>
            <a:br>
              <a:rPr lang="en-US" sz="2400" dirty="0" smtClean="0"/>
            </a:br>
            <a:r>
              <a:rPr lang="as-IN" sz="2400" dirty="0" smtClean="0"/>
              <a:t>ঘ) </a:t>
            </a:r>
            <a:r>
              <a:rPr lang="en-US" sz="2400" dirty="0" err="1" smtClean="0"/>
              <a:t>Ciphertext</a:t>
            </a:r>
            <a:endParaRPr lang="en-US" sz="2400" dirty="0"/>
          </a:p>
        </p:txBody>
      </p:sp>
      <p:sp>
        <p:nvSpPr>
          <p:cNvPr id="5" name="Heart 4"/>
          <p:cNvSpPr/>
          <p:nvPr/>
        </p:nvSpPr>
        <p:spPr>
          <a:xfrm>
            <a:off x="3810000" y="5257800"/>
            <a:ext cx="990600" cy="762000"/>
          </a:xfrm>
          <a:prstGeom prst="hear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905000" y="4572000"/>
            <a:ext cx="33595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00B050"/>
                </a:solidFill>
              </a:rPr>
              <a:t>সঠিক</a:t>
            </a:r>
            <a:r>
              <a:rPr lang="en-US" sz="2000" b="1" dirty="0" smtClean="0">
                <a:solidFill>
                  <a:srgbClr val="00B050"/>
                </a:solidFill>
              </a:rPr>
              <a:t> </a:t>
            </a:r>
            <a:r>
              <a:rPr lang="en-US" sz="2000" b="1" dirty="0" err="1" smtClean="0">
                <a:solidFill>
                  <a:srgbClr val="00B050"/>
                </a:solidFill>
              </a:rPr>
              <a:t>উত্তরঃ</a:t>
            </a:r>
            <a:r>
              <a:rPr lang="en-US" sz="2000" b="1" dirty="0" smtClean="0">
                <a:solidFill>
                  <a:srgbClr val="00B050"/>
                </a:solidFill>
              </a:rPr>
              <a:t> </a:t>
            </a:r>
            <a:r>
              <a:rPr lang="as-IN" sz="2000" b="1" dirty="0" smtClean="0">
                <a:solidFill>
                  <a:srgbClr val="00B050"/>
                </a:solidFill>
              </a:rPr>
              <a:t>ঘ) </a:t>
            </a:r>
            <a:r>
              <a:rPr lang="en-US" sz="2000" b="1" dirty="0" err="1" smtClean="0">
                <a:solidFill>
                  <a:srgbClr val="00B050"/>
                </a:solidFill>
              </a:rPr>
              <a:t>Ciphertext</a:t>
            </a:r>
            <a:endParaRPr lang="en-US" sz="20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19912"/>
          </a:xfrm>
        </p:spPr>
        <p:txBody>
          <a:bodyPr>
            <a:normAutofit/>
          </a:bodyPr>
          <a:lstStyle/>
          <a:p>
            <a:pPr lvl="0" algn="ctr"/>
            <a:r>
              <a:rPr lang="as-IN" sz="3600" b="1" dirty="0" smtClean="0">
                <a:solidFill>
                  <a:srgbClr val="002060"/>
                </a:solidFill>
              </a:rPr>
              <a:t>আজ আমরা শিখেছি—</a:t>
            </a:r>
            <a:endParaRPr lang="en-US" sz="3600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3716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46D0534-9488-43CC-AA47-1A60C2CF4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>
                                            <p:graphicEl>
                                              <a:dgm id="{846D0534-9488-43CC-AA47-1A60C2CF4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846D0534-9488-43CC-AA47-1A60C2CF4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527A880-98DB-4B0C-A6BC-4EEE23E35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3527A880-98DB-4B0C-A6BC-4EEE23E35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">
                                            <p:graphicEl>
                                              <a:dgm id="{3527A880-98DB-4B0C-A6BC-4EEE23E35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74B2C81-FA85-4A70-8B8B-56E1701B1C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">
                                            <p:graphicEl>
                                              <a:dgm id="{C74B2C81-FA85-4A70-8B8B-56E1701B1C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">
                                            <p:graphicEl>
                                              <a:dgm id="{C74B2C81-FA85-4A70-8B8B-56E1701B1C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64BCFE-D67A-46CF-B626-6889DBEEF6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">
                                            <p:graphicEl>
                                              <a:dgm id="{7864BCFE-D67A-46CF-B626-6889DBEEF6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">
                                            <p:graphicEl>
                                              <a:dgm id="{7864BCFE-D67A-46CF-B626-6889DBEEF6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E80F6D-F5D8-4AA5-B6DE-F80D6D0109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">
                                            <p:graphicEl>
                                              <a:dgm id="{7CE80F6D-F5D8-4AA5-B6DE-F80D6D0109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">
                                            <p:graphicEl>
                                              <a:dgm id="{7CE80F6D-F5D8-4AA5-B6DE-F80D6D0109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BB4954C-36EA-47A3-A0DD-1D704E62A1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4">
                                            <p:graphicEl>
                                              <a:dgm id="{8BB4954C-36EA-47A3-A0DD-1D704E62A1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4">
                                            <p:graphicEl>
                                              <a:dgm id="{8BB4954C-36EA-47A3-A0DD-1D704E62A1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F25DF9E-CEA9-4FD5-BA8C-28F82D89FD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4">
                                            <p:graphicEl>
                                              <a:dgm id="{BF25DF9E-CEA9-4FD5-BA8C-28F82D89FD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4">
                                            <p:graphicEl>
                                              <a:dgm id="{BF25DF9E-CEA9-4FD5-BA8C-28F82D89FD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33400" y="457200"/>
            <a:ext cx="82296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as-IN" sz="4400" b="1" dirty="0" smtClean="0">
                <a:solidFill>
                  <a:srgbClr val="002060"/>
                </a:solidFill>
              </a:rPr>
              <a:t>বাড়ির কাজ</a:t>
            </a:r>
            <a:endParaRPr lang="en-US" sz="4400" b="1" dirty="0">
              <a:solidFill>
                <a:srgbClr val="002060"/>
              </a:solidFill>
            </a:endParaRPr>
          </a:p>
        </p:txBody>
      </p:sp>
      <p:graphicFrame>
        <p:nvGraphicFramePr>
          <p:cNvPr id="8" name="Diagram 7"/>
          <p:cNvGraphicFramePr/>
          <p:nvPr/>
        </p:nvGraphicFramePr>
        <p:xfrm>
          <a:off x="1447800" y="1524000"/>
          <a:ext cx="6934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1ED4A65-DF6D-4A47-A8DB-4F3BF1A2AE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graphicEl>
                                              <a:dgm id="{11ED4A65-DF6D-4A47-A8DB-4F3BF1A2AE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graphicEl>
                                              <a:dgm id="{11ED4A65-DF6D-4A47-A8DB-4F3BF1A2AE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graphicEl>
                                              <a:dgm id="{11ED4A65-DF6D-4A47-A8DB-4F3BF1A2AE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>
                                            <p:graphicEl>
                                              <a:dgm id="{11ED4A65-DF6D-4A47-A8DB-4F3BF1A2AE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17E1147-D28B-4738-9A00-75B5C6E69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graphicEl>
                                              <a:dgm id="{417E1147-D28B-4738-9A00-75B5C6E69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graphicEl>
                                              <a:dgm id="{417E1147-D28B-4738-9A00-75B5C6E69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graphicEl>
                                              <a:dgm id="{417E1147-D28B-4738-9A00-75B5C6E69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>
                                            <p:graphicEl>
                                              <a:dgm id="{417E1147-D28B-4738-9A00-75B5C6E697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8" grpId="0">
        <p:bldSub>
          <a:bldDgm bld="one"/>
        </p:bldSub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24000" y="2667000"/>
            <a:ext cx="6400800" cy="1600200"/>
          </a:xfrm>
          <a:prstGeom prst="roundRect">
            <a:avLst/>
          </a:prstGeo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tx1"/>
                </a:solidFill>
              </a:rPr>
              <a:t>Thank you</a:t>
            </a:r>
            <a:endParaRPr lang="en-US" sz="5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uble Wave 1"/>
          <p:cNvSpPr/>
          <p:nvPr/>
        </p:nvSpPr>
        <p:spPr>
          <a:xfrm>
            <a:off x="1143000" y="1371600"/>
            <a:ext cx="6934200" cy="4419600"/>
          </a:xfrm>
          <a:prstGeom prst="doubleWave">
            <a:avLst>
              <a:gd name="adj1" fmla="val 6250"/>
              <a:gd name="adj2" fmla="val 3500"/>
            </a:avLst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002060"/>
                </a:solidFill>
              </a:rPr>
              <a:t>কোন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প্রশ্ন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আছে</a:t>
            </a:r>
            <a:r>
              <a:rPr lang="en-US" sz="3600" b="1" dirty="0" smtClean="0">
                <a:solidFill>
                  <a:srgbClr val="002060"/>
                </a:solidFill>
              </a:rPr>
              <a:t>?</a:t>
            </a:r>
            <a:endParaRPr lang="en-US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406</TotalTime>
  <Words>751</Words>
  <Application>Microsoft Office PowerPoint</Application>
  <PresentationFormat>On-screen Show (4:3)</PresentationFormat>
  <Paragraphs>143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Flow</vt:lpstr>
      <vt:lpstr>বিষয়: তথ্য ও যোগাযোগ প্রযুক্তি (ICT)</vt:lpstr>
      <vt:lpstr>Slide 2</vt:lpstr>
      <vt:lpstr>Slide 3</vt:lpstr>
      <vt:lpstr>Slide 4</vt:lpstr>
      <vt:lpstr>শিখনফল</vt:lpstr>
      <vt:lpstr>পূর্বজ্ঞান যাচাই</vt:lpstr>
      <vt:lpstr>Data Encryption কী?</vt:lpstr>
      <vt:lpstr>Encryption কেন প্রয়োজন?</vt:lpstr>
      <vt:lpstr>Slide 9</vt:lpstr>
      <vt:lpstr>Encryption-এর প্রধান উপাদান</vt:lpstr>
      <vt:lpstr>Encryption-এর Basic Flow</vt:lpstr>
      <vt:lpstr>Decryption কী?</vt:lpstr>
      <vt:lpstr>বাস্তব জীবনে Encryption</vt:lpstr>
      <vt:lpstr>Encryption-এর সুবিধা</vt:lpstr>
      <vt:lpstr>সম্পূর্ণ প্রক্রিয়া</vt:lpstr>
      <vt:lpstr>Encryption-এর ধরন</vt:lpstr>
      <vt:lpstr>Symmetric Encryption</vt:lpstr>
      <vt:lpstr>Symmetric Encryption-এর বৈশিষ্ট্য</vt:lpstr>
      <vt:lpstr>Asymmetric Encryption</vt:lpstr>
      <vt:lpstr>Asymmetric Encryption-এর বৈশিষ্ট্য</vt:lpstr>
      <vt:lpstr>Symmetric বনাম Asymmetric</vt:lpstr>
      <vt:lpstr>মূল্যায়ন</vt:lpstr>
      <vt:lpstr>মূল্যায়ন....</vt:lpstr>
      <vt:lpstr>মূল্যায়ন....</vt:lpstr>
      <vt:lpstr>মূল্যায়ন....</vt:lpstr>
      <vt:lpstr>আজ আমরা শিখেছি—</vt:lpstr>
      <vt:lpstr>বাড়ির কাজ</vt:lpstr>
      <vt:lpstr>Slide 28</vt:lpstr>
      <vt:lpstr>Slide 29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বিষয়: তথ্য ও যোগাযোগ প্রযুক্তি (ICT)</dc:title>
  <dc:creator>ABDUS SALAM</dc:creator>
  <cp:lastModifiedBy>User</cp:lastModifiedBy>
  <cp:revision>206</cp:revision>
  <dcterms:created xsi:type="dcterms:W3CDTF">2006-08-16T00:00:00Z</dcterms:created>
  <dcterms:modified xsi:type="dcterms:W3CDTF">2026-09-10T13:57:20Z</dcterms:modified>
</cp:coreProperties>
</file>