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1" r:id="rId6"/>
    <p:sldId id="262" r:id="rId7"/>
    <p:sldId id="266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6562"/>
    <a:srgbClr val="4CF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30E03-F8AD-4F66-ADC6-02E35AA37FF3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47C5D6-BF4E-4B02-AD8E-D5E695020E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69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00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3439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970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96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645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5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231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745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84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833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337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f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708CB-F17E-4B2D-A31E-FBE64EF66257}" type="datetimeFigureOut">
              <a:rPr lang="en-US" smtClean="0"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D6DEF0A-5999-4649-BDB3-DAE070B7CF4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268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5760" y="1150075"/>
            <a:ext cx="526433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Welcome</a:t>
            </a:r>
          </a:p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To</a:t>
            </a:r>
          </a:p>
          <a:p>
            <a:pPr algn="ctr"/>
            <a:r>
              <a:rPr lang="en-US" sz="8000" b="1" dirty="0" smtClean="0">
                <a:ln>
                  <a:solidFill>
                    <a:srgbClr val="FFFF00"/>
                  </a:solidFill>
                </a:ln>
                <a:solidFill>
                  <a:srgbClr val="00B050"/>
                </a:solidFill>
              </a:rPr>
              <a:t>My Class</a:t>
            </a:r>
            <a:endParaRPr lang="en-US" sz="8000" b="1" dirty="0">
              <a:ln>
                <a:solidFill>
                  <a:srgbClr val="FFFF00"/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619" y="473528"/>
            <a:ext cx="4897483" cy="4897483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perspectiveContrastingRightFacing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287869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358" y="132262"/>
            <a:ext cx="2857500" cy="28575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1504405" y="3255241"/>
            <a:ext cx="7981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Presented by 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45028" y="3788228"/>
            <a:ext cx="860842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Md.  </a:t>
            </a:r>
            <a:r>
              <a:rPr lang="en-US" sz="3200" b="1" dirty="0" err="1" smtClean="0">
                <a:solidFill>
                  <a:srgbClr val="0070C0"/>
                </a:solidFill>
              </a:rPr>
              <a:t>Ajim</a:t>
            </a:r>
            <a:r>
              <a:rPr lang="en-US" sz="3200" b="1" dirty="0" smtClean="0">
                <a:solidFill>
                  <a:srgbClr val="0070C0"/>
                </a:solidFill>
              </a:rPr>
              <a:t> Uddin </a:t>
            </a:r>
            <a:r>
              <a:rPr lang="en-US" sz="3200" b="1" dirty="0" err="1" smtClean="0">
                <a:solidFill>
                  <a:srgbClr val="0070C0"/>
                </a:solidFill>
              </a:rPr>
              <a:t>Ssagor</a:t>
            </a:r>
            <a:endParaRPr lang="en-US" sz="3200" b="1" dirty="0" smtClean="0">
              <a:solidFill>
                <a:srgbClr val="0070C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C00000"/>
                </a:solidFill>
              </a:rPr>
              <a:t>Assistant Teacher (English)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Bhatpara Secondary School (</a:t>
            </a:r>
            <a:r>
              <a:rPr lang="en-US" sz="3200" b="1" dirty="0" err="1" smtClean="0">
                <a:solidFill>
                  <a:srgbClr val="002060"/>
                </a:solidFill>
              </a:rPr>
              <a:t>Kuthi</a:t>
            </a:r>
            <a:r>
              <a:rPr lang="en-US" sz="3200" b="1" dirty="0" smtClean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</a:rPr>
              <a:t>Gangni</a:t>
            </a:r>
            <a:r>
              <a:rPr lang="en-US" sz="3200" b="1" dirty="0" smtClean="0">
                <a:solidFill>
                  <a:srgbClr val="002060"/>
                </a:solidFill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</a:rPr>
              <a:t>Meherpur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6531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3383" y="523552"/>
            <a:ext cx="5799909" cy="76944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/>
              <a:t>Introduction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-91441" y="2116183"/>
            <a:ext cx="7450890" cy="31700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threePt" dir="t"/>
            </a:scene3d>
          </a:bodyPr>
          <a:lstStyle/>
          <a:p>
            <a:pPr algn="ctr"/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Class: Nine </a:t>
            </a:r>
          </a:p>
          <a:p>
            <a:pPr algn="ctr"/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Subject: English 2</a:t>
            </a:r>
            <a:r>
              <a:rPr lang="en-US" sz="4000" b="1" baseline="30000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nd</a:t>
            </a:r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 Paper</a:t>
            </a:r>
          </a:p>
          <a:p>
            <a:pPr algn="ctr"/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Topic: Changing Sentence</a:t>
            </a:r>
          </a:p>
          <a:p>
            <a:pPr algn="ctr"/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Chapter: </a:t>
            </a:r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09</a:t>
            </a:r>
          </a:p>
          <a:p>
            <a:pPr algn="ctr"/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Assertive to </a:t>
            </a:r>
            <a:r>
              <a:rPr lang="en-US" sz="4000" b="1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</a:rPr>
              <a:t>Exclamatory</a:t>
            </a:r>
            <a:endParaRPr lang="en-US" sz="4000" b="1" dirty="0">
              <a:ln>
                <a:solidFill>
                  <a:srgbClr val="00206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449" y="1417144"/>
            <a:ext cx="4175054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8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873" y="923193"/>
            <a:ext cx="10314054" cy="4341139"/>
          </a:xfrm>
          <a:prstGeom prst="round2DiagRect">
            <a:avLst>
              <a:gd name="adj1" fmla="val 16667"/>
              <a:gd name="adj2" fmla="val 0"/>
            </a:avLst>
          </a:prstGeom>
          <a:ln w="76200" cap="sq">
            <a:solidFill>
              <a:srgbClr val="00B050"/>
            </a:solidFill>
            <a:miter lim="800000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40379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41" y="657173"/>
            <a:ext cx="10513816" cy="4528782"/>
          </a:xfrm>
          <a:prstGeom prst="roundRect">
            <a:avLst>
              <a:gd name="adj" fmla="val 16667"/>
            </a:avLst>
          </a:prstGeom>
          <a:ln w="76200">
            <a:solidFill>
              <a:srgbClr val="FF0000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8480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41" y="919656"/>
            <a:ext cx="10157378" cy="420098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FFFF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237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56707" y="235131"/>
            <a:ext cx="5055325" cy="107115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FF00"/>
                </a:solidFill>
              </a:rPr>
              <a:t>Evalution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54" y="1646064"/>
            <a:ext cx="9470572" cy="395790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70454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295" y="986789"/>
            <a:ext cx="5132887" cy="4808021"/>
          </a:xfrm>
          <a:prstGeom prst="rect">
            <a:avLst/>
          </a:prstGeom>
          <a:ln w="76200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233056" y="2338253"/>
            <a:ext cx="6910252" cy="830997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n>
                  <a:solidFill>
                    <a:srgbClr val="002060"/>
                  </a:solidFill>
                </a:ln>
                <a:solidFill>
                  <a:srgbClr val="FFC000"/>
                </a:solidFill>
              </a:rPr>
              <a:t>See you next.</a:t>
            </a:r>
            <a:endParaRPr lang="en-US" sz="4800" b="1" dirty="0">
              <a:ln>
                <a:solidFill>
                  <a:srgbClr val="002060"/>
                </a:solidFill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2190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272</TotalTime>
  <Words>50</Words>
  <Application>Microsoft Office PowerPoint</Application>
  <PresentationFormat>Widescreen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Gill Sans MT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SRK</dc:creator>
  <cp:lastModifiedBy>SRK</cp:lastModifiedBy>
  <cp:revision>30</cp:revision>
  <dcterms:created xsi:type="dcterms:W3CDTF">2026-09-07T05:36:17Z</dcterms:created>
  <dcterms:modified xsi:type="dcterms:W3CDTF">2026-09-10T03:53:43Z</dcterms:modified>
</cp:coreProperties>
</file>