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58" r:id="rId5"/>
    <p:sldId id="259" r:id="rId6"/>
    <p:sldId id="261" r:id="rId7"/>
    <p:sldId id="260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83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44624"/>
            <a:ext cx="8839200" cy="65532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ক্লাসে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স্বাগত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6343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0500" y="152400"/>
            <a:ext cx="8763000" cy="6553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028700" y="4495800"/>
            <a:ext cx="7086600" cy="21336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Nikooshban"/>
              </a:rPr>
              <a:t>মোঃ</a:t>
            </a:r>
            <a:r>
              <a:rPr lang="en-US" sz="3200" dirty="0">
                <a:solidFill>
                  <a:schemeClr val="tx1"/>
                </a:solidFill>
                <a:latin typeface="Nikooshban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oshban"/>
              </a:rPr>
              <a:t>নিজাম</a:t>
            </a:r>
            <a:r>
              <a:rPr lang="en-US" sz="3200" dirty="0" smtClean="0">
                <a:solidFill>
                  <a:schemeClr val="tx1"/>
                </a:solidFill>
                <a:latin typeface="Nikooshban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oshban"/>
              </a:rPr>
              <a:t>উদ্দিন</a:t>
            </a:r>
            <a:r>
              <a:rPr lang="en-US" sz="3200" dirty="0" smtClean="0">
                <a:solidFill>
                  <a:schemeClr val="tx1"/>
                </a:solidFill>
                <a:latin typeface="Nikooshban"/>
              </a:rPr>
              <a:t> (</a:t>
            </a:r>
            <a:r>
              <a:rPr lang="en-US" sz="3200" dirty="0" err="1" smtClean="0">
                <a:solidFill>
                  <a:schemeClr val="tx1"/>
                </a:solidFill>
                <a:latin typeface="Nikooshban"/>
              </a:rPr>
              <a:t>শিক্ষক</a:t>
            </a:r>
            <a:r>
              <a:rPr lang="en-US" sz="3200" dirty="0" smtClean="0">
                <a:solidFill>
                  <a:schemeClr val="tx1"/>
                </a:solidFill>
                <a:latin typeface="Nikooshban"/>
              </a:rPr>
              <a:t>)</a:t>
            </a:r>
          </a:p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Nikooshban"/>
              </a:rPr>
              <a:t>রাণীগঞ্জ</a:t>
            </a:r>
            <a:r>
              <a:rPr lang="en-US" sz="3200" dirty="0" smtClean="0">
                <a:solidFill>
                  <a:schemeClr val="tx1"/>
                </a:solidFill>
                <a:latin typeface="Nikooshban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oshban"/>
              </a:rPr>
              <a:t>উচ্চ</a:t>
            </a:r>
            <a:r>
              <a:rPr lang="en-US" sz="3200" dirty="0" smtClean="0">
                <a:solidFill>
                  <a:schemeClr val="tx1"/>
                </a:solidFill>
                <a:latin typeface="Nikooshban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oshban"/>
              </a:rPr>
              <a:t>বিদ্যালয়</a:t>
            </a:r>
            <a:endParaRPr lang="en-US" sz="3200" dirty="0" smtClean="0">
              <a:solidFill>
                <a:schemeClr val="tx1"/>
              </a:solidFill>
              <a:latin typeface="Nikooshban"/>
            </a:endParaRPr>
          </a:p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Nikooshban"/>
              </a:rPr>
              <a:t>রাণীগঞ্জ</a:t>
            </a:r>
            <a:r>
              <a:rPr lang="en-US" sz="3200" dirty="0" smtClean="0">
                <a:solidFill>
                  <a:schemeClr val="tx1"/>
                </a:solidFill>
                <a:latin typeface="Nikooshban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oshban"/>
              </a:rPr>
              <a:t>বাজার</a:t>
            </a:r>
            <a:r>
              <a:rPr lang="en-US" sz="3200" dirty="0" smtClean="0">
                <a:solidFill>
                  <a:schemeClr val="tx1"/>
                </a:solidFill>
                <a:latin typeface="Nikooshban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Nikooshban"/>
              </a:rPr>
              <a:t>জগন্নাথপুর,সুনামগঞ্জ</a:t>
            </a:r>
            <a:endParaRPr lang="en-US" sz="3200" dirty="0">
              <a:solidFill>
                <a:schemeClr val="tx1"/>
              </a:solidFill>
              <a:latin typeface="Nikooshban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28700" y="304800"/>
            <a:ext cx="7086600" cy="914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Nikooshban"/>
              </a:rPr>
              <a:t>শিক্ষক</a:t>
            </a:r>
            <a:r>
              <a:rPr lang="en-US" sz="4000" dirty="0" smtClean="0">
                <a:solidFill>
                  <a:schemeClr val="tx1"/>
                </a:solidFill>
                <a:latin typeface="Nikooshban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oshban"/>
              </a:rPr>
              <a:t>পরিচিতি</a:t>
            </a:r>
            <a:endParaRPr lang="en-US" sz="4000" dirty="0">
              <a:solidFill>
                <a:schemeClr val="tx1"/>
              </a:solidFill>
              <a:latin typeface="Nikooshban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900" y="1300065"/>
            <a:ext cx="2948940" cy="327660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730094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44624"/>
            <a:ext cx="8839200" cy="65532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তথ্য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যোগাযোগ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প্রযুক্তি</a:t>
            </a:r>
            <a:endParaRPr lang="en-US" sz="32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প্রথম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অধ্যায়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305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44624"/>
            <a:ext cx="8839200" cy="65532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ক্লাস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টেস্ট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– 25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মার্কের</a:t>
            </a:r>
            <a:endParaRPr lang="en-US" sz="32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এমসিকিউ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মার্ক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– ১5 (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অপশন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নাই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</a:t>
            </a:r>
          </a:p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ছোট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প্রশ্ন</a:t>
            </a:r>
            <a:r>
              <a:rPr lang="en-US" sz="32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৫টা -১০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মার্কের</a:t>
            </a:r>
            <a:endParaRPr lang="en-US" sz="32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সময়ঃ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৫০মিনিট   </a:t>
            </a:r>
          </a:p>
          <a:p>
            <a:pPr algn="ctr"/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9784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76200"/>
            <a:ext cx="8991600" cy="663717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০১।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জ্ঞানভিত্তিক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অর্থনীতির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সূচনা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কখন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?</a:t>
            </a:r>
          </a:p>
          <a:p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০২।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আধুনিক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কম্পিউটারের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জনক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কে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?</a:t>
            </a:r>
          </a:p>
          <a:p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০৩।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অ্যাডা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লাভলেস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বাবার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?</a:t>
            </a:r>
          </a:p>
          <a:p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০৪।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প্রথম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সফল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বাঙ্গালি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বিজ্ঞানীর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?</a:t>
            </a:r>
          </a:p>
          <a:p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০৫।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মার্কনি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কে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?</a:t>
            </a:r>
          </a:p>
          <a:p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০৬। IEEE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পূর্ণরূপ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?</a:t>
            </a:r>
          </a:p>
          <a:p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০৭। ই-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মেইলের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জনক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কে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?</a:t>
            </a:r>
          </a:p>
          <a:p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০৮।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মার্ক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জাকারবার্গ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কে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?</a:t>
            </a:r>
          </a:p>
          <a:p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০৯। 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ইএমটিএস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পূর্ণরূপ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?</a:t>
            </a:r>
          </a:p>
          <a:p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১০। COD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পূর্ণরূপ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?</a:t>
            </a:r>
          </a:p>
          <a:p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১১।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টুইটার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কাকে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?</a:t>
            </a:r>
          </a:p>
          <a:p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১২। ২০১০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সালে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চালু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হয়েছিল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সামাজিক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মাধ্যম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?</a:t>
            </a:r>
          </a:p>
          <a:p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১৩।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অনেক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কঠিন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ছিল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কোনটি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?</a:t>
            </a:r>
          </a:p>
          <a:p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১৪।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ITU</a:t>
            </a:r>
            <a:r>
              <a:rPr lang="en-US" sz="28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পূর্ণরূপ</a:t>
            </a:r>
            <a:r>
              <a:rPr lang="en-US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?</a:t>
            </a:r>
          </a:p>
          <a:p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১৫। IDI </a:t>
            </a:r>
            <a:r>
              <a:rPr lang="en-US" sz="28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পূর্ণরূপ</a:t>
            </a:r>
            <a:r>
              <a:rPr lang="en-US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  </a:t>
            </a:r>
            <a:endParaRPr lang="en-US" sz="2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856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52400"/>
            <a:ext cx="8839200" cy="65532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u="sng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সংক্ষিপ্ত</a:t>
            </a:r>
            <a:r>
              <a:rPr lang="en-US" sz="4000" b="1" u="sng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u="sng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প্রশ্নের</a:t>
            </a:r>
            <a:r>
              <a:rPr lang="en-US" sz="4000" b="1" u="sng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u="sng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উত্তর</a:t>
            </a:r>
            <a:endParaRPr lang="en-US" sz="4000" b="1" u="sng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০১।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সবচেয়ে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জনপ্রিয়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সামাজিক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যোগাযোগ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মাধ্যমের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দাও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০২। ই-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স্বাস্থ্যসেবা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সম্পর্কে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০৩।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বাংলাদেশের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শিক্ষাক্ষেত্রে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আইসিটির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গুরুত্ব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০৪।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বিনোদনের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ক্ষেত্রে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আইসিটির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ভুমিকা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০৫।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বাংলাদেশে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কর্মক্ষেত্রে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আইসিটির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গুরুত্ব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160694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52400"/>
            <a:ext cx="8839200" cy="65532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Arial Black" pitchFamily="34" charset="0"/>
              </a:rPr>
              <a:t>সবাইকে</a:t>
            </a:r>
            <a:r>
              <a:rPr lang="en-US" sz="3200" b="1" dirty="0" smtClean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 Black" pitchFamily="34" charset="0"/>
              </a:rPr>
              <a:t>ধন্যবাদ</a:t>
            </a:r>
            <a:endParaRPr lang="en-US" sz="3200" b="1" dirty="0">
              <a:solidFill>
                <a:schemeClr val="tx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562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203</Words>
  <Application>Microsoft Office PowerPoint</Application>
  <PresentationFormat>On-screen Show (4:3)</PresentationFormat>
  <Paragraphs>33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PC</cp:lastModifiedBy>
  <cp:revision>42</cp:revision>
  <dcterms:created xsi:type="dcterms:W3CDTF">2006-08-16T00:00:00Z</dcterms:created>
  <dcterms:modified xsi:type="dcterms:W3CDTF">2026-09-10T03:38:11Z</dcterms:modified>
</cp:coreProperties>
</file>