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1"/>
  </p:notesMasterIdLst>
  <p:sldIdLst>
    <p:sldId id="265" r:id="rId2"/>
    <p:sldId id="256" r:id="rId3"/>
    <p:sldId id="257" r:id="rId4"/>
    <p:sldId id="260" r:id="rId5"/>
    <p:sldId id="262" r:id="rId6"/>
    <p:sldId id="264" r:id="rId7"/>
    <p:sldId id="259" r:id="rId8"/>
    <p:sldId id="266" r:id="rId9"/>
    <p:sldId id="26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7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d Motaher Hossain" userId="d4362cb7acae1f17" providerId="LiveId" clId="{C5943B07-56A0-4071-A183-F885624BF936}"/>
    <pc:docChg chg="undo custSel addSld delSld modSld sldOrd">
      <pc:chgData name="Md Motaher Hossain" userId="d4362cb7acae1f17" providerId="LiveId" clId="{C5943B07-56A0-4071-A183-F885624BF936}" dt="2025-01-22T17:30:04.977" v="42"/>
      <pc:docMkLst>
        <pc:docMk/>
      </pc:docMkLst>
      <pc:sldChg chg="modTransition">
        <pc:chgData name="Md Motaher Hossain" userId="d4362cb7acae1f17" providerId="LiveId" clId="{C5943B07-56A0-4071-A183-F885624BF936}" dt="2025-01-22T17:28:22.346" v="35"/>
        <pc:sldMkLst>
          <pc:docMk/>
          <pc:sldMk cId="486178130" sldId="256"/>
        </pc:sldMkLst>
      </pc:sldChg>
      <pc:sldChg chg="modSp modTransition">
        <pc:chgData name="Md Motaher Hossain" userId="d4362cb7acae1f17" providerId="LiveId" clId="{C5943B07-56A0-4071-A183-F885624BF936}" dt="2025-01-22T17:28:51.550" v="37"/>
        <pc:sldMkLst>
          <pc:docMk/>
          <pc:sldMk cId="983483485" sldId="257"/>
        </pc:sldMkLst>
        <pc:picChg chg="mod">
          <ac:chgData name="Md Motaher Hossain" userId="d4362cb7acae1f17" providerId="LiveId" clId="{C5943B07-56A0-4071-A183-F885624BF936}" dt="2025-01-20T18:29:22.205" v="32"/>
          <ac:picMkLst>
            <pc:docMk/>
            <pc:sldMk cId="983483485" sldId="257"/>
            <ac:picMk id="4" creationId="{32B73B08-0CC2-9097-7299-92FE5A9CBA97}"/>
          </ac:picMkLst>
        </pc:picChg>
      </pc:sldChg>
      <pc:sldChg chg="modTransition">
        <pc:chgData name="Md Motaher Hossain" userId="d4362cb7acae1f17" providerId="LiveId" clId="{C5943B07-56A0-4071-A183-F885624BF936}" dt="2025-01-22T17:28:39.722" v="36"/>
        <pc:sldMkLst>
          <pc:docMk/>
          <pc:sldMk cId="3724348266" sldId="259"/>
        </pc:sldMkLst>
      </pc:sldChg>
      <pc:sldChg chg="modSp add del modTransition">
        <pc:chgData name="Md Motaher Hossain" userId="d4362cb7acae1f17" providerId="LiveId" clId="{C5943B07-56A0-4071-A183-F885624BF936}" dt="2025-01-22T17:29:14.191" v="38"/>
        <pc:sldMkLst>
          <pc:docMk/>
          <pc:sldMk cId="3607244448" sldId="260"/>
        </pc:sldMkLst>
        <pc:picChg chg="mod">
          <ac:chgData name="Md Motaher Hossain" userId="d4362cb7acae1f17" providerId="LiveId" clId="{C5943B07-56A0-4071-A183-F885624BF936}" dt="2025-01-20T18:29:08.432" v="31"/>
          <ac:picMkLst>
            <pc:docMk/>
            <pc:sldMk cId="3607244448" sldId="260"/>
            <ac:picMk id="4" creationId="{839F39BD-4B37-3662-7018-70AE8E9D28E9}"/>
          </ac:picMkLst>
        </pc:picChg>
      </pc:sldChg>
      <pc:sldChg chg="modSp modTransition">
        <pc:chgData name="Md Motaher Hossain" userId="d4362cb7acae1f17" providerId="LiveId" clId="{C5943B07-56A0-4071-A183-F885624BF936}" dt="2025-01-22T17:29:26.244" v="39"/>
        <pc:sldMkLst>
          <pc:docMk/>
          <pc:sldMk cId="4075782624" sldId="262"/>
        </pc:sldMkLst>
        <pc:picChg chg="mod">
          <ac:chgData name="Md Motaher Hossain" userId="d4362cb7acae1f17" providerId="LiveId" clId="{C5943B07-56A0-4071-A183-F885624BF936}" dt="2025-01-20T18:28:54.410" v="29"/>
          <ac:picMkLst>
            <pc:docMk/>
            <pc:sldMk cId="4075782624" sldId="262"/>
            <ac:picMk id="4" creationId="{21854D42-7FCF-8E73-1180-7F79DB97FCBF}"/>
          </ac:picMkLst>
        </pc:picChg>
      </pc:sldChg>
      <pc:sldChg chg="modSp modTransition">
        <pc:chgData name="Md Motaher Hossain" userId="d4362cb7acae1f17" providerId="LiveId" clId="{C5943B07-56A0-4071-A183-F885624BF936}" dt="2025-01-22T17:29:42.917" v="40"/>
        <pc:sldMkLst>
          <pc:docMk/>
          <pc:sldMk cId="2637104736" sldId="264"/>
        </pc:sldMkLst>
        <pc:picChg chg="mod">
          <ac:chgData name="Md Motaher Hossain" userId="d4362cb7acae1f17" providerId="LiveId" clId="{C5943B07-56A0-4071-A183-F885624BF936}" dt="2025-01-20T18:28:35.251" v="28"/>
          <ac:picMkLst>
            <pc:docMk/>
            <pc:sldMk cId="2637104736" sldId="264"/>
            <ac:picMk id="4" creationId="{B3092D76-169A-2C1A-DD5A-313245D92E1E}"/>
          </ac:picMkLst>
        </pc:picChg>
      </pc:sldChg>
      <pc:sldChg chg="addSp modSp add ord modTransition">
        <pc:chgData name="Md Motaher Hossain" userId="d4362cb7acae1f17" providerId="LiveId" clId="{C5943B07-56A0-4071-A183-F885624BF936}" dt="2025-01-22T17:28:08.236" v="34"/>
        <pc:sldMkLst>
          <pc:docMk/>
          <pc:sldMk cId="3864430332" sldId="265"/>
        </pc:sldMkLst>
        <pc:spChg chg="mod">
          <ac:chgData name="Md Motaher Hossain" userId="d4362cb7acae1f17" providerId="LiveId" clId="{C5943B07-56A0-4071-A183-F885624BF936}" dt="2025-01-04T18:28:14.113" v="4" actId="1076"/>
          <ac:spMkLst>
            <pc:docMk/>
            <pc:sldMk cId="3864430332" sldId="265"/>
            <ac:spMk id="2" creationId="{25E68D70-742A-4185-BFED-D77658CC4100}"/>
          </ac:spMkLst>
        </pc:spChg>
        <pc:picChg chg="add mod">
          <ac:chgData name="Md Motaher Hossain" userId="d4362cb7acae1f17" providerId="LiveId" clId="{C5943B07-56A0-4071-A183-F885624BF936}" dt="2025-01-10T18:29:00.211" v="12" actId="14100"/>
          <ac:picMkLst>
            <pc:docMk/>
            <pc:sldMk cId="3864430332" sldId="265"/>
            <ac:picMk id="1026" creationId="{3D38E100-2914-4E6D-A489-34A2888F582C}"/>
          </ac:picMkLst>
        </pc:picChg>
      </pc:sldChg>
      <pc:sldChg chg="addSp modSp add ord modTransition">
        <pc:chgData name="Md Motaher Hossain" userId="d4362cb7acae1f17" providerId="LiveId" clId="{C5943B07-56A0-4071-A183-F885624BF936}" dt="2025-01-22T17:29:55.578" v="41"/>
        <pc:sldMkLst>
          <pc:docMk/>
          <pc:sldMk cId="4086193664" sldId="266"/>
        </pc:sldMkLst>
        <pc:spChg chg="mod">
          <ac:chgData name="Md Motaher Hossain" userId="d4362cb7acae1f17" providerId="LiveId" clId="{C5943B07-56A0-4071-A183-F885624BF936}" dt="2025-01-04T19:36:23.795" v="7"/>
          <ac:spMkLst>
            <pc:docMk/>
            <pc:sldMk cId="4086193664" sldId="266"/>
            <ac:spMk id="2" creationId="{2AE34532-896D-4A26-B153-2EAE4C61EB4B}"/>
          </ac:spMkLst>
        </pc:spChg>
        <pc:spChg chg="mod">
          <ac:chgData name="Md Motaher Hossain" userId="d4362cb7acae1f17" providerId="LiveId" clId="{C5943B07-56A0-4071-A183-F885624BF936}" dt="2025-01-20T18:26:59.748" v="25" actId="14100"/>
          <ac:spMkLst>
            <pc:docMk/>
            <pc:sldMk cId="4086193664" sldId="266"/>
            <ac:spMk id="3" creationId="{5677033A-3C09-40E2-8702-41F79015057D}"/>
          </ac:spMkLst>
        </pc:spChg>
        <pc:picChg chg="add mod">
          <ac:chgData name="Md Motaher Hossain" userId="d4362cb7acae1f17" providerId="LiveId" clId="{C5943B07-56A0-4071-A183-F885624BF936}" dt="2025-01-20T18:27:31.855" v="26"/>
          <ac:picMkLst>
            <pc:docMk/>
            <pc:sldMk cId="4086193664" sldId="266"/>
            <ac:picMk id="1026" creationId="{3EC9DC11-7169-4401-BB22-351E7F05F9C0}"/>
          </ac:picMkLst>
        </pc:picChg>
      </pc:sldChg>
      <pc:sldChg chg="addSp modSp add ord modTransition">
        <pc:chgData name="Md Motaher Hossain" userId="d4362cb7acae1f17" providerId="LiveId" clId="{C5943B07-56A0-4071-A183-F885624BF936}" dt="2025-01-22T17:30:04.977" v="42"/>
        <pc:sldMkLst>
          <pc:docMk/>
          <pc:sldMk cId="1357932277" sldId="267"/>
        </pc:sldMkLst>
        <pc:spChg chg="add mod">
          <ac:chgData name="Md Motaher Hossain" userId="d4362cb7acae1f17" providerId="LiveId" clId="{C5943B07-56A0-4071-A183-F885624BF936}" dt="2025-01-04T19:07:20.628" v="6" actId="207"/>
          <ac:spMkLst>
            <pc:docMk/>
            <pc:sldMk cId="1357932277" sldId="267"/>
            <ac:spMk id="2" creationId="{68AFC912-358D-429B-B71C-4F7208AA7E48}"/>
          </ac:spMkLst>
        </pc:spChg>
      </pc:sldChg>
    </pc:docChg>
  </pc:docChgLst>
  <pc:docChgLst>
    <pc:chgData name="Md Motaher Hossain" userId="d4362cb7acae1f17" providerId="LiveId" clId="{3261F2DB-E74E-455B-98D2-C5F1B96BC79B}"/>
    <pc:docChg chg="modSld sldOrd">
      <pc:chgData name="Md Motaher Hossain" userId="d4362cb7acae1f17" providerId="LiveId" clId="{3261F2DB-E74E-455B-98D2-C5F1B96BC79B}" dt="2024-12-12T16:12:26.486" v="1" actId="1076"/>
      <pc:docMkLst>
        <pc:docMk/>
      </pc:docMkLst>
      <pc:sldChg chg="ord">
        <pc:chgData name="Md Motaher Hossain" userId="d4362cb7acae1f17" providerId="LiveId" clId="{3261F2DB-E74E-455B-98D2-C5F1B96BC79B}" dt="2024-12-12T16:10:43.744" v="0"/>
        <pc:sldMkLst>
          <pc:docMk/>
          <pc:sldMk cId="3724348266" sldId="25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23024D-B71D-4761-A444-9294E0FCEC65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EF9933-528D-4542-8282-A08BE1B7E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883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9/10/2026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9/10/2026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9/10/2026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9/10/2026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9/10/2026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9/10/2026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9/10/2026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9/10/2026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9/10/2026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9/10/2026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9/10/2026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9/10/2026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9/10/2026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9/10/2026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9/10/2026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9/10/2026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9/10/2026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9/10/2026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68D70-742A-4185-BFED-D77658CC41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9355" y="712227"/>
            <a:ext cx="8825658" cy="2677648"/>
          </a:xfrm>
        </p:spPr>
        <p:txBody>
          <a:bodyPr/>
          <a:lstStyle/>
          <a:p>
            <a:pPr lvl="0">
              <a:spcBef>
                <a:spcPts val="0"/>
              </a:spcBef>
            </a:pPr>
            <a:r>
              <a:rPr lang="en-GB" sz="6000" dirty="0" err="1">
                <a:solidFill>
                  <a:srgbClr val="FFFF00"/>
                </a:solidFill>
                <a:latin typeface="Trebuchet MS" panose="020B0603020202020204"/>
                <a:ea typeface="+mn-ea"/>
                <a:cs typeface="+mn-cs"/>
              </a:rPr>
              <a:t>আজকের</a:t>
            </a:r>
            <a:r>
              <a:rPr lang="en-GB" sz="6000" dirty="0">
                <a:solidFill>
                  <a:srgbClr val="FFFF00"/>
                </a:solidFill>
                <a:latin typeface="Trebuchet MS" panose="020B0603020202020204"/>
                <a:ea typeface="+mn-ea"/>
                <a:cs typeface="+mn-cs"/>
              </a:rPr>
              <a:t> </a:t>
            </a:r>
            <a:r>
              <a:rPr lang="en-GB" sz="6000" dirty="0" err="1">
                <a:solidFill>
                  <a:srgbClr val="FFFF00"/>
                </a:solidFill>
                <a:latin typeface="Trebuchet MS" panose="020B0603020202020204"/>
                <a:ea typeface="+mn-ea"/>
                <a:cs typeface="+mn-cs"/>
              </a:rPr>
              <a:t>ক্লাসে</a:t>
            </a:r>
            <a:r>
              <a:rPr lang="en-GB" sz="6000" dirty="0">
                <a:solidFill>
                  <a:srgbClr val="FFFF00"/>
                </a:solidFill>
                <a:latin typeface="Trebuchet MS" panose="020B0603020202020204"/>
                <a:ea typeface="+mn-ea"/>
                <a:cs typeface="+mn-cs"/>
              </a:rPr>
              <a:t/>
            </a:r>
            <a:br>
              <a:rPr lang="en-GB" sz="6000" dirty="0">
                <a:solidFill>
                  <a:srgbClr val="FFFF00"/>
                </a:solidFill>
                <a:latin typeface="Trebuchet MS" panose="020B0603020202020204"/>
                <a:ea typeface="+mn-ea"/>
                <a:cs typeface="+mn-cs"/>
              </a:rPr>
            </a:br>
            <a:r>
              <a:rPr lang="en-GB" sz="6000" dirty="0">
                <a:solidFill>
                  <a:srgbClr val="FFFF00"/>
                </a:solidFill>
                <a:latin typeface="Trebuchet MS" panose="020B0603020202020204"/>
                <a:ea typeface="+mn-ea"/>
                <a:cs typeface="+mn-cs"/>
              </a:rPr>
              <a:t>       </a:t>
            </a:r>
            <a:r>
              <a:rPr lang="en-GB" sz="6000" dirty="0" err="1">
                <a:solidFill>
                  <a:srgbClr val="FFFF00"/>
                </a:solidFill>
                <a:latin typeface="Trebuchet MS" panose="020B0603020202020204"/>
                <a:ea typeface="+mn-ea"/>
                <a:cs typeface="+mn-cs"/>
              </a:rPr>
              <a:t>তোমাদের</a:t>
            </a:r>
            <a:r>
              <a:rPr lang="en-GB" sz="6000" dirty="0">
                <a:solidFill>
                  <a:srgbClr val="FFFF00"/>
                </a:solidFill>
                <a:latin typeface="Trebuchet MS" panose="020B0603020202020204"/>
                <a:ea typeface="+mn-ea"/>
                <a:cs typeface="+mn-cs"/>
              </a:rPr>
              <a:t> </a:t>
            </a:r>
            <a:r>
              <a:rPr lang="en-GB" sz="6000" dirty="0" err="1">
                <a:solidFill>
                  <a:srgbClr val="FFFF00"/>
                </a:solidFill>
                <a:latin typeface="Trebuchet MS" panose="020B0603020202020204"/>
                <a:ea typeface="+mn-ea"/>
                <a:cs typeface="+mn-cs"/>
              </a:rPr>
              <a:t>স্বাগতম</a:t>
            </a:r>
            <a:r>
              <a:rPr lang="en-GB" sz="6000" dirty="0">
                <a:solidFill>
                  <a:srgbClr val="FFFF00"/>
                </a:solidFill>
                <a:latin typeface="Trebuchet MS" panose="020B0603020202020204"/>
                <a:ea typeface="+mn-ea"/>
                <a:cs typeface="+mn-cs"/>
              </a:rPr>
              <a:t>  </a:t>
            </a:r>
            <a:r>
              <a:rPr lang="en-GB" sz="1800" dirty="0">
                <a:solidFill>
                  <a:prstClr val="white"/>
                </a:solidFill>
                <a:latin typeface="Trebuchet MS" panose="020B0603020202020204"/>
                <a:ea typeface="+mn-ea"/>
                <a:cs typeface="+mn-cs"/>
              </a:rPr>
              <a:t> </a:t>
            </a:r>
            <a:br>
              <a:rPr lang="en-GB" sz="1800" dirty="0">
                <a:solidFill>
                  <a:prstClr val="white"/>
                </a:solidFill>
                <a:latin typeface="Trebuchet MS" panose="020B0603020202020204"/>
                <a:ea typeface="+mn-ea"/>
                <a:cs typeface="+mn-cs"/>
              </a:rPr>
            </a:br>
            <a:endParaRPr lang="en-GB" dirty="0"/>
          </a:p>
        </p:txBody>
      </p:sp>
      <p:pic>
        <p:nvPicPr>
          <p:cNvPr id="1026" name="Picture 2" descr="A bouquet of flowers with a blue sky in the background | Premium  AI-generated image">
            <a:extLst>
              <a:ext uri="{FF2B5EF4-FFF2-40B4-BE49-F238E27FC236}">
                <a16:creationId xmlns:a16="http://schemas.microsoft.com/office/drawing/2014/main" id="{3D38E100-2914-4E6D-A489-34A2888F58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613" y="2579078"/>
            <a:ext cx="5962650" cy="3751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443033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C03E7-DFF3-AB12-43F5-EE708660C4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30204" y="1705233"/>
            <a:ext cx="4099791" cy="2650120"/>
          </a:xfrm>
          <a:solidFill>
            <a:schemeClr val="accent3"/>
          </a:solidFill>
        </p:spPr>
        <p:txBody>
          <a:bodyPr/>
          <a:lstStyle/>
          <a:p>
            <a:r>
              <a:rPr lang="en-US" sz="4000" dirty="0" err="1" smtClean="0"/>
              <a:t>মো</a:t>
            </a:r>
            <a:r>
              <a:rPr lang="en-US" sz="4000" dirty="0" smtClean="0"/>
              <a:t>: </a:t>
            </a:r>
            <a:r>
              <a:rPr lang="en-US" sz="4000" dirty="0" err="1" smtClean="0"/>
              <a:t>হাসান</a:t>
            </a:r>
            <a:r>
              <a:rPr lang="en-US" sz="4000" dirty="0" smtClean="0"/>
              <a:t> </a:t>
            </a:r>
            <a:r>
              <a:rPr lang="en-US" sz="4000" dirty="0" err="1" smtClean="0"/>
              <a:t>ইমাম</a:t>
            </a:r>
            <a:r>
              <a:rPr lang="bn-BD" sz="4000" dirty="0" smtClean="0"/>
              <a:t> </a:t>
            </a:r>
            <a:r>
              <a:rPr lang="bn-BD" sz="4000" dirty="0"/>
              <a:t/>
            </a:r>
            <a:br>
              <a:rPr lang="bn-BD" sz="4000" dirty="0"/>
            </a:br>
            <a:r>
              <a:rPr lang="bn-BD" sz="4000" dirty="0"/>
              <a:t>প্রভাষক (</a:t>
            </a:r>
            <a:r>
              <a:rPr lang="bn-BD" sz="4000" dirty="0" smtClean="0"/>
              <a:t>রসায়ন</a:t>
            </a:r>
            <a:r>
              <a:rPr lang="en-US" sz="4000" dirty="0" smtClean="0"/>
              <a:t>)                                 </a:t>
            </a:r>
            <a:r>
              <a:rPr lang="en-US" sz="4000" dirty="0" err="1" smtClean="0"/>
              <a:t>রাজাবাড়ী</a:t>
            </a:r>
            <a:r>
              <a:rPr lang="en-US" sz="4000" dirty="0" smtClean="0"/>
              <a:t> </a:t>
            </a:r>
            <a:r>
              <a:rPr lang="en-US" sz="4000" dirty="0" err="1" smtClean="0"/>
              <a:t>কলেজ</a:t>
            </a:r>
            <a:r>
              <a:rPr lang="en-US" sz="4000" dirty="0" smtClean="0"/>
              <a:t>                            </a:t>
            </a:r>
            <a:r>
              <a:rPr lang="en-US" sz="4000" dirty="0" err="1" smtClean="0"/>
              <a:t>মির্জাপুর</a:t>
            </a:r>
            <a:r>
              <a:rPr lang="en-US" sz="4000" dirty="0" smtClean="0"/>
              <a:t>,</a:t>
            </a:r>
            <a:r>
              <a:rPr lang="bn-BD" sz="4000" dirty="0" smtClean="0"/>
              <a:t> টাঙ্গাইল</a:t>
            </a:r>
            <a:endParaRPr lang="en-US" sz="4000" dirty="0"/>
          </a:p>
        </p:txBody>
      </p:sp>
      <p:sp>
        <p:nvSpPr>
          <p:cNvPr id="3" name="Rectangle 2"/>
          <p:cNvSpPr/>
          <p:nvPr/>
        </p:nvSpPr>
        <p:spPr>
          <a:xfrm>
            <a:off x="1926327" y="4561163"/>
            <a:ext cx="6708184" cy="1723549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r>
              <a:rPr lang="bn-BD" sz="4400" dirty="0"/>
              <a:t>আজকের আলোচ্য বিষয়: আয়ন শনাক্তকরণ (Na+)</a:t>
            </a:r>
            <a:r>
              <a:rPr lang="bn-BD" dirty="0"/>
              <a:t/>
            </a:r>
            <a:br>
              <a:rPr lang="bn-BD" dirty="0"/>
            </a:b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756384" y="729982"/>
            <a:ext cx="3048070" cy="76944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4400" dirty="0" err="1" smtClean="0"/>
              <a:t>উপস্থাপনায়</a:t>
            </a:r>
            <a:endParaRPr lang="en-US" sz="4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801" y="729982"/>
            <a:ext cx="3392692" cy="3625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17813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1460F-28DA-CCA3-DC42-16641D87F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BD" dirty="0"/>
              <a:t>Na+ শনাক্তকরণ: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B73B08-0CC2-9097-7299-92FE5A9CBA9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70702" y="453081"/>
            <a:ext cx="11483547" cy="6112476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983483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A6BEA-CD69-17CA-6679-6502853A0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9F39BD-4B37-3662-7018-70AE8E9D28E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16752" y="247135"/>
            <a:ext cx="11595162" cy="6441990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607244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BA076-779B-D249-93BB-D9C322F40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1854D42-7FCF-8E73-1180-7F79DB97FC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15153" y="172994"/>
            <a:ext cx="11713235" cy="6524367"/>
          </a:xfrm>
          <a:ln w="762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075782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3A193-3D3C-134A-DEC1-FE291E971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3092D76-169A-2C1A-DD5A-313245D92E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72994" y="191247"/>
            <a:ext cx="11722443" cy="6666753"/>
          </a:xfrm>
          <a:ln w="762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6371047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DCA79-18AE-420C-FE31-314E28E0A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154" y="909918"/>
            <a:ext cx="11464275" cy="775446"/>
          </a:xfrm>
        </p:spPr>
        <p:txBody>
          <a:bodyPr/>
          <a:lstStyle/>
          <a:p>
            <a:r>
              <a:rPr lang="bn-BD" dirty="0"/>
              <a:t>আজকের আলোচনায় শিখনীয় বিষয় সমূহ: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BADACB-6732-AFC9-9EFA-F4BD43D4C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9331" y="2268818"/>
            <a:ext cx="8825659" cy="4254500"/>
          </a:xfrm>
        </p:spPr>
        <p:txBody>
          <a:bodyPr>
            <a:noAutofit/>
          </a:bodyPr>
          <a:lstStyle/>
          <a:p>
            <a:r>
              <a:rPr lang="bn-BD" sz="3600" dirty="0">
                <a:solidFill>
                  <a:srgbClr val="00B050"/>
                </a:solidFill>
              </a:rPr>
              <a:t>লবণ কি?তা জানতে পারবে। </a:t>
            </a:r>
          </a:p>
          <a:p>
            <a:r>
              <a:rPr lang="bn-BD" sz="3600" dirty="0">
                <a:solidFill>
                  <a:srgbClr val="00B050"/>
                </a:solidFill>
              </a:rPr>
              <a:t>একটি লবণের কয়টি অংশ থাকে সে বিষয়ে জানতে পারবে ।</a:t>
            </a:r>
          </a:p>
          <a:p>
            <a:r>
              <a:rPr lang="bn-BD" sz="3600" dirty="0">
                <a:solidFill>
                  <a:srgbClr val="00B050"/>
                </a:solidFill>
              </a:rPr>
              <a:t>শিখা পরীক্ষা সম্বন্ধে জানতে পারবে। </a:t>
            </a:r>
          </a:p>
          <a:p>
            <a:r>
              <a:rPr lang="bn-BD" sz="3600" dirty="0">
                <a:solidFill>
                  <a:srgbClr val="00B050"/>
                </a:solidFill>
              </a:rPr>
              <a:t>সিক্ত পরীক্ষা সম্বন্ধে ধারণা পাবে।</a:t>
            </a:r>
          </a:p>
          <a:p>
            <a:r>
              <a:rPr lang="bn-BD" sz="3600" dirty="0">
                <a:solidFill>
                  <a:srgbClr val="00B050"/>
                </a:solidFill>
              </a:rPr>
              <a:t>অম্লীয় মূলক কি ও ক্ষারীয় মূলক কি? তা জানতে পারবে।</a:t>
            </a:r>
            <a:endParaRPr lang="en-US" sz="3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34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34532-896D-4A26-B153-2EAE4C61E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r>
              <a:rPr lang="en-GB" sz="5400" dirty="0" err="1">
                <a:solidFill>
                  <a:srgbClr val="22F227"/>
                </a:solidFill>
                <a:latin typeface="Trebuchet MS" panose="020B0603020202020204"/>
                <a:ea typeface="+mn-ea"/>
                <a:cs typeface="+mn-cs"/>
              </a:rPr>
              <a:t>বাড়ির</a:t>
            </a:r>
            <a:r>
              <a:rPr lang="en-GB" sz="5400" dirty="0">
                <a:solidFill>
                  <a:srgbClr val="22F227"/>
                </a:solidFill>
                <a:latin typeface="Trebuchet MS" panose="020B0603020202020204"/>
                <a:ea typeface="+mn-ea"/>
                <a:cs typeface="+mn-cs"/>
              </a:rPr>
              <a:t> </a:t>
            </a:r>
            <a:r>
              <a:rPr lang="en-GB" sz="5400" dirty="0" err="1">
                <a:solidFill>
                  <a:srgbClr val="22F227"/>
                </a:solidFill>
                <a:latin typeface="Trebuchet MS" panose="020B0603020202020204"/>
                <a:ea typeface="+mn-ea"/>
                <a:cs typeface="+mn-cs"/>
              </a:rPr>
              <a:t>কাজ</a:t>
            </a:r>
            <a:r>
              <a:rPr lang="en-GB" sz="5400" dirty="0">
                <a:solidFill>
                  <a:srgbClr val="22F227"/>
                </a:solidFill>
                <a:latin typeface="Trebuchet MS" panose="020B0603020202020204"/>
                <a:ea typeface="+mn-ea"/>
                <a:cs typeface="+mn-cs"/>
              </a:rPr>
              <a:t> </a:t>
            </a:r>
            <a:r>
              <a:rPr lang="bn-BD" sz="5400" dirty="0">
                <a:solidFill>
                  <a:srgbClr val="22F227"/>
                </a:solidFill>
                <a:latin typeface="Trebuchet MS" panose="020B0603020202020204"/>
                <a:ea typeface="+mn-ea"/>
              </a:rPr>
              <a:t>ঃ</a:t>
            </a:r>
            <a:r>
              <a:rPr lang="en-GB" sz="5400">
                <a:solidFill>
                  <a:srgbClr val="22F227"/>
                </a:solidFill>
                <a:latin typeface="Trebuchet MS" panose="020B0603020202020204"/>
                <a:ea typeface="+mn-ea"/>
                <a:cs typeface="+mn-cs"/>
              </a:rPr>
              <a:t/>
            </a:r>
            <a:br>
              <a:rPr lang="en-GB" sz="5400">
                <a:solidFill>
                  <a:srgbClr val="22F227"/>
                </a:solidFill>
                <a:latin typeface="Trebuchet MS" panose="020B0603020202020204"/>
                <a:ea typeface="+mn-ea"/>
                <a:cs typeface="+mn-cs"/>
              </a:rPr>
            </a:b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77033A-3C09-40E2-8702-41F7901505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774" y="4840014"/>
            <a:ext cx="11179979" cy="2882196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1026" name="Picture 2" descr="https://d82.intsig.net/sync/download_device_resize_jpg_v2?_t=1737397512&amp;device_id=AD_AID-7F2EB49297F978E7&amp;sid=4DC2115523C241F2Xg9FC7e5US&amp;pixel=1000&amp;file_name=UYBrd0N4aUfSgQBFT7dd0Lt2.jpg">
            <a:extLst>
              <a:ext uri="{FF2B5EF4-FFF2-40B4-BE49-F238E27FC236}">
                <a16:creationId xmlns:a16="http://schemas.microsoft.com/office/drawing/2014/main" id="{3EC9DC11-7169-4401-BB22-351E7F05F9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24" y="3217565"/>
            <a:ext cx="12065876" cy="3569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6193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8AFC912-358D-429B-B71C-4F7208AA7E48}"/>
              </a:ext>
            </a:extLst>
          </p:cNvPr>
          <p:cNvSpPr/>
          <p:nvPr/>
        </p:nvSpPr>
        <p:spPr>
          <a:xfrm>
            <a:off x="881448" y="748775"/>
            <a:ext cx="868268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lvl="0" indent="-857250">
              <a:buFont typeface="Wingdings" panose="05000000000000000000" pitchFamily="2" charset="2"/>
              <a:buChar char="v"/>
            </a:pPr>
            <a:r>
              <a:rPr lang="bn-BD" sz="7200" dirty="0">
                <a:solidFill>
                  <a:srgbClr val="00B050"/>
                </a:solidFill>
                <a:latin typeface="Trebuchet MS" panose="020B0603020202020204"/>
              </a:rPr>
              <a:t>ধন্যবাদ </a:t>
            </a:r>
            <a:br>
              <a:rPr lang="bn-BD" sz="7200" dirty="0">
                <a:solidFill>
                  <a:srgbClr val="00B050"/>
                </a:solidFill>
                <a:latin typeface="Trebuchet MS" panose="020B0603020202020204"/>
              </a:rPr>
            </a:br>
            <a:r>
              <a:rPr lang="bn-BD" sz="7200" dirty="0">
                <a:solidFill>
                  <a:srgbClr val="00B050"/>
                </a:solidFill>
                <a:latin typeface="Trebuchet MS" panose="020B0603020202020204"/>
              </a:rPr>
              <a:t>               সবাইকে।</a:t>
            </a:r>
            <a:endParaRPr lang="en-GB" sz="7200" dirty="0">
              <a:solidFill>
                <a:srgbClr val="00B050"/>
              </a:solidFill>
              <a:latin typeface="Trebuchet MS" panose="020B0603020202020204"/>
            </a:endParaRPr>
          </a:p>
        </p:txBody>
      </p:sp>
      <p:pic>
        <p:nvPicPr>
          <p:cNvPr id="3" name="Picture 2" descr="A bouquet of flowers with a blue sky in the background | Premium  AI-generated image">
            <a:extLst>
              <a:ext uri="{FF2B5EF4-FFF2-40B4-BE49-F238E27FC236}">
                <a16:creationId xmlns:a16="http://schemas.microsoft.com/office/drawing/2014/main" id="{3D38E100-2914-4E6D-A489-34A2888F58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10" y="3410464"/>
            <a:ext cx="12120890" cy="3117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79322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F10001029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10001029" id="{ED3996BA-162B-43C7-B0E2-A5CA4E649741}" vid="{187088E4-27D7-4455-856F-4A44258D82E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90</Words>
  <Application>Microsoft Office PowerPoint</Application>
  <PresentationFormat>Widescreen</PresentationFormat>
  <Paragraphs>13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Century Gothic</vt:lpstr>
      <vt:lpstr>Trebuchet MS</vt:lpstr>
      <vt:lpstr>Vrinda</vt:lpstr>
      <vt:lpstr>Wingdings</vt:lpstr>
      <vt:lpstr>Wingdings 3</vt:lpstr>
      <vt:lpstr>TF10001029</vt:lpstr>
      <vt:lpstr>আজকের ক্লাসে        তোমাদের স্বাগতম    </vt:lpstr>
      <vt:lpstr>মো: হাসান ইমাম  প্রভাষক (রসায়ন)                                 রাজাবাড়ী কলেজ                            মির্জাপুর, টাঙ্গাইল</vt:lpstr>
      <vt:lpstr>Na+ শনাক্তকরণ:</vt:lpstr>
      <vt:lpstr>PowerPoint Presentation</vt:lpstr>
      <vt:lpstr>PowerPoint Presentation</vt:lpstr>
      <vt:lpstr>PowerPoint Presentation</vt:lpstr>
      <vt:lpstr>আজকের আলোচনায় শিখনীয় বিষয় সমূহ:</vt:lpstr>
      <vt:lpstr>বাড়ির কাজ ঃ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আজকের আলোচ্য বিষয়: আয়ন শনাক্তকরণ (Na+)  আমিনা আখতার  প্রভাষক (রসায়ন বিভাগ)  মেজর জেনারেল মাহমুদুল হাসান আদর্শ মহাবিদ্যালয় টাঙ্গাইল।</dc:title>
  <dc:creator>aminache77@gmail.com</dc:creator>
  <cp:lastModifiedBy>DELL</cp:lastModifiedBy>
  <cp:revision>7</cp:revision>
  <dcterms:created xsi:type="dcterms:W3CDTF">2024-10-19T18:03:12Z</dcterms:created>
  <dcterms:modified xsi:type="dcterms:W3CDTF">2026-09-10T04:01:27Z</dcterms:modified>
</cp:coreProperties>
</file>