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8" r:id="rId3"/>
    <p:sldId id="259" r:id="rId4"/>
    <p:sldId id="28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7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0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3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8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4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2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3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4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0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4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8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5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FB590-F7F6-4BC0-9607-38CD48FE53AC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20C77-F4A6-4945-84BF-15F7018BD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9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5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426" y="283334"/>
            <a:ext cx="861596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 ও অর্থনৈতিক জীবন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(Social and Economic Life)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851" y="1700016"/>
            <a:ext cx="84485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তৃতান্ত্রিক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সমাজঃ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পরিবারে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পিতাই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972" y="2434105"/>
            <a:ext cx="838414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সমাজ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পরিচাল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নাঃ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মাঝি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সহযোগিতা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জগ-মাঝি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পারানিক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গোডেক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851" y="4533369"/>
            <a:ext cx="844854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 জীবিকাঃ কৃষি কাজ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851" y="5293217"/>
            <a:ext cx="844854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 বিবরণঃ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ধান, সরিষা, কলাই ও শাকসবজি চাষ করে। পুরুষ ও নারী উভয়ই সমান ভাবে মাঠে কাজ করে।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851" y="1030308"/>
            <a:ext cx="200910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852" y="3786390"/>
            <a:ext cx="212501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 জীবন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2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3641" y="270456"/>
            <a:ext cx="82682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সাংস্কৃতিক জীবন ও ধর্ম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(Culture and Religion)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549" y="1146219"/>
            <a:ext cx="177728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ধর্মীয় বিশ্বাসঃ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429" y="3322752"/>
            <a:ext cx="240834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উৎসব ও বিনোদন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428" y="4121237"/>
            <a:ext cx="824247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 উৎসবঃ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সোহরাই ( পৌষ মাসে ধান কাটার পর পালিত হয়।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2428" y="1841679"/>
            <a:ext cx="494548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দেবতাঃ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সিংবো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ঙ্গা (সূর্য দেবতা)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548" y="2627292"/>
            <a:ext cx="540912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অন্যান্য দেবতাঃ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মারাংবুক ( পাহাড় দেবতা)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429" y="5035639"/>
            <a:ext cx="802353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অন্যান্য উৎসবঃ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বাহা (বসন্ত উৎসব) দাশাই এবোক ( বীজ বোনা উৎসব)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549" y="5834130"/>
            <a:ext cx="7740204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সঙ্গীত ও নৃত্যঃ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বাঁশি, ধমসা ও মাদল বাজিয়ে নারী পুরুষ দলবদ্ধ হয়ে নাচ-গান করে।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2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0" grpId="0" animBg="1"/>
      <p:bldP spid="3" grpId="0" animBg="1"/>
      <p:bldP spid="7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8340" y="257577"/>
            <a:ext cx="744398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ঐতিহাসিক অবদান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(Historical Significance)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340" y="1210614"/>
            <a:ext cx="199622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বিদ্রোহ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340" y="1918952"/>
            <a:ext cx="641367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বিদ্রোহের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বছরঃ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১৮৫৫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৩০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8340" y="2756079"/>
            <a:ext cx="641367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নেতৃ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ত্বঃ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সিদু ও কানু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340" y="3503054"/>
            <a:ext cx="815232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কারণঃ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ব্রিটিশ শাসক ও স্থানীয় জমিদার, মহাজনদের অত্যচার ও শোষনের বিরুদ্ধে সংগ্রাম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8340" y="4893972"/>
            <a:ext cx="815232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গুরুত্বঃ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এটি ছিল ভারতীয় উপমহাদে ব্রিটিশ বিরোধী অন্যতম প্রধান ঐতিহাসিক আন্দোলন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15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33400"/>
            <a:ext cx="84582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C:\Users\user\Desktop\New folder\IMG_20191021_200830_1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3200400" cy="27445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0761" y="4829577"/>
            <a:ext cx="8487177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 জীবনে নারী ও পুরুষের ভূমিকা এবং তাঁরা </a:t>
            </a: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 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 ফসল উৎপাদন করেন তার একটি তালিকা তৈরি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9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244" y="313383"/>
            <a:ext cx="8332629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9244" y="1764409"/>
            <a:ext cx="544776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প্রধান দেবতার নাম কী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244" y="2794717"/>
            <a:ext cx="647807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গ্রাম প্রধানকে কী বলা হয়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244" y="3799271"/>
            <a:ext cx="506139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‘সোহরাই’ কোন মাসে পালিত হয়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502276" y="1893198"/>
            <a:ext cx="270456" cy="244699"/>
          </a:xfrm>
          <a:prstGeom prst="flowChartConnector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474370" y="2895603"/>
            <a:ext cx="270456" cy="244699"/>
          </a:xfrm>
          <a:prstGeom prst="flowChartConnector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551644" y="3913033"/>
            <a:ext cx="270456" cy="244699"/>
          </a:xfrm>
          <a:prstGeom prst="flowChartConnector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4370" y="4662153"/>
            <a:ext cx="584915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কত সালে ঐতিহাসিক সাঁওতাল বিদ্রোহ ঘটেছে?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588133" y="4760895"/>
            <a:ext cx="270456" cy="244699"/>
          </a:xfrm>
          <a:prstGeom prst="flowChartConnector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4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5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505200" cy="2895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43400" y="1295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1" y="4353059"/>
            <a:ext cx="850434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জীবন ধারা ও সংস্কৃতির প্রধান বৈশিষ্ট্য নিজের ভাষায় ৮-১০ লাইন লিখে নিয়ে আসবে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3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2366831"/>
            <a:ext cx="4237037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8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hp\Desktop\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734"/>
            <a:ext cx="9144000" cy="6881734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63" y="2101850"/>
            <a:ext cx="4230687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63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38" y="533400"/>
            <a:ext cx="391953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2438400"/>
            <a:ext cx="5054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2486694"/>
            <a:ext cx="3322749" cy="32057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843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22" y="609600"/>
            <a:ext cx="4413250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3822" y="2550022"/>
            <a:ext cx="4005330" cy="2862322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অষ্টম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বাঃ ও বিশ্বপরিচয়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৮ম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পাঠ-4 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মিনিট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8" y="965915"/>
            <a:ext cx="4670281" cy="565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91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5155" y="114347"/>
            <a:ext cx="825535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7775" y="1378039"/>
            <a:ext cx="1815921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ছবিগুলো কোন ক্ষুদ্র নৃ-গোষ্ঠী?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8838" y="3554569"/>
            <a:ext cx="656823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সাঁ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73749"/>
            <a:ext cx="3490176" cy="3131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175" y="873749"/>
            <a:ext cx="3501040" cy="3080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34118"/>
            <a:ext cx="6991214" cy="2723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317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8044" y="270456"/>
            <a:ext cx="382502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4720" y="3116685"/>
            <a:ext cx="240835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 </a:t>
            </a:r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0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152400"/>
            <a:ext cx="38830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882" y="1751527"/>
            <a:ext cx="856445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ভৌগোলিক অবস্থান নির্দেশ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639" y="2537138"/>
            <a:ext cx="8551572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সাঁওতাল সমাজের সামাজিক ও অর্থনৈতিক জীবনধারণ ব্যাখ্যা করতে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882" y="3773509"/>
            <a:ext cx="856445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সাঁতালদের সাংস্কৃতিক ও ধর্মীয় অনুষ্ঠান ব্যাখ্যা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lowchart: Connector 1"/>
          <p:cNvSpPr/>
          <p:nvPr/>
        </p:nvSpPr>
        <p:spPr>
          <a:xfrm>
            <a:off x="528033" y="1893194"/>
            <a:ext cx="270456" cy="27045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513006" y="3874397"/>
            <a:ext cx="270456" cy="27045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588132" y="2648758"/>
            <a:ext cx="270456" cy="27045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2276" y="4752304"/>
            <a:ext cx="8538693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dirty="0"/>
              <a:t> </a:t>
            </a:r>
            <a:r>
              <a:rPr lang="bn-BD" dirty="0" smtClean="0"/>
              <a:t>  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ঐতিহাসিক সাঁওতাল বিদ্রোহ সম্পর্কে সংক্ষেপে বলতে পারবে। </a:t>
            </a:r>
            <a:endParaRPr lang="en-US" sz="3200" dirty="0"/>
          </a:p>
        </p:txBody>
      </p:sp>
      <p:sp>
        <p:nvSpPr>
          <p:cNvPr id="14" name="Flowchart: Connector 13"/>
          <p:cNvSpPr/>
          <p:nvPr/>
        </p:nvSpPr>
        <p:spPr>
          <a:xfrm>
            <a:off x="536616" y="4876806"/>
            <a:ext cx="270456" cy="27045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" grpId="0" animBg="1"/>
      <p:bldP spid="11" grpId="0" animBg="1"/>
      <p:bldP spid="12" grpId="0" animBg="1"/>
      <p:bldP spid="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1692" y="270456"/>
            <a:ext cx="15841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সাঁওতাল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062" y="1828799"/>
            <a:ext cx="8706118" cy="43960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উত্তর-পশ্চিমাংশে বসবাসকারী ভিন্ন নৃগোষ্ঠীগুলোর মধ্যে একটি প্রধান নৃগোষ্ঠী হলো সাঁওতাল। তাঁরা রাজশাহী, দিনাজপুর, রংপুর ও বগুড়া জেলায় বাস করে। ধারণা করা হয়, সাঁওতালদের পূর্বপুরুষরা ভারতের পশ্চিমবঙ্গ, বিহার ও অন্যান্য অঞ্চল থেকে বাংলাদেশের এসব অঞ্চলে আসে। আমাদের পার্শ্ববর্তী ভারতীয় রাজ্য পশ্চিমবঙ্গ ও ঝাড়খণ্ডে সাঁওতালদের বসবাস রয়েছে।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সাঁওতালরা অস্টালয়েড নৃগোষ্ঠীভুক্ত লোক। তাঁদের দেহের রং কালো, উচ্চতা মাঝারি ধরনের এবং চুল কালো ও ঈষৎ ঢেউ খেলানো।</a:t>
            </a:r>
          </a:p>
          <a:p>
            <a:pPr algn="just">
              <a:lnSpc>
                <a:spcPct val="150000"/>
              </a:lnSpc>
            </a:pPr>
            <a:endParaRPr lang="as-IN" dirty="0"/>
          </a:p>
        </p:txBody>
      </p:sp>
    </p:spTree>
    <p:extLst>
      <p:ext uri="{BB962C8B-B14F-4D97-AF65-F5344CB8AC3E}">
        <p14:creationId xmlns:p14="http://schemas.microsoft.com/office/powerpoint/2010/main" val="65093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1189</TotalTime>
  <Words>399</Words>
  <Application>Microsoft Office PowerPoint</Application>
  <PresentationFormat>On-screen Show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159</cp:revision>
  <dcterms:created xsi:type="dcterms:W3CDTF">2022-09-30T14:57:44Z</dcterms:created>
  <dcterms:modified xsi:type="dcterms:W3CDTF">2026-09-06T16:53:09Z</dcterms:modified>
</cp:coreProperties>
</file>