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6"/>
  </p:notesMasterIdLst>
  <p:sldIdLst>
    <p:sldId id="277" r:id="rId2"/>
    <p:sldId id="278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71" d="100"/>
          <a:sy n="71" d="100"/>
        </p:scale>
        <p:origin x="-384" y="-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8FD2C-CEAE-437C-9BF2-F533DA4437C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CED30-611E-48FC-AD4B-4261CA87BA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820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33832" y="0"/>
            <a:ext cx="3058168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51200" y="3581400"/>
            <a:ext cx="52832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251200" y="1447800"/>
            <a:ext cx="52832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4777318" y="6426202"/>
            <a:ext cx="3759199" cy="126999"/>
          </a:xfrm>
        </p:spPr>
        <p:txBody>
          <a:bodyPr/>
          <a:lstStyle/>
          <a:p>
            <a:fld id="{537D3102-AD23-4BFF-87AE-61567A0BE8E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8553301" y="6400800"/>
            <a:ext cx="609600" cy="152400"/>
          </a:xfrm>
        </p:spPr>
        <p:txBody>
          <a:bodyPr/>
          <a:lstStyle>
            <a:lvl1pPr algn="r">
              <a:defRPr/>
            </a:lvl1pPr>
          </a:lstStyle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4775201" y="6296248"/>
            <a:ext cx="3761316" cy="152400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48768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F5725-E820-4B2A-A81C-15E6A453397F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0" y="0"/>
            <a:ext cx="3058168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119718" y="6426202"/>
            <a:ext cx="3759199" cy="126999"/>
          </a:xfrm>
        </p:spPr>
        <p:txBody>
          <a:bodyPr/>
          <a:lstStyle/>
          <a:p>
            <a:fld id="{B68DB90A-5AB2-4BF4-8147-F4CADCC03FE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5488517" y="6400800"/>
            <a:ext cx="711200" cy="152400"/>
          </a:xfrm>
        </p:spPr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117601" y="6296248"/>
            <a:ext cx="3761316" cy="152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609600" y="1828800"/>
            <a:ext cx="42672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9601" y="3578225"/>
            <a:ext cx="4267527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3429000"/>
            <a:ext cx="41656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457200"/>
            <a:ext cx="41656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502400" y="457201"/>
            <a:ext cx="37592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ECF7D-CB0D-4FDB-902B-9E5CD56B2F3F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75238"/>
            <a:ext cx="47752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675288"/>
            <a:ext cx="47752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599" y="3429000"/>
            <a:ext cx="47752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599" y="3840162"/>
            <a:ext cx="47752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502400" y="457201"/>
            <a:ext cx="37592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55614-9033-4786-9235-17DD4EEE6651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8400" y="457200"/>
            <a:ext cx="52832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FD299-E27D-455F-9667-E019E6CEA2DD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AA9CB-1752-48C5-8105-E376DCE212C0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8800" y="1676401"/>
            <a:ext cx="33528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676400"/>
            <a:ext cx="6266688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00" y="3552372"/>
            <a:ext cx="29464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F1C62-8F5A-4581-84EA-8C88B3391AE6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6401" y="1676400"/>
            <a:ext cx="6262623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908800" y="1676400"/>
            <a:ext cx="33528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200" y="3552372"/>
            <a:ext cx="29464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98DDE-8CD0-4E97-98D0-8F413940748F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ABC42-E576-4B96-A2BC-C9DCC9DAE463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9B64A-A574-4632-8FB6-30501D3E1ACB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1764925" y="0"/>
            <a:ext cx="427076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2400" y="457200"/>
            <a:ext cx="37592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57201"/>
            <a:ext cx="48768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0363200" y="6400800"/>
            <a:ext cx="7112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B19053D-4B37-4D7B-8ABF-990319F02E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6502402" y="6426202"/>
            <a:ext cx="37591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BB6B48-E8B6-492E-B5F2-B7A73A7469AD}" type="datetime1">
              <a:rPr lang="en-US" smtClean="0"/>
              <a:t>9/9/2026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6500285" y="6296248"/>
            <a:ext cx="3761316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3" name="Shape 1"/>
          <p:cNvSpPr/>
          <p:nvPr/>
        </p:nvSpPr>
        <p:spPr>
          <a:xfrm>
            <a:off x="10058400" y="4572000"/>
            <a:ext cx="4572000" cy="4572000"/>
          </a:xfrm>
          <a:prstGeom prst="ellipse">
            <a:avLst/>
          </a:prstGeom>
          <a:solidFill>
            <a:srgbClr val="126E63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68580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بِسْمِ اللهِ الرَّحْمٰنِ الرَّحِيْمِ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4423" y="3621738"/>
            <a:ext cx="10515600" cy="1234440"/>
          </a:xfrm>
          <a:prstGeom prst="rect">
            <a:avLst/>
          </a:prstGeom>
          <a:solidFill>
            <a:schemeClr val="tx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CD6B"/>
                </a:solidFill>
                <a:latin typeface="Arabic Typesetting" pitchFamily="66" charset="-78"/>
                <a:ea typeface="Nirmala UI" pitchFamily="34" charset="-122"/>
              </a:rPr>
              <a:t>السَّلَامُ عَلَيْكُمْ وَرَحْمَةُ اللهِ وَبَرَكَاتُهُ</a:t>
            </a:r>
            <a:endParaRPr lang="en-US" sz="3200" dirty="0">
              <a:latin typeface="Arabic Typesetting" pitchFamily="66" charset="-78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718304" y="3246120"/>
            <a:ext cx="2743200" cy="0"/>
          </a:xfrm>
          <a:prstGeom prst="line">
            <a:avLst/>
          </a:prstGeom>
          <a:noFill/>
          <a:ln w="15875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74960" y="1333948"/>
            <a:ext cx="9585063" cy="19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أهلا </a:t>
            </a:r>
            <a:r>
              <a:rPr lang="ar-S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وسهلا</a:t>
            </a: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 مرحبا بكم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08553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3"/>
          <p:cNvSpPr txBox="1">
            <a:spLocks/>
          </p:cNvSpPr>
          <p:nvPr/>
        </p:nvSpPr>
        <p:spPr>
          <a:xfrm>
            <a:off x="0" y="927938"/>
            <a:ext cx="11988800" cy="49140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8" tIns="45719" rIns="91438" bIns="45719" rtlCol="0" anchor="ctr">
            <a:normAutofit/>
          </a:bodyPr>
          <a:lstStyle/>
          <a:p>
            <a:pPr algn="just" rtl="1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ar-SA" sz="8800" b="1" spc="-2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محمد سيف الإسلام 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  محاضر اللغة العربية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المدرسة للبنات للعالم بمتابنغا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غزاريا-مونشي غنز</a:t>
            </a:r>
            <a:endParaRPr lang="ar-SA" sz="4800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ELCOME\Downloads\de803fe2-1cc3-49ef-8413-7f089367edfb (1)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b="13365"/>
          <a:stretch/>
        </p:blipFill>
        <p:spPr bwMode="auto">
          <a:xfrm>
            <a:off x="17935" y="1967761"/>
            <a:ext cx="3899648" cy="4881282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9994324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/>
          <p:cNvSpPr/>
          <p:nvPr/>
        </p:nvSpPr>
        <p:spPr>
          <a:xfrm>
            <a:off x="3296994" y="1019286"/>
            <a:ext cx="5567531" cy="4314713"/>
          </a:xfrm>
          <a:prstGeom prst="ellipse">
            <a:avLst/>
          </a:prstGeom>
          <a:solidFill>
            <a:srgbClr val="C00000"/>
          </a:solidFill>
          <a:ln/>
        </p:spPr>
      </p:sp>
      <p:sp>
        <p:nvSpPr>
          <p:cNvPr id="2" name="Shape 0"/>
          <p:cNvSpPr/>
          <p:nvPr/>
        </p:nvSpPr>
        <p:spPr>
          <a:xfrm>
            <a:off x="9966960" y="-1097280"/>
            <a:ext cx="3657600" cy="3657600"/>
          </a:xfrm>
          <a:prstGeom prst="ellipse">
            <a:avLst/>
          </a:prstGeom>
          <a:solidFill>
            <a:srgbClr val="CADCFC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188720" y="4846320"/>
            <a:ext cx="2926080" cy="2926080"/>
          </a:xfrm>
          <a:prstGeom prst="ellipse">
            <a:avLst/>
          </a:prstGeom>
          <a:solidFill>
            <a:srgbClr val="D4AF37">
              <a:alpha val="1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233172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SutonnyOMJ" pitchFamily="2" charset="0"/>
                <a:ea typeface="Calibri" pitchFamily="34" charset="-122"/>
                <a:cs typeface="SutonnyOMJ" pitchFamily="2" charset="0"/>
              </a:rPr>
              <a:t>আরবি </a:t>
            </a:r>
            <a:r>
              <a:rPr lang="en-US" sz="4800" b="1" dirty="0" err="1">
                <a:solidFill>
                  <a:srgbClr val="FFFFFF"/>
                </a:solidFill>
                <a:latin typeface="SutonnyOMJ" pitchFamily="2" charset="0"/>
                <a:ea typeface="Calibri" pitchFamily="34" charset="-122"/>
                <a:cs typeface="SutonnyOMJ" pitchFamily="2" charset="0"/>
              </a:rPr>
              <a:t>বাক্য</a:t>
            </a:r>
            <a:r>
              <a:rPr lang="en-US" sz="4800" b="1" dirty="0">
                <a:solidFill>
                  <a:srgbClr val="FFFFFF"/>
                </a:solidFill>
                <a:latin typeface="SutonnyOMJ" pitchFamily="2" charset="0"/>
                <a:ea typeface="Calibri" pitchFamily="34" charset="-122"/>
                <a:cs typeface="SutonnyOMJ" pitchFamily="2" charset="0"/>
              </a:rPr>
              <a:t> </a:t>
            </a:r>
            <a:r>
              <a:rPr lang="en-US" sz="4800" b="1" dirty="0" err="1" smtClean="0">
                <a:solidFill>
                  <a:srgbClr val="FFFFFF"/>
                </a:solidFill>
                <a:latin typeface="SutonnyOMJ" pitchFamily="2" charset="0"/>
                <a:ea typeface="Calibri" pitchFamily="34" charset="-122"/>
                <a:cs typeface="SutonnyOMJ" pitchFamily="2" charset="0"/>
              </a:rPr>
              <a:t>অনুশীলন</a:t>
            </a:r>
            <a:endParaRPr lang="en-US" sz="4800" b="1" dirty="0" smtClean="0">
              <a:solidFill>
                <a:srgbClr val="FFFFFF"/>
              </a:solidFill>
              <a:latin typeface="SutonnyOMJ" pitchFamily="2" charset="0"/>
              <a:ea typeface="Calibri" pitchFamily="34" charset="-122"/>
              <a:cs typeface="SutonnyOMJ" pitchFamily="2" charset="0"/>
            </a:endParaRPr>
          </a:p>
          <a:p>
            <a:pPr marL="0" indent="0" algn="ctr">
              <a:buNone/>
            </a:pPr>
            <a:r>
              <a:rPr lang="en-US" sz="4800" b="1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অশুদ্ধ</a:t>
            </a:r>
            <a:r>
              <a:rPr lang="en-US" sz="4800" b="1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থেকে</a:t>
            </a:r>
            <a:r>
              <a:rPr lang="en-US" sz="4800" b="1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b="1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শুদ্ধ</a:t>
            </a:r>
            <a:endParaRPr lang="en-US" sz="4800" dirty="0">
              <a:solidFill>
                <a:srgbClr val="FFFF0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731520" y="36118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Arabic Sentence Practice </a:t>
            </a:r>
            <a:endParaRPr lang="en-US" sz="2800" b="1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إنما هند قائم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إنما هند قائمة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3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إن الرجل قائما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4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إن الرجل قائم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5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خالد ذي ثروة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خالد ذو ثروة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7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رأيت أحدي عشر كوكبا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8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رأيت أحد عشر كوكبا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9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العلماء وارث الأنبياء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10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العلماء ورثة الأنبياء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إنما زيدا قائم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إنما زيد قائم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13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ذهبوا الناس إلى المسجد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14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ذهب الناس إلى المسجد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15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كان الله عليم حكيم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16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كان الله عليما حكيما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17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رأيت أبو بكر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18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رأيت أبا بكر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19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رجل في الدار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CAD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22960" cy="82296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554480" y="62179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 20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0607040" y="5669280"/>
            <a:ext cx="2194560" cy="2194560"/>
          </a:xfrm>
          <a:prstGeom prst="ellipse">
            <a:avLst/>
          </a:prstGeom>
          <a:solidFill>
            <a:srgbClr val="D4AF37">
              <a:alpha val="15000"/>
            </a:srgbClr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103120"/>
            <a:ext cx="106984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 rtl="1">
              <a:buNone/>
            </a:pPr>
            <a:r>
              <a:rPr lang="en-US" sz="4400" b="1" dirty="0">
                <a:solidFill>
                  <a:srgbClr val="1E27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في الدار رجل</a:t>
            </a:r>
            <a:endParaRPr lang="en-US" sz="4400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WELCOME\Downloads\ChatGPT Image Jul 25, 2026, 12_09_46 P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25104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81</TotalTime>
  <Words>183</Words>
  <Application>Microsoft Office PowerPoint</Application>
  <PresentationFormat>Custom</PresentationFormat>
  <Paragraphs>92</Paragraphs>
  <Slides>24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Composite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WELCOME</cp:lastModifiedBy>
  <cp:revision>5</cp:revision>
  <dcterms:created xsi:type="dcterms:W3CDTF">2026-09-09T17:18:24Z</dcterms:created>
  <dcterms:modified xsi:type="dcterms:W3CDTF">2026-09-09T18:42:55Z</dcterms:modified>
</cp:coreProperties>
</file>