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0" autoAdjust="0"/>
    <p:restoredTop sz="94660"/>
  </p:normalViewPr>
  <p:slideViewPr>
    <p:cSldViewPr snapToGrid="0" snapToObjects="1">
      <p:cViewPr>
        <p:scale>
          <a:sx n="85" d="100"/>
          <a:sy n="85" d="100"/>
        </p:scale>
        <p:origin x="422" y="-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ik Reza" userId="1557be8636f616e2" providerId="LiveId" clId="{FF771D11-FC31-43BD-AADC-078B15D4E1BA}"/>
    <pc:docChg chg="delSld modSld">
      <pc:chgData name="Ashik Reza" userId="1557be8636f616e2" providerId="LiveId" clId="{FF771D11-FC31-43BD-AADC-078B15D4E1BA}" dt="2026-09-11T15:15:54.520" v="22"/>
      <pc:docMkLst>
        <pc:docMk/>
      </pc:docMkLst>
      <pc:sldChg chg="modTransition">
        <pc:chgData name="Ashik Reza" userId="1557be8636f616e2" providerId="LiveId" clId="{FF771D11-FC31-43BD-AADC-078B15D4E1BA}" dt="2026-09-11T15:15:54.520" v="22"/>
        <pc:sldMkLst>
          <pc:docMk/>
          <pc:sldMk cId="0" sldId="256"/>
        </pc:sldMkLst>
      </pc:sldChg>
      <pc:sldChg chg="modTransition">
        <pc:chgData name="Ashik Reza" userId="1557be8636f616e2" providerId="LiveId" clId="{FF771D11-FC31-43BD-AADC-078B15D4E1BA}" dt="2026-09-11T15:13:48.058" v="5"/>
        <pc:sldMkLst>
          <pc:docMk/>
          <pc:sldMk cId="0" sldId="257"/>
        </pc:sldMkLst>
      </pc:sldChg>
      <pc:sldChg chg="modTransition">
        <pc:chgData name="Ashik Reza" userId="1557be8636f616e2" providerId="LiveId" clId="{FF771D11-FC31-43BD-AADC-078B15D4E1BA}" dt="2026-09-11T15:13:53.359" v="6"/>
        <pc:sldMkLst>
          <pc:docMk/>
          <pc:sldMk cId="0" sldId="258"/>
        </pc:sldMkLst>
      </pc:sldChg>
      <pc:sldChg chg="modTransition">
        <pc:chgData name="Ashik Reza" userId="1557be8636f616e2" providerId="LiveId" clId="{FF771D11-FC31-43BD-AADC-078B15D4E1BA}" dt="2026-09-11T15:13:57.646" v="7"/>
        <pc:sldMkLst>
          <pc:docMk/>
          <pc:sldMk cId="0" sldId="259"/>
        </pc:sldMkLst>
      </pc:sldChg>
      <pc:sldChg chg="modTransition">
        <pc:chgData name="Ashik Reza" userId="1557be8636f616e2" providerId="LiveId" clId="{FF771D11-FC31-43BD-AADC-078B15D4E1BA}" dt="2026-09-11T15:14:02.900" v="8"/>
        <pc:sldMkLst>
          <pc:docMk/>
          <pc:sldMk cId="0" sldId="260"/>
        </pc:sldMkLst>
      </pc:sldChg>
      <pc:sldChg chg="modTransition">
        <pc:chgData name="Ashik Reza" userId="1557be8636f616e2" providerId="LiveId" clId="{FF771D11-FC31-43BD-AADC-078B15D4E1BA}" dt="2026-09-11T15:14:06.382" v="9"/>
        <pc:sldMkLst>
          <pc:docMk/>
          <pc:sldMk cId="0" sldId="261"/>
        </pc:sldMkLst>
      </pc:sldChg>
      <pc:sldChg chg="modTransition">
        <pc:chgData name="Ashik Reza" userId="1557be8636f616e2" providerId="LiveId" clId="{FF771D11-FC31-43BD-AADC-078B15D4E1BA}" dt="2026-09-11T15:14:09.850" v="10"/>
        <pc:sldMkLst>
          <pc:docMk/>
          <pc:sldMk cId="0" sldId="262"/>
        </pc:sldMkLst>
      </pc:sldChg>
      <pc:sldChg chg="modTransition">
        <pc:chgData name="Ashik Reza" userId="1557be8636f616e2" providerId="LiveId" clId="{FF771D11-FC31-43BD-AADC-078B15D4E1BA}" dt="2026-09-11T15:14:13.701" v="11"/>
        <pc:sldMkLst>
          <pc:docMk/>
          <pc:sldMk cId="0" sldId="263"/>
        </pc:sldMkLst>
      </pc:sldChg>
      <pc:sldChg chg="modTransition">
        <pc:chgData name="Ashik Reza" userId="1557be8636f616e2" providerId="LiveId" clId="{FF771D11-FC31-43BD-AADC-078B15D4E1BA}" dt="2026-09-11T15:14:16.902" v="12"/>
        <pc:sldMkLst>
          <pc:docMk/>
          <pc:sldMk cId="0" sldId="264"/>
        </pc:sldMkLst>
      </pc:sldChg>
      <pc:sldChg chg="modTransition">
        <pc:chgData name="Ashik Reza" userId="1557be8636f616e2" providerId="LiveId" clId="{FF771D11-FC31-43BD-AADC-078B15D4E1BA}" dt="2026-09-11T15:14:23.261" v="13"/>
        <pc:sldMkLst>
          <pc:docMk/>
          <pc:sldMk cId="0" sldId="265"/>
        </pc:sldMkLst>
      </pc:sldChg>
      <pc:sldChg chg="modTransition">
        <pc:chgData name="Ashik Reza" userId="1557be8636f616e2" providerId="LiveId" clId="{FF771D11-FC31-43BD-AADC-078B15D4E1BA}" dt="2026-09-11T15:14:27.444" v="14"/>
        <pc:sldMkLst>
          <pc:docMk/>
          <pc:sldMk cId="0" sldId="266"/>
        </pc:sldMkLst>
      </pc:sldChg>
      <pc:sldChg chg="modTransition">
        <pc:chgData name="Ashik Reza" userId="1557be8636f616e2" providerId="LiveId" clId="{FF771D11-FC31-43BD-AADC-078B15D4E1BA}" dt="2026-09-11T15:14:46.047" v="16"/>
        <pc:sldMkLst>
          <pc:docMk/>
          <pc:sldMk cId="0" sldId="267"/>
        </pc:sldMkLst>
      </pc:sldChg>
      <pc:sldChg chg="modTransition">
        <pc:chgData name="Ashik Reza" userId="1557be8636f616e2" providerId="LiveId" clId="{FF771D11-FC31-43BD-AADC-078B15D4E1BA}" dt="2026-09-11T15:14:40.465" v="15"/>
        <pc:sldMkLst>
          <pc:docMk/>
          <pc:sldMk cId="0" sldId="268"/>
        </pc:sldMkLst>
      </pc:sldChg>
      <pc:sldChg chg="modTransition">
        <pc:chgData name="Ashik Reza" userId="1557be8636f616e2" providerId="LiveId" clId="{FF771D11-FC31-43BD-AADC-078B15D4E1BA}" dt="2026-09-11T15:14:49.765" v="17"/>
        <pc:sldMkLst>
          <pc:docMk/>
          <pc:sldMk cId="0" sldId="269"/>
        </pc:sldMkLst>
      </pc:sldChg>
      <pc:sldChg chg="modTransition">
        <pc:chgData name="Ashik Reza" userId="1557be8636f616e2" providerId="LiveId" clId="{FF771D11-FC31-43BD-AADC-078B15D4E1BA}" dt="2026-09-11T15:14:53.990" v="18"/>
        <pc:sldMkLst>
          <pc:docMk/>
          <pc:sldMk cId="0" sldId="270"/>
        </pc:sldMkLst>
      </pc:sldChg>
      <pc:sldChg chg="modTransition">
        <pc:chgData name="Ashik Reza" userId="1557be8636f616e2" providerId="LiveId" clId="{FF771D11-FC31-43BD-AADC-078B15D4E1BA}" dt="2026-09-11T15:14:57.325" v="19"/>
        <pc:sldMkLst>
          <pc:docMk/>
          <pc:sldMk cId="0" sldId="271"/>
        </pc:sldMkLst>
      </pc:sldChg>
      <pc:sldChg chg="modTransition">
        <pc:chgData name="Ashik Reza" userId="1557be8636f616e2" providerId="LiveId" clId="{FF771D11-FC31-43BD-AADC-078B15D4E1BA}" dt="2026-09-11T15:15:44.828" v="21"/>
        <pc:sldMkLst>
          <pc:docMk/>
          <pc:sldMk cId="0" sldId="272"/>
        </pc:sldMkLst>
      </pc:sldChg>
      <pc:sldChg chg="del">
        <pc:chgData name="Ashik Reza" userId="1557be8636f616e2" providerId="LiveId" clId="{FF771D11-FC31-43BD-AADC-078B15D4E1BA}" dt="2026-09-11T15:13:17.209" v="0" actId="47"/>
        <pc:sldMkLst>
          <pc:docMk/>
          <pc:sldMk cId="0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14400" y="1097280"/>
            <a:ext cx="10332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</a:rPr>
              <a:t>🛡️  CYBER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317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00ACC1"/>
                </a:solidFill>
              </a:rPr>
              <a:t>FOR STUDENTS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15468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স্বাগতম!</a:t>
            </a:r>
            <a:br/>
            <a:r>
              <a:t>নিরাপদে শিখি • স্মার্টভাবে ব্যবহার করি • একসাথে সুরক্ষিত থাকি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572000"/>
            <a:ext cx="3200400" cy="11430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" y="4709160"/>
            <a:ext cx="28712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🔐 THINK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5257800"/>
            <a:ext cx="2798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কিছু ক্লিক করার আগে যাচাই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4572000"/>
            <a:ext cx="3200400" cy="11430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45152" y="4709160"/>
            <a:ext cx="28712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🤝 BE KIND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1728" y="5257800"/>
            <a:ext cx="2798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অনলাইনে সম্মান দেখাই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4572000"/>
            <a:ext cx="3200400" cy="11430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11312" y="4709160"/>
            <a:ext cx="28712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🚨 REPORT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7888" y="5257800"/>
            <a:ext cx="2798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বিপদে চুপ না থেকে জানাই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পরিচিতি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আজকের সেশন পরিচালনা করবেন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2057400"/>
            <a:ext cx="850392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</a:rPr>
              <a:t>মোঃ</a:t>
            </a:r>
            <a:r>
              <a:rPr sz="2400" b="1" dirty="0">
                <a:solidFill>
                  <a:srgbClr val="FFFFFF"/>
                </a:solidFill>
              </a:rPr>
              <a:t> </a:t>
            </a:r>
            <a:r>
              <a:rPr sz="2400" b="1" dirty="0" err="1">
                <a:solidFill>
                  <a:srgbClr val="FFFFFF"/>
                </a:solidFill>
              </a:rPr>
              <a:t>আশিক</a:t>
            </a:r>
            <a:r>
              <a:rPr sz="2400" b="1" dirty="0">
                <a:solidFill>
                  <a:srgbClr val="FFFFFF"/>
                </a:solidFill>
              </a:rPr>
              <a:t> </a:t>
            </a:r>
            <a:r>
              <a:rPr sz="2400" b="1" dirty="0" err="1">
                <a:solidFill>
                  <a:srgbClr val="FFFFFF"/>
                </a:solidFill>
              </a:rPr>
              <a:t>রেজা</a:t>
            </a:r>
            <a:br>
              <a:rPr dirty="0"/>
            </a:br>
            <a:r>
              <a:rPr dirty="0" err="1">
                <a:solidFill>
                  <a:schemeClr val="bg1"/>
                </a:solidFill>
              </a:rPr>
              <a:t>সহকারী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শিক্ষক</a:t>
            </a:r>
            <a:r>
              <a:rPr dirty="0">
                <a:solidFill>
                  <a:schemeClr val="bg1"/>
                </a:solidFill>
              </a:rPr>
              <a:t> (</a:t>
            </a:r>
            <a:r>
              <a:rPr dirty="0" err="1">
                <a:solidFill>
                  <a:schemeClr val="bg1"/>
                </a:solidFill>
              </a:rPr>
              <a:t>ইংরেজি</a:t>
            </a:r>
            <a:r>
              <a:rPr dirty="0">
                <a:solidFill>
                  <a:schemeClr val="bg1"/>
                </a:solidFill>
              </a:rPr>
              <a:t>)</a:t>
            </a:r>
            <a:br>
              <a:rPr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প্রকাশনগর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উচ্চ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বিদ্যালয়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তানোর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রাজশাহী</a:t>
            </a:r>
            <a:r>
              <a:rPr lang="en-US" dirty="0">
                <a:solidFill>
                  <a:schemeClr val="bg1"/>
                </a:solidFill>
              </a:rPr>
              <a:t> ।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80160" y="4160520"/>
            <a:ext cx="3017520" cy="12344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44751" y="4297680"/>
            <a:ext cx="26883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🎯 লক্ষ্য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1328" y="4846320"/>
            <a:ext cx="2615184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ঝুঁকি চিনে নিরাপদ সিদ্ধান্ত নেওয়া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0" y="4160520"/>
            <a:ext cx="3017520" cy="12344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36592" y="4297680"/>
            <a:ext cx="26883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EF6C00"/>
                </a:solidFill>
              </a:rPr>
              <a:t>🧠 শেখা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73168" y="4846320"/>
            <a:ext cx="2615184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বাস্তব উদাহরণ + কুইজ + আলোচনা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63840" y="4160520"/>
            <a:ext cx="3017520" cy="12344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028431" y="4297680"/>
            <a:ext cx="26883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💬 অংশগ্রহণ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65008" y="4846320"/>
            <a:ext cx="2615184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প্রশ্ন করো, নিজের অভিজ্ঞতা শেয়ার করো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2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00AC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সাইবার সুরক্ষা কী?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ডিজিটাল জগতে নিজের তথ্য, ডিভাইস ও আচরণকে নিরাপদ রাখা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2057400"/>
            <a:ext cx="3246120" cy="18288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" y="2194560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👤 ব্যক্তি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2743200"/>
            <a:ext cx="284378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পাসওয়ার্ড</a:t>
            </a:r>
            <a:br/>
            <a:r>
              <a:t>প্রাইভেসি</a:t>
            </a:r>
            <a:br/>
            <a:r>
              <a:t>পরিচয়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2057400"/>
            <a:ext cx="3246120" cy="18288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45152" y="2194560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📱 ডিভাইস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1728" y="2743200"/>
            <a:ext cx="284378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ফোন</a:t>
            </a:r>
            <a:br/>
            <a:r>
              <a:t>কম্পিউটার</a:t>
            </a:r>
            <a:br/>
            <a:r>
              <a:t>অ্যাপ • Wi‑Fi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2057400"/>
            <a:ext cx="3246120" cy="18288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11312" y="2194560"/>
            <a:ext cx="29169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🌐 অনলাইন আচরণ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7888" y="2743200"/>
            <a:ext cx="2843784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লিঙ্ক • মেসেজ</a:t>
            </a:r>
            <a:br/>
            <a:r>
              <a:t>পোস্ট • গেম</a:t>
            </a:r>
            <a:br/>
            <a:r>
              <a:t>সোশ্যাল মিডিয়া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4663440"/>
            <a:ext cx="9966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00ACC1"/>
                </a:solidFill>
              </a:rPr>
              <a:t>সুরক্ষিত ব্যবহার = সচেতনতা + যাচাই + শক্তিশালী নিরাপত্তা + প্রয়োজন হলে রিপোর্ট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3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হ্যাকিং: কী এবং কীভাবে নিরাপদ থাকব?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অনুমতি ছাড়া অ্যাকাউন্ট/ডিভাইসে প্রবেশ বা নিয়ন্ত্রণ নেওয়ার চেষ্টা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2011680"/>
            <a:ext cx="3474720" cy="210312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2148840"/>
            <a:ext cx="31455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🎭 গল্প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2697480"/>
            <a:ext cx="3072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“তোমার গেম আপগ্রেড করে দেব—পাসওয়ার্ড দাও!”</a:t>
            </a:r>
            <a:br/>
            <a:br/>
            <a:r>
              <a:t>এটা বন্ধুত্বের পরীক্ষা নয়; এটা ঝুঁকি।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011680"/>
            <a:ext cx="3474720" cy="210312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2148840"/>
            <a:ext cx="31455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EF6C00"/>
                </a:solidFill>
              </a:rPr>
              <a:t>⚠️ ঝুঁকি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2697480"/>
            <a:ext cx="3072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অ্যাকাউন্ট দখল</a:t>
            </a:r>
            <a:br/>
            <a:r>
              <a:t>ডেটা চুরি</a:t>
            </a:r>
            <a:br/>
            <a:r>
              <a:t>পরিচয় অপব্যবহার</a:t>
            </a:r>
            <a:br/>
            <a:r>
              <a:t>টাকা প্রতারণা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2011680"/>
            <a:ext cx="3474720" cy="210312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11312" y="2148840"/>
            <a:ext cx="31455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🛡️ প্রতিরোধ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7888" y="2697480"/>
            <a:ext cx="307238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ইউনিক পাসওয়ার্ড</a:t>
            </a:r>
            <a:br/>
            <a:r>
              <a:t>2FA/MFA</a:t>
            </a:r>
            <a:br/>
            <a:r>
              <a:t>লগইন অ্যালার্ট</a:t>
            </a:r>
            <a:br/>
            <a:r>
              <a:t>অচেনা ডিভাইস লগআউট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5720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🚫 পাসওয়ার্ড কাউকে দেবে না—বন্ধু হলেও নয়।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ম্যালওয়্যার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Virus, spyware, ransomware, trojan—সবই ক্ষতি করতে পারে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011680"/>
            <a:ext cx="3383280" cy="201168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🦠 কীভাবে আসে?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2697480"/>
            <a:ext cx="298094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Cracked software</a:t>
            </a:r>
            <a:br/>
            <a:r>
              <a:t>সন্দেহজনক APK</a:t>
            </a:r>
            <a:br/>
            <a:r>
              <a:t>Email attachment</a:t>
            </a:r>
            <a:br/>
            <a:r>
              <a:t>Fake update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011680"/>
            <a:ext cx="3383280" cy="201168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🔍 কী করতে পারে?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2697480"/>
            <a:ext cx="298094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ডেটা চুরি</a:t>
            </a:r>
            <a:br/>
            <a:r>
              <a:t>নজরদারি</a:t>
            </a:r>
            <a:br/>
            <a:r>
              <a:t>ফাইল নষ্ট/লক</a:t>
            </a:r>
            <a:br/>
            <a:r>
              <a:t>ডিভাইস ধীর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2011680"/>
            <a:ext cx="3383280" cy="201168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19871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🛡️ 3 নিয়ম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6448" y="2697480"/>
            <a:ext cx="298094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Official store</a:t>
            </a:r>
            <a:br/>
            <a:r>
              <a:t>Update</a:t>
            </a:r>
            <a:br/>
            <a:r>
              <a:t>Security scan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572000"/>
            <a:ext cx="10424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EF6C00"/>
                </a:solidFill>
              </a:rPr>
              <a:t>“Free” দেখলেই নিরাপদ নয়। পাইরেটেড/ক্র্যাক সফটওয়্যার এড়িয়ে চলো।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5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6A1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সাইবার বুলিং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অনলাইনে অপমান, ভয় দেখানো, হেনস্তা বা ইচ্ছাকৃতভাবে ক্ষতি করা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822960" y="201168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পরিস্থিতি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ভুল প্রতিক্রিয়া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নিরাপদ প্রতিক্রিয়া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গ্রুপে অপমান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পাল্টা গালি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প্রমাণ রাখো + ব্লক/রিপোর্ট + বড়দের জানাও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ভুয়া ছবি/পোস্ট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শেয়ার করে ছড়ানো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শেয়ার নয়; স্ক্রিনশট + রিপোর্ট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বারবার হুমকি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একাই মোকাবিলা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বিশ্বস্ত বড়/শিক্ষককে জানাও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914400" y="4663440"/>
            <a:ext cx="3108960" cy="10515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78992" y="4800600"/>
            <a:ext cx="27797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❤️ BE KIND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5349240"/>
            <a:ext cx="2706624" cy="22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স্ক্রিনের ওপাশেও একজন মানুষ আছে।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26280" y="4663440"/>
            <a:ext cx="3108960" cy="10515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90872" y="4800600"/>
            <a:ext cx="27797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🧾 SAVE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7448" y="5349240"/>
            <a:ext cx="2706624" cy="22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স্ক্রিনশট ও সময় সংরক্ষণ করো।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4663440"/>
            <a:ext cx="3108960" cy="10515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02752" y="4800600"/>
            <a:ext cx="27797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🚫 BLOCK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9328" y="5349240"/>
            <a:ext cx="2706624" cy="22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ব্লক + রিপোর্ট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ভয়েস ক্লোনিং: কণ্ঠস্বরও নকল হতে পারে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AI দিয়ে পরিচিত কারও মতো কণ্ঠ তৈরি করা সম্ভব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011680"/>
            <a:ext cx="3383280" cy="21488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🎙️ ফাঁদ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2697480"/>
            <a:ext cx="2980944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“আমি তোমার ভাই—এখনই টাকা পাঠাও!”</a:t>
            </a:r>
            <a:br/>
            <a:br/>
            <a:r>
              <a:t>পরিচিত কণ্ঠ শুনেও তাড়াহুড়ো নয়।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011680"/>
            <a:ext cx="3383280" cy="21488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🧠 যাচাই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2697480"/>
            <a:ext cx="2980944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অন্য নম্বরে callback</a:t>
            </a:r>
            <a:br/>
            <a:r>
              <a:t>ব্যক্তিগত যাচাই প্রশ্ন</a:t>
            </a:r>
            <a:br/>
            <a:r>
              <a:t>পরিবারের নির্ধারিত code word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2011680"/>
            <a:ext cx="3383280" cy="21488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19871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EF6C00"/>
                </a:solidFill>
              </a:rPr>
              <a:t>🔒 নিয়ম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6448" y="2697480"/>
            <a:ext cx="2980944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Voice ≠ proof</a:t>
            </a:r>
            <a:br/>
            <a:r>
              <a:t>OTP/PIN নয়</a:t>
            </a:r>
            <a:br/>
            <a:r>
              <a:t>টাকা পাঠানোর আগে দ্বিতীয়বার যাচাই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663440"/>
            <a:ext cx="104241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00ACC1"/>
                </a:solidFill>
              </a:rPr>
              <a:t>STOP → CALL BACK → VERIFY → THEN 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7</a:t>
            </a:r>
          </a:p>
        </p:txBody>
      </p:sp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স্ক্যামিং: প্রতারণার ফাঁদ চিনে ফেলো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লোভ, ভয়, urgency বা পুরস্কারের গল্প ব্যবহার করে তথ্য/টাকা নেওয়া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822960" y="192024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কৌশল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উদাহরণ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তোমার কাজ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Urgency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“৫ মিনিটে না দিলে অ্যাকাউন্ট বন্ধ!”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থামো; নিজে official app/site খুলে যাচাই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Prize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“তুমি iPhone জিতেছ!”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ফি/OTP চাইলে সন্দেহ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Fake support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“আমি ব্যাংক/গেম সাপোর্ট”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নিজে official channel থেকে যোগাযোগ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Phishing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ভুয়া login link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URL যাচাই; সন্দেহে ক্লিক নয়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914400" y="5074920"/>
            <a:ext cx="104241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</a:rPr>
              <a:t>🔑 OTP/PIN কখনও কাউকে দেবে না। অচেনা ব্যক্তির অনুরোধে টাকা পাঠাবে না।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8</a:t>
            </a:r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ফিশিং: আসল-নকল মেসেজ চেনা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নকল ওয়েবসাইট/মেসেজ দিয়ে login, OTP বা ব্যক্তিগত তথ্য নেওয়ার চেষ্টা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2011680"/>
            <a:ext cx="3566160" cy="22860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6112" y="2148840"/>
            <a:ext cx="32369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📩 মেসেজ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2697480"/>
            <a:ext cx="3163824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“আপনার অ্যাকাউন্টে সমস্যা। এখনই এখানে লগইন করুন।”</a:t>
            </a:r>
            <a:br/>
            <a:br/>
            <a:r>
              <a:t>🚩 Urgency + অচেনা sender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011680"/>
            <a:ext cx="3566160" cy="22860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2148840"/>
            <a:ext cx="32369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EF6C00"/>
                </a:solidFill>
              </a:rPr>
              <a:t>🔎 4 প্রশ্ন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2697480"/>
            <a:ext cx="3163824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আমি কি এই মেসেজ আশা করেছিলাম?</a:t>
            </a:r>
            <a:br/>
            <a:r>
              <a:t>Sender ঠিক?</a:t>
            </a:r>
            <a:br/>
            <a:r>
              <a:t>Link/domain ঠিক?</a:t>
            </a:r>
            <a:br/>
            <a:r>
              <a:t>OTP চাইছে?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2011680"/>
            <a:ext cx="3383280" cy="228600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11312" y="214884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✅ SAFE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7888" y="2697480"/>
            <a:ext cx="2980944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মেসেজের link নয়—নিজে official app/site খুলে যাচাই।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8006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00ACC1"/>
                </a:solidFill>
              </a:rPr>
              <a:t>SENDER → MESSAGE → LINK → REQUEST</a:t>
            </a:r>
            <a:br/>
            <a:r>
              <a:t>একটিতে সন্দেহ = STOP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শক্তিশালী পাসওয়ার্ড ও 2FA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একটি পাসওয়ার্ড ফাঁস হলে যেন সব অ্যাকাউন্ট ঝুঁকিতে না পড়ে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822960" y="192024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দুর্বল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শক্তিশালী ধারণা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123456 / password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দীর্ঘ, আলাদা passphrase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নাম+জন্মতারিখ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ব্যক্তিগত তথ্য ছাড়া অনন্য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সবখানে একই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প্রতিটি গুরুত্বপূর্ণ অ্যাকাউন্টে আলাদা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শুধু password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Password + 2FA/MFA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914400" y="4983480"/>
            <a:ext cx="3108960" cy="96012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78992" y="5120640"/>
            <a:ext cx="27797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🔐 Password Manager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5669280"/>
            <a:ext cx="2706624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সম্ভব হলে বিশ্বস্ত manager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26280" y="4983480"/>
            <a:ext cx="3108960" cy="96012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90872" y="5120640"/>
            <a:ext cx="27797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📲 2FA/MFA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7448" y="5669280"/>
            <a:ext cx="2706624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দ্বিতীয় স্তর চালু রাখো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4983480"/>
            <a:ext cx="3108960" cy="96012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02752" y="5120640"/>
            <a:ext cx="277977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🚫 Share Never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9328" y="5669280"/>
            <a:ext cx="2706624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পাসওয়ার্ড কাউকে নয়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6A1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ডিজিটাল প্রাইভেসি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ব্যক্তিগত তথ্য যত কম প্রকাশ, ঝুঁকিও তত কম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822960" y="1920240"/>
          <a:ext cx="10515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তথ্য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ঝুঁকি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নিরাপদ অভ্যাস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ফোন নম্বর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স্ক্যাম/স্প্যাম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প্রয়োজন ছাড়া প্রকাশ নয়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বাসার ঠিকানা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গোপনীয়তা/নিরাপত্তা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Public post-এ নয়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স্কুল/রুটিন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লোকেশন/স্টকিং ঝুঁকি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Live location/routine public নয়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ব্যক্তিগত ছবি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অপব্যবহার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Audience ও privacy settings যাচাই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914400" y="5074920"/>
            <a:ext cx="104241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00ACC1"/>
                </a:solidFill>
              </a:rPr>
              <a:t>👀 পোস্ট করার আগে ভাবো: কে দেখবে? কতদিন থাকবে? এতে কি আমার ক্ষতি হতে পারে?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11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00AC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00AC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ডিভাইস ও Wi‑Fi নিরাপত্তা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ফোন/ল্যাপটপ নিরাপদ রাখাও সাইবার সুরক্ষার অংশ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057400"/>
            <a:ext cx="3383280" cy="19202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219456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📱 LOCK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2743200"/>
            <a:ext cx="298094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PIN/biometric</a:t>
            </a:r>
            <a:br/>
            <a:r>
              <a:t>Auto-lock</a:t>
            </a:r>
            <a:br/>
            <a:r>
              <a:t>Screen lock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057400"/>
            <a:ext cx="3383280" cy="19202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219456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🔄 UPDATE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2743200"/>
            <a:ext cx="298094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OS আপডেট</a:t>
            </a:r>
            <a:br/>
            <a:r>
              <a:t>Apps আপডেট</a:t>
            </a:r>
            <a:br/>
            <a:r>
              <a:t>Security fixes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2057400"/>
            <a:ext cx="3383280" cy="192024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19871" y="2194560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EF6C00"/>
                </a:solidFill>
              </a:rPr>
              <a:t>📶 WI‑FI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6448" y="2743200"/>
            <a:ext cx="298094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Public Wi‑Fi-তে সংবেদনশীল কাজ এড়িয়ে চলো</a:t>
            </a:r>
            <a:br/>
            <a:r>
              <a:t>Official app/HTTPS ব্যবহার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617720"/>
            <a:ext cx="10424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</a:rPr>
              <a:t>হারানো ফোন? → Remote locate/lock → Account sessions check → Password change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সোশ্যাল মিডিয়ায় নিরাপদ আচরণ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Post করার আগে 3 বার ভাবো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103120"/>
            <a:ext cx="3383280" cy="1965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2240279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👀 WHO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2788920"/>
            <a:ext cx="298094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এটা কে কে দেখতে পাবে?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103120"/>
            <a:ext cx="3383280" cy="1965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53712" y="2240279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📸 WHAT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2788920"/>
            <a:ext cx="298094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এতে কি ব্যক্তিগত/সংবেদনশীল তথ্য আছে?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2103120"/>
            <a:ext cx="3383280" cy="1965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19871" y="2240279"/>
            <a:ext cx="30540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⏳ LATER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6448" y="2788920"/>
            <a:ext cx="2980944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ভবিষ্যতে এটা নিয়ে অস্বস্তি হবে কি?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70916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00ACC1"/>
                </a:solidFill>
              </a:rPr>
              <a:t>Think → Check → Post</a:t>
            </a:r>
            <a:br/>
            <a:r>
              <a:t>কারও ছবি/ভিডিও পোস্ট করার আগে তার অনুমতি নাও।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ভুল করে ক্লিক করলে বা প্রতারণার শিকার হলে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লজ্জা নয়—দ্রুত পদক্ষেপই গুরুত্বপূর্ণ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822960" y="1828800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ধাপ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করণীয়</a:t>
                      </a:r>
                    </a:p>
                  </a:txBody>
                  <a:tcPr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1. STOP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আর কোনো link/ফাইল/OTP/টাকা পাঠানো বন্ধ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2. SECURE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Password বদল; 2FA চালু; সন্দেহজনক session logout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3. SAVE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Screenshot, message, username, সময়/লেনদেনের তথ্য রাখো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4. TELL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অভিভাবক/শিক্ষক/বিশ্বস্ত বড়কে জানাও</a:t>
                      </a:r>
                    </a:p>
                  </a:txBody>
                  <a:tcPr marL="73152" marR="73152">
                    <a:solidFill>
                      <a:srgbClr val="F4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5. REPORT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sz="1000">
                          <a:solidFill>
                            <a:srgbClr val="263238"/>
                          </a:solidFill>
                        </a:rPr>
                        <a:t>Platform report; পরিস্থিতি অনুযায়ী সংশ্লিষ্ট সহায়তা নাও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914400" y="571500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EF6C00"/>
                </a:solidFill>
              </a:rPr>
              <a:t>ভুল হলে লুকিয়ে রেখো না। দ্রুত জানালে ক্ষতি কমানোর সুযোগ বেশি।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6A1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🎯 দ্রুত কুইজ!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উত্তর দেওয়ার আগে ৫ সেকেন্ড ভাবো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1783080"/>
            <a:ext cx="55778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1920240"/>
            <a:ext cx="52486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Q1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2468880"/>
            <a:ext cx="51755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বন্ধু ফোন করে OTP চাইল।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629400" y="1783080"/>
            <a:ext cx="46634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93992" y="1920240"/>
            <a:ext cx="43342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উত্তর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30568" y="2468880"/>
            <a:ext cx="42611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❌ OTP নয় • অন্য মাধ্যমে যাচাই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2862072"/>
            <a:ext cx="55778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7552" y="2999232"/>
            <a:ext cx="52486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Q2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4128" y="3547872"/>
            <a:ext cx="51755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অচেনা APK “Free Game” হিসেবে পেলাম।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29400" y="2862072"/>
            <a:ext cx="46634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793992" y="2999232"/>
            <a:ext cx="43342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উত্তর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30568" y="3547872"/>
            <a:ext cx="42611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❌ ইনস্টল নয় • official source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3941063"/>
            <a:ext cx="55778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078224"/>
            <a:ext cx="52486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Q3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4128" y="4626864"/>
            <a:ext cx="51755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কেউ অনলাইনে অপমান করছে।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29400" y="3941063"/>
            <a:ext cx="46634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793992" y="4078224"/>
            <a:ext cx="43342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উত্তর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30568" y="4626864"/>
            <a:ext cx="42611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✅ প্রমাণ • ব্লক • রিপোর্ট • বড়দের জানাও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22960" y="5020056"/>
            <a:ext cx="55778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87552" y="5157216"/>
            <a:ext cx="52486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Q4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4128" y="5705856"/>
            <a:ext cx="51755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পরিচিত মানুষের মতো ভয়েস শুনলাম।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629400" y="5020056"/>
            <a:ext cx="4663440" cy="8229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793992" y="5157216"/>
            <a:ext cx="433425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উত্তর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0568" y="5705856"/>
            <a:ext cx="4261103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⚠️ কণ্ঠ একা যথেষ্ট নয় • callback/verify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94360" y="411480"/>
            <a:ext cx="10972800" cy="914400"/>
          </a:xfrm>
          <a:prstGeom prst="round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21207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</a:rPr>
              <a:t>🛡️ আমার Cyber Safety Checklist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1417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BED2E1"/>
                </a:solidFill>
              </a:rPr>
              <a:t>প্রতিদিনের ১০টি ছোট অভ্যাস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1828800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1965960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☑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2514600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শক্তিশালী, আলাদা পাসওয়ার্ড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2578608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87552" y="2715768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☑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4128" y="3264408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2FA/MFA চালু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3328415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7552" y="3465575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☑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4128" y="4014215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অচেনা link যাচাই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4078224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87552" y="4215384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☑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4128" y="4764024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OTP/PIN কাউকে নয়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4828031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7552" y="4965192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☑ 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4128" y="5513831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Official store থেকে app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1828800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336792" y="1965960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☑ 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73368" y="2514600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নিয়মিত update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72200" y="2578608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36792" y="2715768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☑ 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3368" y="3264408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Privacy settings check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172200" y="3328415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336792" y="3465575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☑ 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73368" y="4014215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Online kindness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72200" y="4078224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36792" y="4215384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565C0"/>
                </a:solidFill>
              </a:rPr>
              <a:t>☑ 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73368" y="4764024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সন্দেহ হলে trusted adult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4828031"/>
            <a:ext cx="5029200" cy="5943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336792" y="4965192"/>
            <a:ext cx="470001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☑ 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3368" y="5513831"/>
            <a:ext cx="4626864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ভুল হলে দ্রুত report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" y="457200"/>
            <a:ext cx="640080" cy="640080"/>
          </a:xfrm>
          <a:prstGeom prst="ellipse">
            <a:avLst/>
          </a:prstGeom>
          <a:noFill/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noFill/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155680" y="5303520"/>
            <a:ext cx="548640" cy="548640"/>
          </a:xfrm>
          <a:prstGeom prst="ellipse">
            <a:avLst/>
          </a:prstGeom>
          <a:noFill/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669280"/>
            <a:ext cx="731520" cy="731520"/>
          </a:xfrm>
          <a:prstGeom prst="ellipse">
            <a:avLst/>
          </a:prstGeom>
          <a:noFill/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00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772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0" y="365760"/>
            <a:ext cx="0" cy="612648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91440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256032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420624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52160"/>
            <a:ext cx="11430000" cy="0"/>
          </a:xfrm>
          <a:prstGeom prst="line">
            <a:avLst/>
          </a:prstGeom>
          <a:ln>
            <a:solidFill>
              <a:srgbClr val="1937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14400" y="11887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</a:rPr>
              <a:t>ধন্যবাদ! 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1488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00ACC1"/>
                </a:solidFill>
              </a:rPr>
              <a:t>স্মার্ট হও • নিরাপদ থাকো • অন্যকেও নিরাপদ রাখো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29184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</a:rPr>
              <a:t>STOP • CHECK • VERIFY • REPORT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" y="4572000"/>
            <a:ext cx="2926080" cy="10515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61872" y="4709160"/>
            <a:ext cx="25968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2E7D32"/>
                </a:solidFill>
              </a:rPr>
              <a:t>🔐 PROTECT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8448" y="5257800"/>
            <a:ext cx="2523744" cy="22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নিজের অ্যাকাউন্ট ও তথ্য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17720" y="4572000"/>
            <a:ext cx="2926080" cy="10515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6A1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82312" y="4709160"/>
            <a:ext cx="25968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6A1B9A"/>
                </a:solidFill>
              </a:rPr>
              <a:t>🤝 RESPECT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18888" y="5257800"/>
            <a:ext cx="2523744" cy="22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অন্যের গোপনীয়তা ও সম্মান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4572000"/>
            <a:ext cx="2926080" cy="1051560"/>
          </a:xfrm>
          <a:prstGeom prst="roundRect">
            <a:avLst/>
          </a:prstGeom>
          <a:solidFill>
            <a:srgbClr val="F4F8FC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302752" y="4709160"/>
            <a:ext cx="259689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C62828"/>
                </a:solidFill>
              </a:rPr>
              <a:t>🚨 REPORT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39328" y="5257800"/>
            <a:ext cx="2523744" cy="22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263238"/>
                </a:solidFill>
              </a:rPr>
              <a:t>বিপদে চুপ নয়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7395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07D8B"/>
                </a:solidFill>
              </a:rPr>
              <a:t>Cyber Safety for Students  •  Prokash Nagar High School  •  17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1328</Words>
  <Application>Microsoft Office PowerPoint</Application>
  <PresentationFormat>Widescreen</PresentationFormat>
  <Paragraphs>237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Safety for Students</dc:title>
  <dc:subject>Cyber safety awareness presentation for school students</dc:subject>
  <dc:creator>মোঃ আশিক রেজা</dc:creator>
  <cp:keywords/>
  <dc:description>generated using python-pptx</dc:description>
  <cp:lastModifiedBy>Ashik Reza</cp:lastModifiedBy>
  <cp:revision>2</cp:revision>
  <dcterms:created xsi:type="dcterms:W3CDTF">2013-01-27T09:14:16Z</dcterms:created>
  <dcterms:modified xsi:type="dcterms:W3CDTF">2026-09-11T15:16:00Z</dcterms:modified>
  <cp:category/>
</cp:coreProperties>
</file>