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8" r:id="rId3"/>
    <p:sldId id="259" r:id="rId4"/>
    <p:sldId id="258" r:id="rId5"/>
    <p:sldId id="260" r:id="rId6"/>
    <p:sldId id="265" r:id="rId7"/>
    <p:sldId id="262" r:id="rId8"/>
    <p:sldId id="261" r:id="rId9"/>
    <p:sldId id="264" r:id="rId10"/>
    <p:sldId id="266" r:id="rId11"/>
    <p:sldId id="269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4A9FB61-BCE9-4A94-92CD-E6C1DBB9EE5C}">
          <p14:sldIdLst>
            <p14:sldId id="257"/>
            <p14:sldId id="268"/>
            <p14:sldId id="259"/>
            <p14:sldId id="258"/>
            <p14:sldId id="260"/>
            <p14:sldId id="265"/>
            <p14:sldId id="262"/>
            <p14:sldId id="261"/>
            <p14:sldId id="264"/>
            <p14:sldId id="266"/>
            <p14:sldId id="269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2.2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3.1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8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9.5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10.5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29718-B032-44B7-8A3F-A4F3A7B8AA4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8273-7156-4C43-BD03-4D94000E1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3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9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6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5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7E490-A517-4D6C-9E00-B57A091704A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fAmAWQ_TTM&amp;list=RD-fAmAWQ_TTM&amp;start_radio=1" TargetMode="External"/><Relationship Id="rId2" Type="http://schemas.openxmlformats.org/officeDocument/2006/relationships/hyperlink" Target="https://www.youtube.com/watch?v=LJMfmGU4VMY&amp;list=RDLJMfmGU4VMY&amp;start_radio=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10" Type="http://schemas.openxmlformats.org/officeDocument/2006/relationships/image" Target="../media/image10.png"/><Relationship Id="rId4" Type="http://schemas.openxmlformats.org/officeDocument/2006/relationships/image" Target="../media/image60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CB59B2-7FCD-5BA0-85BC-2DBB2A2DE87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Prepared by: Md. Saifuddin-Ass. Teacher , Afzal Nagar GPS. Satkania, Chattogram.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A032A9-2DFC-DD86-AC8C-E8EA3499E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14" y="737414"/>
            <a:ext cx="4694114" cy="48694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F095CD-35A4-6AB5-CBFC-25982B3B59ED}"/>
              </a:ext>
            </a:extLst>
          </p:cNvPr>
          <p:cNvSpPr/>
          <p:nvPr/>
        </p:nvSpPr>
        <p:spPr>
          <a:xfrm>
            <a:off x="954400" y="3429000"/>
            <a:ext cx="5014514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Good</a:t>
            </a:r>
          </a:p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morning</a:t>
            </a:r>
          </a:p>
        </p:txBody>
      </p:sp>
    </p:spTree>
    <p:extLst>
      <p:ext uri="{BB962C8B-B14F-4D97-AF65-F5344CB8AC3E}">
        <p14:creationId xmlns:p14="http://schemas.microsoft.com/office/powerpoint/2010/main" val="1126159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C7ECB7-D28E-61CA-A3E9-4FC6849007CA}"/>
              </a:ext>
            </a:extLst>
          </p:cNvPr>
          <p:cNvSpPr/>
          <p:nvPr/>
        </p:nvSpPr>
        <p:spPr>
          <a:xfrm>
            <a:off x="6483096" y="624110"/>
            <a:ext cx="5021516" cy="128089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Teacher Profile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B8AF34-1FDF-43CF-8631-0B89FF51A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3" r="13231"/>
          <a:stretch>
            <a:fillRect/>
          </a:stretch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D1A46C-315A-F864-7B21-5A19E190729B}"/>
              </a:ext>
            </a:extLst>
          </p:cNvPr>
          <p:cNvSpPr/>
          <p:nvPr/>
        </p:nvSpPr>
        <p:spPr>
          <a:xfrm>
            <a:off x="6438191" y="2133600"/>
            <a:ext cx="5066419" cy="37776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Md. Saifuddin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Ass. Teacher of </a:t>
            </a:r>
            <a:r>
              <a:rPr lang="en-US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Afzalnagar</a:t>
            </a: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GPS.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Satkania</a:t>
            </a: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CTG.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ED31-099B-37CD-55FC-9ECBA25E9C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</p:spTree>
    <p:extLst>
      <p:ext uri="{BB962C8B-B14F-4D97-AF65-F5344CB8AC3E}">
        <p14:creationId xmlns:p14="http://schemas.microsoft.com/office/powerpoint/2010/main" val="384749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D1357-D44C-D08F-33B3-28D091CBDB08}"/>
              </a:ext>
            </a:extLst>
          </p:cNvPr>
          <p:cNvSpPr/>
          <p:nvPr/>
        </p:nvSpPr>
        <p:spPr>
          <a:xfrm>
            <a:off x="540279" y="1795849"/>
            <a:ext cx="3778870" cy="31148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 w="0"/>
                <a:solidFill>
                  <a:srgbClr val="FE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Let's see a picture!</a:t>
            </a:r>
            <a:endParaRPr lang="en-US" sz="40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5DEDE-0429-5176-4FE6-8312C886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6180" r="1" b="3105"/>
          <a:stretch>
            <a:fillRect/>
          </a:stretch>
        </p:blipFill>
        <p:spPr>
          <a:xfrm>
            <a:off x="4639732" y="10"/>
            <a:ext cx="7552267" cy="6857990"/>
          </a:xfrm>
          <a:prstGeom prst="rect">
            <a:avLst/>
          </a:prstGeom>
        </p:spPr>
      </p:pic>
      <p:sp>
        <p:nvSpPr>
          <p:cNvPr id="150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1C2F8-490E-06CE-078D-F44C2F34ED17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</p:spTree>
    <p:extLst>
      <p:ext uri="{BB962C8B-B14F-4D97-AF65-F5344CB8AC3E}">
        <p14:creationId xmlns:p14="http://schemas.microsoft.com/office/powerpoint/2010/main" val="120222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C5A235-A751-96B7-DC80-3D652D8ACEFA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FA0642-E093-2AAD-E89F-EDC99AEBB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34" y="141515"/>
            <a:ext cx="8607779" cy="6041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378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AAE3BE-7B15-1E18-83D5-CDAECC8E17B0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C3BF61-8FF2-BA09-1493-05CBE95938C5}"/>
              </a:ext>
            </a:extLst>
          </p:cNvPr>
          <p:cNvSpPr/>
          <p:nvPr/>
        </p:nvSpPr>
        <p:spPr>
          <a:xfrm>
            <a:off x="361294" y="3293907"/>
            <a:ext cx="11632695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many ball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the picture?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A0E31-64D3-19B1-F3AC-C2A0CCABC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742" y="281703"/>
            <a:ext cx="3755571" cy="256140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0FA727-83C3-24D8-2219-544B4B4595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310" y="4406460"/>
            <a:ext cx="1854890" cy="19059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14358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F2374-3748-4C79-88A1-6C18A6417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E5001-0309-4FB1-8691-EF57C3C3C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BDF95FB9-C251-4D29-BBE2-714AD29C4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D1A94D-2841-4A75-9906-6A1C98C9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FA6B578-B0A9-49F5-B6D8-6734E0FC4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42DBF6C1-9F9B-4D17-8E11-5D32E6F3A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20E36A36-EA76-4391-BBCA-32A4C6E38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2A93E4D-AC37-4E0F-9489-07877083F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4A959CB-A689-4DAF-BDBC-E1AE9983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F043801-E597-420D-BE4D-A87BE0E82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37BC1C18-9801-45F3-852F-71215489B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3C3C206E-1BCA-4964-AA53-93B0A4F2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95CF0A33-36A2-4952-8CBB-8D167E530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DE9E531A-DFEE-4557-B69B-FECEA8403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941ACE5-CCFE-966E-C4A1-9826977854EE}"/>
              </a:ext>
            </a:extLst>
          </p:cNvPr>
          <p:cNvSpPr/>
          <p:nvPr/>
        </p:nvSpPr>
        <p:spPr>
          <a:xfrm>
            <a:off x="2589213" y="3767328"/>
            <a:ext cx="8915399" cy="192463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How many parrots in the picture?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4EBA3BA-A453-48A2-98AB-DF33F9FF6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931D9F45-F120-4EB4-8DF3-85CC5DA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74DCE197-0775-4E72-BE5F-024C4CD27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F10B1797-D51C-445E-A976-0EED5B0E4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C6BECD9F-EFAC-446D-BDED-4203FB6A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9697FAD-D6FB-47D9-ACB3-52E12ABA7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F832FED6-5104-42C3-8ED2-D4D98947D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A8E7BBC4-CDB9-4075-B3E9-F4D29065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C04CF24C-4C37-4227-8176-45E814CF7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428A7905-4F2E-414E-823A-95D47DA82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CEA7074-F816-4D2F-8787-0F09A99B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FC896ECA-F8DD-4599-8597-68FE05089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FFF3F729-4DBB-4646-B708-D731E63B6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96D3F72-8C35-4823-B4C2-EA22DEB78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Freeform 33">
            <a:extLst>
              <a:ext uri="{FF2B5EF4-FFF2-40B4-BE49-F238E27FC236}">
                <a16:creationId xmlns:a16="http://schemas.microsoft.com/office/drawing/2014/main" id="{BA7E4741-64AE-4E47-91DE-32CFD0FF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88986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E0867A-0013-600B-3BA0-604E36A3CF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5C6619-77F2-4C86-D113-AE35FF933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643" y="875739"/>
            <a:ext cx="5151089" cy="2270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4DA461-F43E-62EA-53A5-50E8ABCC4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31" y="812889"/>
            <a:ext cx="2462843" cy="252881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937749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3351AC-472F-7DFB-CBCE-8219062B029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1B903-D1A4-7718-1219-DD8A50CD2F00}"/>
              </a:ext>
            </a:extLst>
          </p:cNvPr>
          <p:cNvSpPr txBox="1"/>
          <p:nvPr/>
        </p:nvSpPr>
        <p:spPr>
          <a:xfrm>
            <a:off x="5268686" y="300445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73F3E-D832-B932-4FF7-121F3CE9B19B}"/>
              </a:ext>
            </a:extLst>
          </p:cNvPr>
          <p:cNvSpPr/>
          <p:nvPr/>
        </p:nvSpPr>
        <p:spPr>
          <a:xfrm>
            <a:off x="2290379" y="511467"/>
            <a:ext cx="7942192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go watching a nice video of 1-2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967D8B-6C05-2CC3-D87E-97AE09426D0D}"/>
              </a:ext>
            </a:extLst>
          </p:cNvPr>
          <p:cNvSpPr/>
          <p:nvPr/>
        </p:nvSpPr>
        <p:spPr>
          <a:xfrm>
            <a:off x="1369949" y="2884048"/>
            <a:ext cx="1047370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https://www.youtube.com/watch?v=LJMfmGU4VMY&amp;list=RDLJMfmGU4VMY&amp;start_radio=1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0E8E6-78D3-0695-C8D6-A6EB8D51CA2A}"/>
              </a:ext>
            </a:extLst>
          </p:cNvPr>
          <p:cNvSpPr/>
          <p:nvPr/>
        </p:nvSpPr>
        <p:spPr>
          <a:xfrm>
            <a:off x="1369949" y="4662511"/>
            <a:ext cx="1036958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https://www.youtube.com/watch?v=-fAmAWQ_TTM&amp;list=RD-fAmAWQ_TTM&amp;start_radio=1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708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7694A7-162D-68BC-0550-7D3F661A7B94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7013A0-B364-3DB1-28DE-BD59F17F263F}"/>
              </a:ext>
            </a:extLst>
          </p:cNvPr>
          <p:cNvGrpSpPr/>
          <p:nvPr/>
        </p:nvGrpSpPr>
        <p:grpSpPr>
          <a:xfrm>
            <a:off x="3015343" y="3091440"/>
            <a:ext cx="360" cy="360"/>
            <a:chOff x="3015343" y="30914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14:cNvPr>
              <p14:cNvContentPartPr/>
              <p14:nvPr/>
            </p14:nvContentPartPr>
            <p14:xfrm>
              <a:off x="6575023" y="31569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8903" y="31508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14:cNvPr>
              <p14:cNvContentPartPr/>
              <p14:nvPr/>
            </p14:nvContentPartPr>
            <p14:xfrm>
              <a:off x="7413103" y="11751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83" y="11690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14:cNvPr>
              <p14:cNvContentPartPr/>
              <p14:nvPr/>
            </p14:nvContentPartPr>
            <p14:xfrm>
              <a:off x="4125583" y="26342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463" y="26281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4151D6B-5CD9-8B23-31B1-D774BF0C0096}"/>
              </a:ext>
            </a:extLst>
          </p:cNvPr>
          <p:cNvSpPr/>
          <p:nvPr/>
        </p:nvSpPr>
        <p:spPr>
          <a:xfrm>
            <a:off x="2907045" y="665032"/>
            <a:ext cx="6769803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trace in the air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9DE946-B345-6DD9-81E0-C17495FD39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00" y="2055763"/>
            <a:ext cx="5050200" cy="2419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CEB398-D1FE-6B46-F180-311B214B2D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641" y="2904818"/>
            <a:ext cx="4939431" cy="23428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282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6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10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" name="Freeform 11">
            <a:extLst>
              <a:ext uri="{FF2B5EF4-FFF2-40B4-BE49-F238E27FC236}">
                <a16:creationId xmlns:a16="http://schemas.microsoft.com/office/drawing/2014/main" id="{99499096-7355-478E-8CCB-A47EA1B79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E75B1B5-45D3-730B-310C-3F472AC290C0}"/>
              </a:ext>
            </a:extLst>
          </p:cNvPr>
          <p:cNvSpPr/>
          <p:nvPr/>
        </p:nvSpPr>
        <p:spPr>
          <a:xfrm>
            <a:off x="2589213" y="2040467"/>
            <a:ext cx="4637179" cy="38707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B31438-1EB2-467C-B799-B7C7129E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2086" y="645106"/>
            <a:ext cx="3981455" cy="5247747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218079-4D9B-26DB-BEB2-3F21C2C11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695" y="809698"/>
            <a:ext cx="1254237" cy="23769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D7D45C-55AD-0268-9706-833E307FF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810" y="3804640"/>
            <a:ext cx="3654006" cy="146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21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Freeform 11">
            <a:extLst>
              <a:ext uri="{FF2B5EF4-FFF2-40B4-BE49-F238E27FC236}">
                <a16:creationId xmlns:a16="http://schemas.microsoft.com/office/drawing/2014/main" id="{99499096-7355-478E-8CCB-A47EA1B79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52E6B1-7C52-9839-3D77-32069E045045}"/>
              </a:ext>
            </a:extLst>
          </p:cNvPr>
          <p:cNvSpPr/>
          <p:nvPr/>
        </p:nvSpPr>
        <p:spPr>
          <a:xfrm>
            <a:off x="2589212" y="1609344"/>
            <a:ext cx="3555557" cy="43018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07E4115-F3DA-4BF9-BE79-6C86FC55E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013" y="446088"/>
            <a:ext cx="5177832" cy="5446765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1738D7-1434-A07F-AA99-3352B519E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414" y="610679"/>
            <a:ext cx="1742312" cy="24764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389F9C-16D4-2CDB-E30D-0D1CADB76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971" y="3505309"/>
            <a:ext cx="4861198" cy="196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5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FD2E70-2120-B347-2C08-D5057D2298D1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564C73-C65D-CD2F-52C3-419B4E7D75F6}"/>
              </a:ext>
            </a:extLst>
          </p:cNvPr>
          <p:cNvSpPr/>
          <p:nvPr/>
        </p:nvSpPr>
        <p:spPr>
          <a:xfrm>
            <a:off x="1791088" y="452735"/>
            <a:ext cx="10112064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Count and Write the numbers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AACBA22-6B33-9797-54EE-5E9A39D9A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06" y="1817915"/>
            <a:ext cx="9262561" cy="41692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4751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8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0C9F88-59AC-58FA-9039-E6C34CFE1B16}"/>
              </a:ext>
            </a:extLst>
          </p:cNvPr>
          <p:cNvSpPr/>
          <p:nvPr/>
        </p:nvSpPr>
        <p:spPr>
          <a:xfrm>
            <a:off x="540279" y="967417"/>
            <a:ext cx="3778870" cy="39432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E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E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for staying with me.</a:t>
            </a:r>
          </a:p>
        </p:txBody>
      </p:sp>
      <p:sp>
        <p:nvSpPr>
          <p:cNvPr id="116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2E9C70-D066-38EB-33CF-5022B1A512AA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4A36A3-260A-6D24-F8E0-A20B995FE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011" y="967417"/>
            <a:ext cx="4930468" cy="493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324</TotalTime>
  <Words>318</Words>
  <Application>Microsoft Office PowerPoint</Application>
  <PresentationFormat>Widescreen</PresentationFormat>
  <Paragraphs>29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49</cp:revision>
  <dcterms:created xsi:type="dcterms:W3CDTF">2026-07-13T05:33:07Z</dcterms:created>
  <dcterms:modified xsi:type="dcterms:W3CDTF">2026-09-11T15:46:35Z</dcterms:modified>
</cp:coreProperties>
</file>