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60" r:id="rId3"/>
    <p:sldId id="263" r:id="rId4"/>
    <p:sldId id="266" r:id="rId5"/>
    <p:sldId id="261" r:id="rId6"/>
    <p:sldId id="270" r:id="rId7"/>
    <p:sldId id="272" r:id="rId8"/>
    <p:sldId id="282" r:id="rId9"/>
    <p:sldId id="273" r:id="rId10"/>
    <p:sldId id="275" r:id="rId11"/>
    <p:sldId id="284" r:id="rId12"/>
    <p:sldId id="281" r:id="rId13"/>
    <p:sldId id="288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2" d="100"/>
          <a:sy n="62" d="100"/>
        </p:scale>
        <p:origin x="804" y="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5-09-20T21:12:37.177"/>
    </inkml:context>
    <inkml:brush xml:id="br0">
      <inkml:brushProperty name="width" value="0.3" units="cm"/>
      <inkml:brushProperty name="height" value="0.6" units="cm"/>
      <inkml:brushProperty name="color" value="#E6E6E6"/>
      <inkml:brushProperty name="tip" value="rectangle"/>
      <inkml:brushProperty name="rasterOp" value="maskPen"/>
      <inkml:brushProperty name="ignorePressure" value="1"/>
    </inkml:brush>
  </inkml:definitions>
  <inkml:trace contextRef="#ctx0" brushRef="#br0">1 0,'0'5,"0"7,0 7,0 5,0 4,10 8,9 14,12 13,6 8,-3-4,-8-13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E211F4-7A62-64E6-CFAE-17AAFB5696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C00696-D7EC-B0BB-49A7-40094337F65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931E6B-4C26-E5E5-8355-90581007F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E5475-4F77-4536-915C-2C13220C1859}" type="datetimeFigureOut">
              <a:rPr lang="en-US" smtClean="0"/>
              <a:t>12-Sep-26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437C69-C034-28E9-46DA-CF56B62670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4C6D2-0396-A0A5-0F79-65CA44A55F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433B-5538-4CF0-973A-BF833DA3E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73749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5DB3C-759E-BBB9-61C3-642CA47C6E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BC4262-2813-80FE-EABA-5A5DEA78803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AC3F3F-DEFB-9F1A-05BD-2787588EB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E5475-4F77-4536-915C-2C13220C1859}" type="datetimeFigureOut">
              <a:rPr lang="en-US" smtClean="0"/>
              <a:t>12-Sep-26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C5E278-32E6-30AE-893C-B61F5B5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6BDF53-3428-8FC3-06C9-648D965B5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433B-5538-4CF0-973A-BF833DA3E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083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FACC94-35BD-4EBA-97F4-80053DA64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031F19-8088-B3A4-B8C6-34A25022473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0D1E90-F509-8000-215B-9E1D2792CB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E5475-4F77-4536-915C-2C13220C1859}" type="datetimeFigureOut">
              <a:rPr lang="en-US" smtClean="0"/>
              <a:t>12-Sep-26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323DC98-F27B-5636-B001-80435739C1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EDC654-5B26-8FE9-A3B5-8CF88E7F89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433B-5538-4CF0-973A-BF833DA3E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167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50573-35E0-BB46-B8BB-A74046E951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A15716-E29B-F979-2FBC-A24076E0FEF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46BED47-D5B7-2E99-6AD3-6997CC66F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1C2CCA-46EE-073B-6B79-6891D41CBA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E5475-4F77-4536-915C-2C13220C1859}" type="datetimeFigureOut">
              <a:rPr lang="en-US" smtClean="0"/>
              <a:t>12-Sep-26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F91D6D-2EFD-D9A1-7F35-AEF78808B4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4D52F7-7C64-234B-5846-5F0D7E391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433B-5538-4CF0-973A-BF833DA3E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5247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0650F1-1A01-F608-AA77-1814AA527F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D78142-A32D-4978-FE0A-30363F4093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9318609-01E9-234C-F657-192B2C66BB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F81ADB3-F474-F25C-3B33-E685C01537B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7BA323-4961-DB23-195B-7E600BE5908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07ABA5-9FF4-6B5C-AF75-0F1AEF594B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E5475-4F77-4536-915C-2C13220C1859}" type="datetimeFigureOut">
              <a:rPr lang="en-US" smtClean="0"/>
              <a:t>12-Sep-26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195D9FC-356A-E29B-D08D-645F9BF38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C9DB8A9-1D18-738A-7270-EC6FE1F8F9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433B-5538-4CF0-973A-BF833DA3E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97974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05ABAD-F0E6-B385-7D0A-E25FD4CFD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072194F-3F75-95F3-E67F-7CC891DDE8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E5475-4F77-4536-915C-2C13220C1859}" type="datetimeFigureOut">
              <a:rPr lang="en-US" smtClean="0"/>
              <a:t>12-Sep-26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B54796D-A65B-202E-1F74-E53667D89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D574C2-3738-3B6C-1C59-3F5FBF6C82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433B-5538-4CF0-973A-BF833DA3E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332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A140714-3457-D3D7-893F-0A5E847B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E5475-4F77-4536-915C-2C13220C1859}" type="datetimeFigureOut">
              <a:rPr lang="en-US" smtClean="0"/>
              <a:t>12-Sep-26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80B5D4A-339E-4F5E-CDCC-2ABC5027D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1B49C9-E000-61FE-06FA-E8EA8C707E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433B-5538-4CF0-973A-BF833DA3E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7442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22D38-53FB-1FF5-5819-B76650EE16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CE6D7E-AAAF-C57D-4E50-E13C3E23FC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933C6B-36C0-8F34-575D-4FB907811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CB07782-F06D-AE5C-5D49-39997B9253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E5475-4F77-4536-915C-2C13220C1859}" type="datetimeFigureOut">
              <a:rPr lang="en-US" smtClean="0"/>
              <a:t>12-Sep-26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BFB57B-1B3E-D795-03B1-A8FDF13DB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300B3B-20A9-2F5C-733B-6058670966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433B-5538-4CF0-973A-BF833DA3E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9317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808A9-42EA-CEFD-FFA8-60F87FE2852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B503C01-EBE8-8FB1-1DAB-480592EF3D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4544A0B-73F3-B82B-8F04-AB02E06BEC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11D43A8-FB14-770D-A880-5206AB24E2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E5475-4F77-4536-915C-2C13220C1859}" type="datetimeFigureOut">
              <a:rPr lang="en-US" smtClean="0"/>
              <a:t>12-Sep-26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DE4E29-AC08-1AE7-3322-96D3A122AB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E42C7F-A3D8-752E-B3B6-15A400378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433B-5538-4CF0-973A-BF833DA3E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39228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3E2FE5-1E33-5AC0-FB3C-5D4EA6E7EB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2616E4E-2D3A-EE8C-C113-0FCDF36B5EB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A0CCCD-1B97-81CE-27AB-56F86989DA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E5475-4F77-4536-915C-2C13220C1859}" type="datetimeFigureOut">
              <a:rPr lang="en-US" smtClean="0"/>
              <a:t>12-Sep-26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BC5908-E9D8-F9F8-C31E-B173D51AB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3B2AAF-BF8A-3A3F-0137-D07819D713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433B-5538-4CF0-973A-BF833DA3E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0070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A5E8BC-E7F8-2F09-D5D3-72F2660D7B7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758074-4249-68A2-7D7F-066ACF31E9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A8182-4E12-15C1-84EF-AF187CE362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E5475-4F77-4536-915C-2C13220C1859}" type="datetimeFigureOut">
              <a:rPr lang="en-US" smtClean="0"/>
              <a:t>12-Sep-26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6F504-79D0-B9A6-5704-C7FD0728F3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C79311-1C88-220D-9F28-B06FA93FD7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19D433B-5538-4CF0-973A-BF833DA3E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32180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F88C8C-363F-70D6-BDB2-BB1234C656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766D99-7090-DED8-90DF-3B48308AA2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5DA9A2-6210-E9D7-04E4-A3AAC34ED0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E5475-4F77-4536-915C-2C13220C1859}" type="datetimeFigureOut">
              <a:rPr lang="en-US" smtClean="0"/>
              <a:t>12-Sep-26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C22E489-C476-08A0-4EE5-FF881097597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424248-6E3D-9BF0-6CB6-401968350A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9D433B-5538-4CF0-973A-BF833DA3E13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5760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52C0B16D-E760-BF77-E899-FB0AFAC9D2E8}"/>
              </a:ext>
            </a:extLst>
          </p:cNvPr>
          <p:cNvSpPr/>
          <p:nvPr/>
        </p:nvSpPr>
        <p:spPr>
          <a:xfrm>
            <a:off x="-39385" y="0"/>
            <a:ext cx="12683778" cy="6732494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1EC704EB-6656-3C21-826C-15E0D04C9BC1}"/>
              </a:ext>
            </a:extLst>
          </p:cNvPr>
          <p:cNvSpPr/>
          <p:nvPr/>
        </p:nvSpPr>
        <p:spPr>
          <a:xfrm>
            <a:off x="6302504" y="4989964"/>
            <a:ext cx="6102849" cy="1642004"/>
          </a:xfrm>
          <a:prstGeom prst="rect">
            <a:avLst/>
          </a:prstGeom>
          <a:solidFill>
            <a:srgbClr val="00B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800" b="1" dirty="0" err="1">
                <a:solidFill>
                  <a:srgbClr val="00206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স্বা</a:t>
            </a:r>
            <a:r>
              <a:rPr lang="en-US" sz="138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</a:t>
            </a:r>
            <a:r>
              <a:rPr lang="en-US" sz="138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</a:t>
            </a:r>
            <a:r>
              <a:rPr lang="en-US" sz="13800" b="1" dirty="0" err="1">
                <a:solidFill>
                  <a:srgbClr val="FFC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</a:t>
            </a:r>
            <a:endParaRPr lang="en-US" sz="1400" b="1" dirty="0">
              <a:solidFill>
                <a:srgbClr val="FFC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DA2BC98-529B-B967-0CA2-9A6B4C5E09E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16" y="226031"/>
            <a:ext cx="5982984" cy="6405937"/>
          </a:xfrm>
          <a:prstGeom prst="rect">
            <a:avLst/>
          </a:prstGeom>
        </p:spPr>
      </p:pic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8FC820EC-3D78-37FA-023D-4772E1BB6D32}"/>
              </a:ext>
            </a:extLst>
          </p:cNvPr>
          <p:cNvSpPr/>
          <p:nvPr/>
        </p:nvSpPr>
        <p:spPr>
          <a:xfrm>
            <a:off x="6534364" y="349321"/>
            <a:ext cx="5774076" cy="3482940"/>
          </a:xfrm>
          <a:prstGeom prst="round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9DD9F2-EF0E-B7C4-B8EC-A18C1FA49220}"/>
              </a:ext>
            </a:extLst>
          </p:cNvPr>
          <p:cNvSpPr txBox="1"/>
          <p:nvPr/>
        </p:nvSpPr>
        <p:spPr>
          <a:xfrm rot="10800000" flipV="1">
            <a:off x="6302504" y="595363"/>
            <a:ext cx="6102850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9600" b="1" dirty="0" err="1">
                <a:solidFill>
                  <a:srgbClr val="C0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আজকের</a:t>
            </a:r>
            <a:r>
              <a:rPr lang="en-US" sz="96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chemeClr val="accent2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ক্লাসে</a:t>
            </a:r>
            <a:r>
              <a:rPr lang="en-US" sz="96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9600" b="1" dirty="0" err="1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</a:t>
            </a:r>
            <a:r>
              <a:rPr lang="en-US" sz="9600" b="1" dirty="0">
                <a:solidFill>
                  <a:srgbClr val="7030A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en-US" sz="9600" b="1" dirty="0">
                <a:solidFill>
                  <a:srgbClr val="0070C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400" b="1" dirty="0">
              <a:solidFill>
                <a:srgbClr val="0070C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37665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0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allAtOnce" animBg="1"/>
      <p:bldP spid="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59EF7B4-5B80-4E01-1193-831BAD1C1490}"/>
              </a:ext>
            </a:extLst>
          </p:cNvPr>
          <p:cNvSpPr/>
          <p:nvPr/>
        </p:nvSpPr>
        <p:spPr>
          <a:xfrm>
            <a:off x="-69591" y="0"/>
            <a:ext cx="12030636" cy="6732494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CC3044AD-FF88-7F47-3A1E-F53777E4EB96}"/>
              </a:ext>
            </a:extLst>
          </p:cNvPr>
          <p:cNvSpPr/>
          <p:nvPr/>
        </p:nvSpPr>
        <p:spPr>
          <a:xfrm>
            <a:off x="2301411" y="1"/>
            <a:ext cx="7304926" cy="1230086"/>
          </a:xfrm>
          <a:prstGeom prst="rect">
            <a:avLst/>
          </a:prstGeom>
          <a:solidFill>
            <a:schemeClr val="accent6"/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</a:t>
            </a:r>
            <a:r>
              <a:rPr lang="en-US" sz="8000" b="1" dirty="0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8000" b="1" dirty="0" err="1">
                <a:solidFill>
                  <a:schemeClr val="bg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  <a:endParaRPr lang="en-US" sz="8000" b="1" dirty="0">
              <a:solidFill>
                <a:schemeClr val="bg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3D233D-E4BA-3E67-8AB8-638D8FDF3D79}"/>
              </a:ext>
            </a:extLst>
          </p:cNvPr>
          <p:cNvSpPr/>
          <p:nvPr/>
        </p:nvSpPr>
        <p:spPr>
          <a:xfrm>
            <a:off x="4664465" y="1230086"/>
            <a:ext cx="7366171" cy="5502408"/>
          </a:xfrm>
          <a:prstGeom prst="rect">
            <a:avLst/>
          </a:prstGeom>
          <a:solidFill>
            <a:srgbClr val="00B0F0"/>
          </a:solidFill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IN" sz="5400" b="1" dirty="0" err="1">
                <a:solidFill>
                  <a:srgbClr val="002060"/>
                </a:solidFill>
                <a:latin typeface="NikoshBAN" panose="02000000000000000000"/>
              </a:rPr>
              <a:t>মোঃ</a:t>
            </a:r>
            <a:r>
              <a:rPr lang="en-IN" sz="5400" b="1" dirty="0">
                <a:solidFill>
                  <a:srgbClr val="002060"/>
                </a:solidFill>
                <a:latin typeface="NikoshBAN" panose="02000000000000000000"/>
              </a:rPr>
              <a:t> </a:t>
            </a:r>
            <a:r>
              <a:rPr lang="en-IN" sz="5400" b="1" dirty="0" err="1">
                <a:solidFill>
                  <a:srgbClr val="002060"/>
                </a:solidFill>
                <a:latin typeface="NikoshBAN" panose="02000000000000000000"/>
              </a:rPr>
              <a:t>আরেফিন</a:t>
            </a:r>
            <a:r>
              <a:rPr lang="en-IN" sz="5400" b="1" dirty="0">
                <a:solidFill>
                  <a:srgbClr val="002060"/>
                </a:solidFill>
                <a:latin typeface="NikoshBAN" panose="02000000000000000000"/>
              </a:rPr>
              <a:t> </a:t>
            </a:r>
            <a:r>
              <a:rPr lang="en-IN" sz="5400" b="1" dirty="0" err="1">
                <a:solidFill>
                  <a:srgbClr val="002060"/>
                </a:solidFill>
                <a:latin typeface="NikoshBAN" panose="02000000000000000000"/>
              </a:rPr>
              <a:t>মৃধা</a:t>
            </a:r>
            <a:r>
              <a:rPr lang="en-IN" sz="5400" b="1" dirty="0">
                <a:solidFill>
                  <a:srgbClr val="002060"/>
                </a:solidFill>
                <a:latin typeface="NikoshBAN" panose="02000000000000000000"/>
              </a:rPr>
              <a:t> </a:t>
            </a:r>
          </a:p>
          <a:p>
            <a:r>
              <a:rPr lang="en-IN" sz="2400" b="1" dirty="0" err="1">
                <a:solidFill>
                  <a:srgbClr val="7030A0"/>
                </a:solidFill>
                <a:highlight>
                  <a:srgbClr val="FFFF00"/>
                </a:highlight>
                <a:latin typeface="NikoshBAN" panose="02000000000000000000"/>
              </a:rPr>
              <a:t>বি.এস.এস</a:t>
            </a:r>
            <a:r>
              <a:rPr lang="en-IN" sz="2400" b="1" dirty="0">
                <a:solidFill>
                  <a:srgbClr val="7030A0"/>
                </a:solidFill>
                <a:highlight>
                  <a:srgbClr val="FFFF00"/>
                </a:highlight>
                <a:latin typeface="NikoshBAN" panose="02000000000000000000"/>
              </a:rPr>
              <a:t>(</a:t>
            </a:r>
            <a:r>
              <a:rPr lang="en-IN" sz="2400" b="1" dirty="0" err="1">
                <a:solidFill>
                  <a:srgbClr val="7030A0"/>
                </a:solidFill>
                <a:highlight>
                  <a:srgbClr val="FFFF00"/>
                </a:highlight>
                <a:latin typeface="NikoshBAN" panose="02000000000000000000"/>
              </a:rPr>
              <a:t>সম্মান</a:t>
            </a:r>
            <a:r>
              <a:rPr lang="en-IN" sz="2400" b="1" dirty="0">
                <a:solidFill>
                  <a:srgbClr val="7030A0"/>
                </a:solidFill>
                <a:highlight>
                  <a:srgbClr val="FFFF00"/>
                </a:highlight>
                <a:latin typeface="NikoshBAN" panose="02000000000000000000"/>
              </a:rPr>
              <a:t>), </a:t>
            </a:r>
            <a:r>
              <a:rPr lang="en-IN" sz="2400" b="1" dirty="0" err="1">
                <a:solidFill>
                  <a:srgbClr val="7030A0"/>
                </a:solidFill>
                <a:highlight>
                  <a:srgbClr val="FFFF00"/>
                </a:highlight>
                <a:latin typeface="NikoshBAN" panose="02000000000000000000"/>
              </a:rPr>
              <a:t>এম.এস.এস</a:t>
            </a:r>
            <a:r>
              <a:rPr lang="en-IN" sz="2400" b="1" dirty="0">
                <a:solidFill>
                  <a:srgbClr val="7030A0"/>
                </a:solidFill>
                <a:highlight>
                  <a:srgbClr val="FFFF00"/>
                </a:highlight>
                <a:latin typeface="NikoshBAN" panose="02000000000000000000"/>
              </a:rPr>
              <a:t>(</a:t>
            </a:r>
            <a:r>
              <a:rPr lang="en-IN" sz="2400" b="1" dirty="0" err="1">
                <a:solidFill>
                  <a:srgbClr val="7030A0"/>
                </a:solidFill>
                <a:highlight>
                  <a:srgbClr val="FFFF00"/>
                </a:highlight>
                <a:latin typeface="NikoshBAN" panose="02000000000000000000"/>
              </a:rPr>
              <a:t>অর্থনীতি</a:t>
            </a:r>
            <a:r>
              <a:rPr lang="en-IN" sz="2400" b="1" dirty="0">
                <a:solidFill>
                  <a:srgbClr val="7030A0"/>
                </a:solidFill>
                <a:highlight>
                  <a:srgbClr val="FFFF00"/>
                </a:highlight>
                <a:latin typeface="NikoshBAN" panose="02000000000000000000"/>
              </a:rPr>
              <a:t>), </a:t>
            </a:r>
            <a:r>
              <a:rPr lang="en-IN" sz="2400" b="1" dirty="0" err="1">
                <a:solidFill>
                  <a:srgbClr val="7030A0"/>
                </a:solidFill>
                <a:highlight>
                  <a:srgbClr val="FFFF00"/>
                </a:highlight>
                <a:latin typeface="NikoshBAN" panose="02000000000000000000"/>
              </a:rPr>
              <a:t>বি.এড</a:t>
            </a:r>
            <a:r>
              <a:rPr lang="en-IN" sz="2400" b="1" dirty="0">
                <a:solidFill>
                  <a:srgbClr val="7030A0"/>
                </a:solidFill>
                <a:highlight>
                  <a:srgbClr val="FFFF00"/>
                </a:highlight>
                <a:latin typeface="NikoshBAN" panose="02000000000000000000"/>
              </a:rPr>
              <a:t> </a:t>
            </a:r>
          </a:p>
          <a:p>
            <a:r>
              <a:rPr lang="en-IN" sz="3600" b="1" dirty="0" err="1">
                <a:solidFill>
                  <a:schemeClr val="tx1"/>
                </a:solidFill>
                <a:latin typeface="NikoshBAN" panose="02000000000000000000"/>
              </a:rPr>
              <a:t>সহকারি</a:t>
            </a:r>
            <a:r>
              <a:rPr lang="en-IN" sz="3600" b="1" dirty="0">
                <a:solidFill>
                  <a:schemeClr val="tx1"/>
                </a:solidFill>
                <a:latin typeface="NikoshBAN" panose="02000000000000000000"/>
              </a:rPr>
              <a:t>  </a:t>
            </a:r>
            <a:r>
              <a:rPr lang="en-IN" sz="3600" b="1" dirty="0" err="1">
                <a:solidFill>
                  <a:schemeClr val="tx1"/>
                </a:solidFill>
                <a:latin typeface="NikoshBAN" panose="02000000000000000000"/>
              </a:rPr>
              <a:t>শিক্ষক</a:t>
            </a:r>
            <a:r>
              <a:rPr lang="en-IN" sz="3600" b="1" dirty="0">
                <a:solidFill>
                  <a:schemeClr val="tx1"/>
                </a:solidFill>
                <a:latin typeface="NikoshBAN" panose="02000000000000000000"/>
              </a:rPr>
              <a:t> </a:t>
            </a:r>
            <a:r>
              <a:rPr lang="en-IN" sz="2800" b="1" dirty="0">
                <a:solidFill>
                  <a:schemeClr val="tx1"/>
                </a:solidFill>
                <a:latin typeface="NikoshBAN" panose="02000000000000000000"/>
              </a:rPr>
              <a:t>(</a:t>
            </a:r>
            <a:r>
              <a:rPr lang="en-IN" sz="2800" b="1" dirty="0" err="1">
                <a:solidFill>
                  <a:schemeClr val="tx1"/>
                </a:solidFill>
                <a:latin typeface="NikoshBAN" panose="02000000000000000000"/>
              </a:rPr>
              <a:t>সামাজিক</a:t>
            </a:r>
            <a:r>
              <a:rPr lang="en-IN" sz="2800" b="1" dirty="0">
                <a:solidFill>
                  <a:schemeClr val="tx1"/>
                </a:solidFill>
                <a:latin typeface="NikoshBAN" panose="02000000000000000000"/>
              </a:rPr>
              <a:t> </a:t>
            </a:r>
            <a:r>
              <a:rPr lang="en-IN" sz="2800" b="1" dirty="0" err="1">
                <a:solidFill>
                  <a:schemeClr val="tx1"/>
                </a:solidFill>
                <a:latin typeface="NikoshBAN" panose="02000000000000000000"/>
              </a:rPr>
              <a:t>বিজ্ঞান</a:t>
            </a:r>
            <a:r>
              <a:rPr lang="en-IN" sz="2800" b="1" dirty="0">
                <a:solidFill>
                  <a:schemeClr val="tx1"/>
                </a:solidFill>
                <a:latin typeface="NikoshBAN" panose="02000000000000000000"/>
              </a:rPr>
              <a:t>) </a:t>
            </a:r>
            <a:endParaRPr lang="en-IN" sz="2400" b="1" dirty="0">
              <a:solidFill>
                <a:schemeClr val="tx1"/>
              </a:solidFill>
              <a:latin typeface="NikoshBAN" panose="02000000000000000000"/>
            </a:endParaRPr>
          </a:p>
          <a:p>
            <a:r>
              <a:rPr lang="en-IN" sz="3200" b="1" dirty="0" err="1">
                <a:solidFill>
                  <a:schemeClr val="tx1"/>
                </a:solidFill>
                <a:latin typeface="NikoshBAN" panose="02000000000000000000"/>
              </a:rPr>
              <a:t>কাচিহারা</a:t>
            </a:r>
            <a:r>
              <a:rPr lang="en-IN" sz="3200" b="1" dirty="0">
                <a:solidFill>
                  <a:schemeClr val="tx1"/>
                </a:solidFill>
                <a:latin typeface="NikoshBAN" panose="02000000000000000000"/>
              </a:rPr>
              <a:t> </a:t>
            </a:r>
            <a:r>
              <a:rPr lang="en-IN" sz="3200" b="1" dirty="0" err="1">
                <a:solidFill>
                  <a:schemeClr val="tx1"/>
                </a:solidFill>
                <a:latin typeface="NikoshBAN" panose="02000000000000000000"/>
              </a:rPr>
              <a:t>দ্বি-মুখী</a:t>
            </a:r>
            <a:r>
              <a:rPr lang="en-IN" sz="3200" b="1" dirty="0">
                <a:solidFill>
                  <a:schemeClr val="tx1"/>
                </a:solidFill>
                <a:latin typeface="NikoshBAN" panose="02000000000000000000"/>
              </a:rPr>
              <a:t> </a:t>
            </a:r>
            <a:r>
              <a:rPr lang="en-IN" sz="3200" b="1" dirty="0" err="1">
                <a:solidFill>
                  <a:schemeClr val="tx1"/>
                </a:solidFill>
                <a:latin typeface="NikoshBAN" panose="02000000000000000000"/>
              </a:rPr>
              <a:t>উচ্চ</a:t>
            </a:r>
            <a:r>
              <a:rPr lang="en-IN" sz="3200" b="1" dirty="0">
                <a:solidFill>
                  <a:schemeClr val="tx1"/>
                </a:solidFill>
                <a:latin typeface="NikoshBAN" panose="02000000000000000000"/>
              </a:rPr>
              <a:t> </a:t>
            </a:r>
            <a:r>
              <a:rPr lang="en-IN" sz="3200" b="1" dirty="0" err="1">
                <a:solidFill>
                  <a:schemeClr val="tx1"/>
                </a:solidFill>
                <a:latin typeface="NikoshBAN" panose="02000000000000000000"/>
              </a:rPr>
              <a:t>বিদ্যালয়</a:t>
            </a:r>
            <a:endParaRPr lang="en-IN" sz="3200" b="1" dirty="0">
              <a:solidFill>
                <a:schemeClr val="tx1"/>
              </a:solidFill>
              <a:latin typeface="NikoshBAN" panose="02000000000000000000"/>
            </a:endParaRPr>
          </a:p>
          <a:p>
            <a:r>
              <a:rPr lang="en-IN" sz="3200" b="1" dirty="0" err="1">
                <a:solidFill>
                  <a:schemeClr val="tx1"/>
                </a:solidFill>
                <a:latin typeface="NikoshBAN" panose="02000000000000000000"/>
              </a:rPr>
              <a:t>কাজিপুর</a:t>
            </a:r>
            <a:r>
              <a:rPr lang="en-IN" sz="3200" b="1" dirty="0">
                <a:solidFill>
                  <a:schemeClr val="tx1"/>
                </a:solidFill>
                <a:latin typeface="NikoshBAN" panose="02000000000000000000"/>
              </a:rPr>
              <a:t>, </a:t>
            </a:r>
            <a:r>
              <a:rPr lang="en-IN" sz="3200" b="1" dirty="0" err="1">
                <a:solidFill>
                  <a:schemeClr val="tx1"/>
                </a:solidFill>
                <a:latin typeface="NikoshBAN" panose="02000000000000000000"/>
              </a:rPr>
              <a:t>সিরাজগঞ্জ</a:t>
            </a:r>
            <a:r>
              <a:rPr lang="en-IN" sz="3200" b="1" dirty="0">
                <a:solidFill>
                  <a:schemeClr val="tx1"/>
                </a:solidFill>
                <a:latin typeface="NikoshBAN" panose="02000000000000000000"/>
              </a:rPr>
              <a:t>। </a:t>
            </a:r>
          </a:p>
          <a:p>
            <a:endParaRPr lang="en-IN" sz="5400" b="1" dirty="0">
              <a:solidFill>
                <a:srgbClr val="7030A0"/>
              </a:solidFill>
              <a:latin typeface="NikoshBAN" panose="02000000000000000000"/>
            </a:endParaRPr>
          </a:p>
          <a:p>
            <a:r>
              <a:rPr lang="en-IN" sz="5400" b="1" dirty="0" err="1">
                <a:solidFill>
                  <a:srgbClr val="7030A0"/>
                </a:solidFill>
                <a:latin typeface="NikoshBAN" panose="02000000000000000000"/>
              </a:rPr>
              <a:t>মোবাঃ</a:t>
            </a:r>
            <a:r>
              <a:rPr lang="en-IN" sz="5400" b="1" dirty="0">
                <a:solidFill>
                  <a:srgbClr val="7030A0"/>
                </a:solidFill>
                <a:latin typeface="NikoshBAN" panose="02000000000000000000"/>
              </a:rPr>
              <a:t> </a:t>
            </a:r>
            <a:r>
              <a:rPr lang="en-IN" sz="6000" b="1" dirty="0">
                <a:solidFill>
                  <a:srgbClr val="7030A0"/>
                </a:solidFill>
                <a:highlight>
                  <a:srgbClr val="FFFF00"/>
                </a:highlight>
                <a:latin typeface="NikoshBAN" panose="02000000000000000000"/>
              </a:rPr>
              <a:t>01745076099 </a:t>
            </a:r>
            <a:endParaRPr lang="en-IN" sz="4400" b="1" dirty="0">
              <a:solidFill>
                <a:srgbClr val="7030A0"/>
              </a:solidFill>
              <a:highlight>
                <a:srgbClr val="FFFF00"/>
              </a:highlight>
              <a:latin typeface="NikoshBAN" panose="0200000000000000000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7" name="Ink 16">
                <a:extLst>
                  <a:ext uri="{FF2B5EF4-FFF2-40B4-BE49-F238E27FC236}">
                    <a16:creationId xmlns:a16="http://schemas.microsoft.com/office/drawing/2014/main" id="{A4BD0CE4-2B6B-C3C6-D7C3-CBACA4E9B09D}"/>
                  </a:ext>
                </a:extLst>
              </p14:cNvPr>
              <p14:cNvContentPartPr/>
              <p14:nvPr/>
            </p14:nvContentPartPr>
            <p14:xfrm>
              <a:off x="1583131" y="5129719"/>
              <a:ext cx="56880" cy="154440"/>
            </p14:xfrm>
          </p:contentPart>
        </mc:Choice>
        <mc:Fallback xmlns="">
          <p:pic>
            <p:nvPicPr>
              <p:cNvPr id="17" name="Ink 16">
                <a:extLst>
                  <a:ext uri="{FF2B5EF4-FFF2-40B4-BE49-F238E27FC236}">
                    <a16:creationId xmlns:a16="http://schemas.microsoft.com/office/drawing/2014/main" id="{A4BD0CE4-2B6B-C3C6-D7C3-CBACA4E9B09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529491" y="5021719"/>
                <a:ext cx="164520" cy="370080"/>
              </a:xfrm>
              <a:prstGeom prst="rect">
                <a:avLst/>
              </a:prstGeom>
            </p:spPr>
          </p:pic>
        </mc:Fallback>
      </mc:AlternateContent>
      <p:pic>
        <p:nvPicPr>
          <p:cNvPr id="9" name="Picture 8">
            <a:extLst>
              <a:ext uri="{FF2B5EF4-FFF2-40B4-BE49-F238E27FC236}">
                <a16:creationId xmlns:a16="http://schemas.microsoft.com/office/drawing/2014/main" id="{215A62C4-B7E9-122A-3869-C568FF0038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9590" y="1125717"/>
            <a:ext cx="4734058" cy="5548794"/>
          </a:xfrm>
          <a:prstGeom prst="ellipse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6AEB35A-6643-1FCB-99E1-8DB8C38EB46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04" y="2355803"/>
            <a:ext cx="3113069" cy="313762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A123F87-67BC-5282-4A11-E877F0F4BA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903" y="2254657"/>
            <a:ext cx="3113069" cy="3238767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1571077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4400">
        <p14:honeycomb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3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ntr" presetSubtype="16" fill="hold" grpId="0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3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F2EE75-A69A-8AC9-2131-D5DF9ACBE38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177" y="1561380"/>
            <a:ext cx="11619781" cy="5460521"/>
          </a:xfrm>
          <a:prstGeom prst="rect">
            <a:avLst/>
          </a:prstGeom>
        </p:spPr>
      </p:pic>
      <p:sp>
        <p:nvSpPr>
          <p:cNvPr id="4" name="Oval 3">
            <a:extLst>
              <a:ext uri="{FF2B5EF4-FFF2-40B4-BE49-F238E27FC236}">
                <a16:creationId xmlns:a16="http://schemas.microsoft.com/office/drawing/2014/main" id="{A0FDBA1D-1B95-ED56-47C6-EDEB8D960C24}"/>
              </a:ext>
            </a:extLst>
          </p:cNvPr>
          <p:cNvSpPr/>
          <p:nvPr/>
        </p:nvSpPr>
        <p:spPr>
          <a:xfrm>
            <a:off x="2881223" y="241540"/>
            <a:ext cx="5857336" cy="854015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b="1" dirty="0" err="1"/>
              <a:t>পূর্বজ্ঞান</a:t>
            </a:r>
            <a:r>
              <a:rPr lang="en-US" sz="3600" b="1" dirty="0"/>
              <a:t> </a:t>
            </a:r>
            <a:r>
              <a:rPr lang="en-US" sz="3600" b="1" dirty="0" err="1"/>
              <a:t>যাচাই</a:t>
            </a:r>
            <a:r>
              <a:rPr lang="en-US" sz="3600" b="1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5599100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3900">
        <p14:glitter pattern="hexago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09CB70-3D70-E144-2B60-C99720F2AF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B7D5B03-6203-7BC4-BC71-4639F6D99526}"/>
              </a:ext>
            </a:extLst>
          </p:cNvPr>
          <p:cNvSpPr>
            <a:spLocks noGrp="1"/>
          </p:cNvSpPr>
          <p:nvPr/>
        </p:nvSpPr>
        <p:spPr>
          <a:xfrm>
            <a:off x="3050996" y="92466"/>
            <a:ext cx="6822469" cy="1071398"/>
          </a:xfrm>
          <a:prstGeom prst="rect">
            <a:avLst/>
          </a:prstGeom>
          <a:solidFill>
            <a:schemeClr val="accent4"/>
          </a:solidFill>
        </p:spPr>
        <p:txBody>
          <a:bodyPr vert="horz" lIns="91440" tIns="45720" rIns="91440" bIns="45720" rtlCol="0" anchor="b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2400" b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20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8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>
                  <a:lumMod val="75000"/>
                </a:schemeClr>
              </a:buClr>
              <a:buSzPct val="80000"/>
              <a:buFont typeface="Wingdings 3" charset="2"/>
              <a:buNone/>
              <a:defRPr sz="1600" b="1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6600" b="1" dirty="0" err="1"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66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6600" b="1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BDA5669-2AAB-9933-4143-1A4A1A796CDB}"/>
              </a:ext>
            </a:extLst>
          </p:cNvPr>
          <p:cNvSpPr txBox="1"/>
          <p:nvPr/>
        </p:nvSpPr>
        <p:spPr>
          <a:xfrm>
            <a:off x="119743" y="1163865"/>
            <a:ext cx="8253695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4800" b="1" dirty="0" err="1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শ্রেণিঃ</a:t>
            </a:r>
            <a:r>
              <a:rPr lang="en-US" sz="4800" b="1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ষষ্ঠ</a:t>
            </a:r>
            <a:r>
              <a:rPr lang="en-US" sz="4800" b="1" dirty="0">
                <a:solidFill>
                  <a:schemeClr val="accent1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বিশ্বপরিচয়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  <a:p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পঞ্চম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অধ্যায়ঃ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-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বাংলাদেশ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বাংলাদেশের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 err="1">
                <a:latin typeface="NikoshBAN" pitchFamily="2" charset="0"/>
                <a:cs typeface="NikoshBAN" pitchFamily="2" charset="0"/>
              </a:rPr>
              <a:t>নাগরিক</a:t>
            </a:r>
            <a:r>
              <a:rPr lang="en-US" sz="4000" b="1" dirty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400" b="1" dirty="0" err="1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পাঠ</a:t>
            </a:r>
            <a:r>
              <a:rPr lang="en-US" sz="4400" b="1" dirty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b="1" dirty="0" err="1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শিরোনামঃ</a:t>
            </a:r>
            <a:r>
              <a:rPr lang="en-US" sz="4400" b="1" dirty="0">
                <a:solidFill>
                  <a:schemeClr val="accent6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রাষ্ট্র</a:t>
            </a:r>
            <a:r>
              <a:rPr lang="en-US" sz="6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হিসেবে</a:t>
            </a:r>
            <a:r>
              <a:rPr lang="en-US" sz="6000" b="1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বাংলাদেশ</a:t>
            </a:r>
            <a:endParaRPr lang="en-US" sz="4400" b="1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40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৫০ </a:t>
            </a:r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মিনিট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000" b="1" dirty="0" err="1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তারিখঃ</a:t>
            </a:r>
            <a:r>
              <a:rPr lang="en-US" sz="40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b="1" dirty="0">
                <a:solidFill>
                  <a:srgbClr val="002060"/>
                </a:solidFill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০9/০8/২০২6খ্রিঃ  </a:t>
            </a:r>
            <a:r>
              <a:rPr lang="en-US" sz="3600" b="1" dirty="0">
                <a:solidFill>
                  <a:srgbClr val="002060"/>
                </a:solidFill>
                <a:highlight>
                  <a:srgbClr val="FFFF00"/>
                </a:highlight>
                <a:latin typeface="NikoshBAN" pitchFamily="2" charset="0"/>
                <a:cs typeface="NikoshBAN" pitchFamily="2" charset="0"/>
              </a:rPr>
              <a:t>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F74E4EC-FEE6-6094-CC7D-C1906D89AEE8}"/>
              </a:ext>
            </a:extLst>
          </p:cNvPr>
          <p:cNvSpPr/>
          <p:nvPr/>
        </p:nvSpPr>
        <p:spPr>
          <a:xfrm>
            <a:off x="1" y="0"/>
            <a:ext cx="12192000" cy="6847113"/>
          </a:xfrm>
          <a:prstGeom prst="rect">
            <a:avLst/>
          </a:prstGeom>
          <a:noFill/>
          <a:ln w="571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3E5080-B81D-8369-55D1-34908E149F8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73438" y="1438381"/>
            <a:ext cx="3818562" cy="54087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9455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2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rizontal Scroll 1"/>
          <p:cNvSpPr/>
          <p:nvPr/>
        </p:nvSpPr>
        <p:spPr>
          <a:xfrm>
            <a:off x="2667000" y="228600"/>
            <a:ext cx="7162800" cy="1371600"/>
          </a:xfrm>
          <a:prstGeom prst="horizontalScroll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>
                <a:solidFill>
                  <a:schemeClr val="tx1"/>
                </a:solidFill>
                <a:latin typeface=" NikoshBaN"/>
                <a:cs typeface="NikoshBAN" pitchFamily="2" charset="0"/>
              </a:rPr>
              <a:t>পাঠ</a:t>
            </a:r>
            <a:r>
              <a:rPr lang="en-US" sz="7200" b="1" dirty="0">
                <a:solidFill>
                  <a:schemeClr val="tx1"/>
                </a:solidFill>
                <a:latin typeface=" NikoshBaN"/>
                <a:cs typeface="NikoshBAN" pitchFamily="2" charset="0"/>
              </a:rPr>
              <a:t> </a:t>
            </a:r>
            <a:r>
              <a:rPr lang="en-US" sz="7200" b="1" dirty="0" err="1">
                <a:solidFill>
                  <a:schemeClr val="tx1"/>
                </a:solidFill>
                <a:latin typeface=" NikoshBaN"/>
                <a:cs typeface="NikoshBAN" pitchFamily="2" charset="0"/>
              </a:rPr>
              <a:t>শিরোনাম</a:t>
            </a:r>
            <a:r>
              <a:rPr lang="bn-BD" sz="7200" b="1" dirty="0">
                <a:solidFill>
                  <a:schemeClr val="tx1"/>
                </a:solidFill>
                <a:latin typeface=" NikoshBaN"/>
              </a:rPr>
              <a:t> </a:t>
            </a:r>
            <a:endParaRPr lang="en-US" sz="7200" b="1" dirty="0">
              <a:solidFill>
                <a:schemeClr val="tx1"/>
              </a:solidFill>
              <a:latin typeface=" NikoshBaN"/>
            </a:endParaRPr>
          </a:p>
        </p:txBody>
      </p:sp>
      <p:sp>
        <p:nvSpPr>
          <p:cNvPr id="3" name="Arrow: Striped Right 2">
            <a:extLst>
              <a:ext uri="{FF2B5EF4-FFF2-40B4-BE49-F238E27FC236}">
                <a16:creationId xmlns:a16="http://schemas.microsoft.com/office/drawing/2014/main" id="{182A7889-8EC0-B73C-BDD5-97DAEAB1DD6F}"/>
              </a:ext>
            </a:extLst>
          </p:cNvPr>
          <p:cNvSpPr/>
          <p:nvPr/>
        </p:nvSpPr>
        <p:spPr>
          <a:xfrm>
            <a:off x="2123536" y="1471773"/>
            <a:ext cx="7944928" cy="5386227"/>
          </a:xfrm>
          <a:prstGeom prst="striped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b="1" dirty="0" err="1">
                <a:latin typeface="NikoshBAN" panose="02000000000000000000"/>
              </a:rPr>
              <a:t>রাষ্ট্র</a:t>
            </a:r>
            <a:r>
              <a:rPr lang="en-US" sz="5400" b="1" dirty="0">
                <a:latin typeface="NikoshBAN" panose="02000000000000000000"/>
              </a:rPr>
              <a:t> </a:t>
            </a:r>
            <a:r>
              <a:rPr lang="en-US" sz="5400" b="1" dirty="0" err="1">
                <a:solidFill>
                  <a:srgbClr val="FFFF00"/>
                </a:solidFill>
                <a:latin typeface="NikoshBAN" panose="02000000000000000000"/>
              </a:rPr>
              <a:t>হিসেবে</a:t>
            </a:r>
            <a:r>
              <a:rPr lang="en-US" sz="5400" b="1" dirty="0">
                <a:latin typeface="NikoshBAN" panose="02000000000000000000"/>
              </a:rPr>
              <a:t> </a:t>
            </a:r>
          </a:p>
          <a:p>
            <a:pPr algn="ctr"/>
            <a:r>
              <a:rPr lang="en-US" sz="3600" b="1" dirty="0">
                <a:latin typeface="NikoshBAN" panose="02000000000000000000"/>
              </a:rPr>
              <a:t>                                        </a:t>
            </a:r>
            <a:r>
              <a:rPr lang="en-US" sz="6000" b="1" dirty="0">
                <a:solidFill>
                  <a:srgbClr val="002060"/>
                </a:solidFill>
                <a:latin typeface="NikoshBAN" panose="02000000000000000000"/>
              </a:rPr>
              <a:t>‘’</a:t>
            </a:r>
            <a:r>
              <a:rPr lang="en-US" sz="6000" b="1" dirty="0" err="1">
                <a:solidFill>
                  <a:srgbClr val="002060"/>
                </a:solidFill>
                <a:latin typeface="NikoshBAN" panose="02000000000000000000"/>
              </a:rPr>
              <a:t>বাংলাদেশ</a:t>
            </a:r>
            <a:r>
              <a:rPr lang="en-US" sz="6000" b="1" dirty="0">
                <a:solidFill>
                  <a:srgbClr val="002060"/>
                </a:solidFill>
                <a:latin typeface="NikoshBAN" panose="02000000000000000000"/>
              </a:rPr>
              <a:t>’’</a:t>
            </a:r>
            <a:endParaRPr lang="en-US" sz="3600" b="1" dirty="0">
              <a:solidFill>
                <a:srgbClr val="002060"/>
              </a:solidFill>
              <a:latin typeface="NikoshBAN" panose="02000000000000000000"/>
            </a:endParaRPr>
          </a:p>
        </p:txBody>
      </p:sp>
    </p:spTree>
    <p:extLst>
      <p:ext uri="{BB962C8B-B14F-4D97-AF65-F5344CB8AC3E}">
        <p14:creationId xmlns:p14="http://schemas.microsoft.com/office/powerpoint/2010/main" val="2398923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900">
        <p14:glitter pattern="hexago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65E2D0A1-3864-82C6-917E-3CD11A136058}"/>
              </a:ext>
            </a:extLst>
          </p:cNvPr>
          <p:cNvSpPr/>
          <p:nvPr/>
        </p:nvSpPr>
        <p:spPr>
          <a:xfrm>
            <a:off x="3254829" y="108858"/>
            <a:ext cx="4767942" cy="103651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4">
              <a:shade val="15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</a:t>
            </a:r>
            <a:r>
              <a:rPr lang="as-IN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ি</a:t>
            </a:r>
            <a:r>
              <a:rPr lang="en-US" sz="4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খন</a:t>
            </a:r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b="1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ফল</a:t>
            </a:r>
            <a:r>
              <a:rPr lang="en-US" sz="4800" b="1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endParaRPr lang="en-US" sz="4800" dirty="0">
              <a:solidFill>
                <a:schemeClr val="tx1"/>
              </a:solidFill>
            </a:endParaRPr>
          </a:p>
          <a:p>
            <a:pPr algn="ctr"/>
            <a:endParaRPr lang="en-US" dirty="0"/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B1831B88-27EE-43C2-7B03-3DFA9B324424}"/>
              </a:ext>
            </a:extLst>
          </p:cNvPr>
          <p:cNvSpPr/>
          <p:nvPr/>
        </p:nvSpPr>
        <p:spPr>
          <a:xfrm>
            <a:off x="531565" y="1145372"/>
            <a:ext cx="5006205" cy="1036514"/>
          </a:xfrm>
          <a:prstGeom prst="round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chemeClr val="accent2"/>
                </a:solidFill>
                <a:latin typeface="NikoshBAN" panose="02000000000000000000"/>
              </a:rPr>
              <a:t>পাঠ</a:t>
            </a:r>
            <a:r>
              <a:rPr lang="en-US" sz="4000" dirty="0">
                <a:solidFill>
                  <a:schemeClr val="accent2"/>
                </a:solidFill>
                <a:latin typeface="NikoshBAN" panose="02000000000000000000"/>
              </a:rPr>
              <a:t> </a:t>
            </a:r>
            <a:r>
              <a:rPr lang="en-US" sz="4000" dirty="0" err="1">
                <a:solidFill>
                  <a:schemeClr val="accent2"/>
                </a:solidFill>
                <a:latin typeface="NikoshBAN" panose="02000000000000000000"/>
              </a:rPr>
              <a:t>শেষে</a:t>
            </a:r>
            <a:r>
              <a:rPr lang="en-US" sz="4000" dirty="0">
                <a:solidFill>
                  <a:schemeClr val="accent2"/>
                </a:solidFill>
                <a:latin typeface="NikoshBAN" panose="02000000000000000000"/>
              </a:rPr>
              <a:t> </a:t>
            </a:r>
            <a:r>
              <a:rPr lang="en-US" sz="4000" dirty="0" err="1">
                <a:solidFill>
                  <a:schemeClr val="accent2"/>
                </a:solidFill>
                <a:latin typeface="NikoshBAN" panose="02000000000000000000"/>
              </a:rPr>
              <a:t>শিক্ষার্থীরা</a:t>
            </a:r>
            <a:r>
              <a:rPr lang="en-US" sz="4000" dirty="0">
                <a:solidFill>
                  <a:schemeClr val="accent2"/>
                </a:solidFill>
                <a:latin typeface="NikoshBAN" panose="02000000000000000000"/>
              </a:rPr>
              <a:t>- </a:t>
            </a:r>
          </a:p>
          <a:p>
            <a:pPr algn="ctr"/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D53394ED-C45A-5E42-359C-D5A6B55B408D}"/>
              </a:ext>
            </a:extLst>
          </p:cNvPr>
          <p:cNvSpPr/>
          <p:nvPr/>
        </p:nvSpPr>
        <p:spPr>
          <a:xfrm>
            <a:off x="80682" y="0"/>
            <a:ext cx="12030636" cy="6945086"/>
          </a:xfrm>
          <a:prstGeom prst="rect">
            <a:avLst/>
          </a:prstGeom>
          <a:noFill/>
          <a:ln w="571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F9E7CA-2232-834B-1326-4852CC1E22A7}"/>
              </a:ext>
            </a:extLst>
          </p:cNvPr>
          <p:cNvSpPr txBox="1"/>
          <p:nvPr/>
        </p:nvSpPr>
        <p:spPr>
          <a:xfrm>
            <a:off x="80682" y="2544986"/>
            <a:ext cx="11868163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/>
              </a:rPr>
              <a:t>১। </a:t>
            </a:r>
            <a:r>
              <a:rPr lang="en-US" sz="36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/>
              </a:rPr>
              <a:t>রাষ্ট্রের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/>
              </a:rPr>
              <a:t>ধারণা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/>
              </a:rPr>
              <a:t>  </a:t>
            </a:r>
            <a:r>
              <a:rPr lang="en-US" sz="36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/>
              </a:rPr>
              <a:t>ব্যাখ্যা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/>
              </a:rPr>
              <a:t>করতে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chemeClr val="accent4">
                    <a:lumMod val="50000"/>
                  </a:schemeClr>
                </a:solidFill>
                <a:latin typeface="NikoshBAN" panose="02000000000000000000"/>
              </a:rPr>
              <a:t>পারবে</a:t>
            </a:r>
            <a:r>
              <a:rPr lang="en-US" sz="3600" b="1" dirty="0">
                <a:solidFill>
                  <a:schemeClr val="accent4">
                    <a:lumMod val="50000"/>
                  </a:schemeClr>
                </a:solidFill>
                <a:latin typeface="NikoshBAN" panose="02000000000000000000"/>
              </a:rPr>
              <a:t>;</a:t>
            </a:r>
          </a:p>
          <a:p>
            <a:r>
              <a:rPr lang="en-US" sz="3600" b="1" dirty="0">
                <a:solidFill>
                  <a:srgbClr val="00B050"/>
                </a:solidFill>
                <a:latin typeface="NikoshBAN" panose="02000000000000000000"/>
              </a:rPr>
              <a:t>২।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/>
              </a:rPr>
              <a:t>বাংলাদেশ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/>
              </a:rPr>
              <a:t>কেন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/>
              </a:rPr>
              <a:t>একটি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/>
              </a:rPr>
              <a:t>রাষ্ট্র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/>
              </a:rPr>
              <a:t>তা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/>
              </a:rPr>
              <a:t>বিশ্লেষণ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/>
              </a:rPr>
              <a:t>করতে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rgbClr val="00B050"/>
                </a:solidFill>
                <a:latin typeface="NikoshBAN" panose="02000000000000000000"/>
              </a:rPr>
              <a:t>পারবে</a:t>
            </a:r>
            <a:r>
              <a:rPr lang="en-US" sz="3600" b="1" dirty="0">
                <a:solidFill>
                  <a:srgbClr val="00B050"/>
                </a:solidFill>
                <a:latin typeface="NikoshBAN" panose="02000000000000000000"/>
              </a:rPr>
              <a:t>; </a:t>
            </a:r>
          </a:p>
          <a:p>
            <a:r>
              <a:rPr lang="en-US" sz="3600" b="1" dirty="0">
                <a:solidFill>
                  <a:srgbClr val="0070C0"/>
                </a:solidFill>
                <a:latin typeface="NikoshBAN" panose="02000000000000000000"/>
              </a:rPr>
              <a:t>৩। </a:t>
            </a:r>
            <a:r>
              <a:rPr lang="en-US" sz="3600" b="1" dirty="0" err="1">
                <a:solidFill>
                  <a:srgbClr val="0070C0"/>
                </a:solidFill>
                <a:latin typeface="NikoshBAN" panose="02000000000000000000"/>
              </a:rPr>
              <a:t>রাষ্ট্রের</a:t>
            </a:r>
            <a:r>
              <a:rPr lang="en-US" sz="3600" b="1" dirty="0">
                <a:solidFill>
                  <a:srgbClr val="0070C0"/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NikoshBAN" panose="02000000000000000000"/>
              </a:rPr>
              <a:t>উপাদান</a:t>
            </a:r>
            <a:r>
              <a:rPr lang="en-US" sz="3600" b="1" dirty="0">
                <a:solidFill>
                  <a:srgbClr val="0070C0"/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NikoshBAN" panose="02000000000000000000"/>
              </a:rPr>
              <a:t>সমূহের</a:t>
            </a:r>
            <a:r>
              <a:rPr lang="en-US" sz="3600" b="1" dirty="0">
                <a:solidFill>
                  <a:srgbClr val="0070C0"/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NikoshBAN" panose="02000000000000000000"/>
              </a:rPr>
              <a:t>ধারণা</a:t>
            </a:r>
            <a:r>
              <a:rPr lang="en-US" sz="3600" b="1" dirty="0">
                <a:solidFill>
                  <a:srgbClr val="0070C0"/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NikoshBAN" panose="02000000000000000000"/>
              </a:rPr>
              <a:t>বর্ণনা</a:t>
            </a:r>
            <a:r>
              <a:rPr lang="en-US" sz="3600" b="1" dirty="0">
                <a:solidFill>
                  <a:srgbClr val="0070C0"/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NikoshBAN" panose="02000000000000000000"/>
              </a:rPr>
              <a:t>করতে</a:t>
            </a:r>
            <a:r>
              <a:rPr lang="en-US" sz="3600" b="1" dirty="0">
                <a:solidFill>
                  <a:srgbClr val="0070C0"/>
                </a:solidFill>
                <a:latin typeface="NikoshBAN" panose="02000000000000000000"/>
              </a:rPr>
              <a:t> </a:t>
            </a:r>
            <a:r>
              <a:rPr lang="en-US" sz="3600" b="1" dirty="0" err="1">
                <a:solidFill>
                  <a:srgbClr val="0070C0"/>
                </a:solidFill>
                <a:latin typeface="NikoshBAN" panose="02000000000000000000"/>
              </a:rPr>
              <a:t>পারবে</a:t>
            </a:r>
            <a:r>
              <a:rPr lang="en-US" sz="3600" b="1" dirty="0">
                <a:solidFill>
                  <a:srgbClr val="0070C0"/>
                </a:solidFill>
                <a:latin typeface="NikoshBAN" panose="02000000000000000000"/>
              </a:rPr>
              <a:t>;   </a:t>
            </a:r>
          </a:p>
          <a:p>
            <a:r>
              <a:rPr lang="en-US" sz="3200" dirty="0">
                <a:latin typeface="NikoshBAN" panose="02000000000000000000"/>
              </a:rPr>
              <a:t>     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956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2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" grpId="0" animBg="1"/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543E4C2B-5F7B-9383-8949-B29A12A8F2A5}"/>
              </a:ext>
            </a:extLst>
          </p:cNvPr>
          <p:cNvSpPr/>
          <p:nvPr/>
        </p:nvSpPr>
        <p:spPr>
          <a:xfrm>
            <a:off x="3902467" y="82193"/>
            <a:ext cx="4768922" cy="1068513"/>
          </a:xfrm>
          <a:prstGeom prst="ellipse">
            <a:avLst/>
          </a:prstGeom>
          <a:solidFill>
            <a:schemeClr val="accent2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solidFill>
                  <a:schemeClr val="tx1"/>
                </a:solidFill>
                <a:latin typeface=" NikoshBaN"/>
              </a:rPr>
              <a:t>রাষ্ট্রের</a:t>
            </a:r>
            <a:r>
              <a:rPr lang="en-US" sz="4000" b="1" dirty="0">
                <a:solidFill>
                  <a:schemeClr val="tx1"/>
                </a:solidFill>
                <a:latin typeface=" NikoshBaN"/>
              </a:rPr>
              <a:t> </a:t>
            </a:r>
            <a:r>
              <a:rPr lang="en-US" sz="4000" b="1" dirty="0" err="1">
                <a:solidFill>
                  <a:schemeClr val="tx1"/>
                </a:solidFill>
                <a:latin typeface=" NikoshBaN"/>
              </a:rPr>
              <a:t>ধারণা</a:t>
            </a:r>
            <a:r>
              <a:rPr lang="en-US" sz="4000" b="1" dirty="0">
                <a:solidFill>
                  <a:schemeClr val="tx1"/>
                </a:solidFill>
                <a:latin typeface=" NikoshBaN"/>
              </a:rPr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7352D4B-069B-6AF7-C045-3E4E0157CD1A}"/>
              </a:ext>
            </a:extLst>
          </p:cNvPr>
          <p:cNvSpPr txBox="1"/>
          <p:nvPr/>
        </p:nvSpPr>
        <p:spPr>
          <a:xfrm>
            <a:off x="133564" y="1277448"/>
            <a:ext cx="12058436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600" dirty="0" err="1">
                <a:latin typeface=" NikoshBaN"/>
              </a:rPr>
              <a:t>অ্যারিস্টটলের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মতে</a:t>
            </a:r>
            <a:r>
              <a:rPr lang="en-US" sz="3600" dirty="0">
                <a:latin typeface=" NikoshBaN"/>
              </a:rPr>
              <a:t>, “</a:t>
            </a:r>
            <a:r>
              <a:rPr lang="en-US" sz="3600" dirty="0" err="1">
                <a:latin typeface=" NikoshBaN"/>
              </a:rPr>
              <a:t>স্বয়ংসম্পূর্ণ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জীবনের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জন্য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কতিপয়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পরিবার</a:t>
            </a:r>
            <a:r>
              <a:rPr lang="en-US" sz="3600" dirty="0">
                <a:latin typeface=" NikoshBaN"/>
              </a:rPr>
              <a:t> ও </a:t>
            </a:r>
            <a:r>
              <a:rPr lang="en-US" sz="3600" dirty="0" err="1">
                <a:latin typeface=" NikoshBaN"/>
              </a:rPr>
              <a:t>গ্রামের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সমন্বয়ে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গঠিত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সংগঠনই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রাষ্ট্র</a:t>
            </a:r>
            <a:r>
              <a:rPr lang="en-US" sz="3600" dirty="0">
                <a:latin typeface=" NikoshBaN"/>
              </a:rPr>
              <a:t>।’’</a:t>
            </a:r>
          </a:p>
          <a:p>
            <a:pPr algn="just"/>
            <a:endParaRPr lang="en-US" sz="3600" dirty="0">
              <a:latin typeface=" NikoshBaN"/>
            </a:endParaRPr>
          </a:p>
          <a:p>
            <a:pPr algn="just"/>
            <a:endParaRPr lang="en-US" sz="3600" dirty="0">
              <a:latin typeface=" NikoshBaN"/>
            </a:endParaRPr>
          </a:p>
          <a:p>
            <a:pPr algn="just"/>
            <a:r>
              <a:rPr lang="en-US" sz="3600" dirty="0" err="1">
                <a:latin typeface=" NikoshBaN"/>
              </a:rPr>
              <a:t>রাষ্ট্র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হলো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একটি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ভূখন্ডভিত্তিক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সমাজ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বিশেষ</a:t>
            </a:r>
            <a:r>
              <a:rPr lang="en-US" sz="3600" dirty="0">
                <a:latin typeface=" NikoshBaN"/>
              </a:rPr>
              <a:t>, </a:t>
            </a:r>
            <a:r>
              <a:rPr lang="en-US" sz="3600" dirty="0" err="1">
                <a:latin typeface=" NikoshBaN"/>
              </a:rPr>
              <a:t>যার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সংগঠিত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সরকার</a:t>
            </a:r>
            <a:r>
              <a:rPr lang="en-US" sz="3600" dirty="0">
                <a:latin typeface=" NikoshBaN"/>
              </a:rPr>
              <a:t> ও </a:t>
            </a:r>
            <a:r>
              <a:rPr lang="en-US" sz="3600" dirty="0" err="1">
                <a:latin typeface=" NikoshBaN"/>
              </a:rPr>
              <a:t>জনসমষ্টি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রয়েছে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এবং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যার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নিজস্ব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ভৌগলিক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এলাকার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মধ্যে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অন্যান্য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সকল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প্রতিষ্ঠানের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ওপর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সার্বভৌম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ক্ষমতা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প্রতিষ্ঠিত</a:t>
            </a:r>
            <a:r>
              <a:rPr lang="en-US" sz="3600" dirty="0">
                <a:latin typeface=" NikoshBaN"/>
              </a:rPr>
              <a:t> </a:t>
            </a:r>
            <a:r>
              <a:rPr lang="en-US" sz="3600" dirty="0" err="1">
                <a:latin typeface=" NikoshBaN"/>
              </a:rPr>
              <a:t>আছে</a:t>
            </a:r>
            <a:r>
              <a:rPr lang="en-US" sz="3600" dirty="0">
                <a:latin typeface=" NikoshBaN"/>
              </a:rPr>
              <a:t>। 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347782580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75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75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7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88E1A5-FFD1-6CD5-AC39-95DEAE56E8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Arrow: Quad 4">
            <a:extLst>
              <a:ext uri="{FF2B5EF4-FFF2-40B4-BE49-F238E27FC236}">
                <a16:creationId xmlns:a16="http://schemas.microsoft.com/office/drawing/2014/main" id="{69EDE94A-57FC-2D5D-8463-0581B0A3FEBE}"/>
              </a:ext>
            </a:extLst>
          </p:cNvPr>
          <p:cNvSpPr/>
          <p:nvPr/>
        </p:nvSpPr>
        <p:spPr>
          <a:xfrm>
            <a:off x="3430712" y="988887"/>
            <a:ext cx="5330575" cy="4880226"/>
          </a:xfrm>
          <a:prstGeom prst="quadArrow">
            <a:avLst/>
          </a:prstGeom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bg1"/>
                </a:solidFill>
                <a:latin typeface=" NikoshBaN"/>
              </a:rPr>
              <a:t>রাষ্ট্রের</a:t>
            </a:r>
            <a:r>
              <a:rPr lang="en-US" sz="2800" dirty="0">
                <a:solidFill>
                  <a:schemeClr val="bg1"/>
                </a:solidFill>
                <a:latin typeface=" NikoshBaN"/>
              </a:rPr>
              <a:t> </a:t>
            </a:r>
            <a:r>
              <a:rPr lang="en-US" sz="2800" dirty="0" err="1">
                <a:solidFill>
                  <a:schemeClr val="bg1"/>
                </a:solidFill>
                <a:latin typeface=" NikoshBaN"/>
              </a:rPr>
              <a:t>উপাদান</a:t>
            </a:r>
            <a:endParaRPr lang="en-US" sz="2800" dirty="0">
              <a:solidFill>
                <a:schemeClr val="bg1"/>
              </a:solidFill>
              <a:latin typeface=" NikoshBaN"/>
            </a:endParaRPr>
          </a:p>
          <a:p>
            <a:pPr algn="ctr"/>
            <a:r>
              <a:rPr lang="en-US" sz="3200" b="1" dirty="0">
                <a:solidFill>
                  <a:srgbClr val="00B0F0"/>
                </a:solidFill>
                <a:latin typeface=" NikoshBaN"/>
              </a:rPr>
              <a:t>৪ </a:t>
            </a:r>
            <a:r>
              <a:rPr lang="en-US" sz="3200" b="1" dirty="0" err="1">
                <a:solidFill>
                  <a:srgbClr val="00B0F0"/>
                </a:solidFill>
                <a:latin typeface=" NikoshBaN"/>
              </a:rPr>
              <a:t>টি</a:t>
            </a:r>
            <a:endParaRPr lang="en-US" sz="2000" b="1" dirty="0">
              <a:solidFill>
                <a:srgbClr val="00B0F0"/>
              </a:solidFill>
              <a:latin typeface=" NikoshBaN"/>
            </a:endParaRPr>
          </a:p>
        </p:txBody>
      </p:sp>
      <p:sp>
        <p:nvSpPr>
          <p:cNvPr id="6" name="Flowchart: Decision 5">
            <a:extLst>
              <a:ext uri="{FF2B5EF4-FFF2-40B4-BE49-F238E27FC236}">
                <a16:creationId xmlns:a16="http://schemas.microsoft.com/office/drawing/2014/main" id="{8B940905-858B-BA4A-F35E-6F0B8C4437AE}"/>
              </a:ext>
            </a:extLst>
          </p:cNvPr>
          <p:cNvSpPr/>
          <p:nvPr/>
        </p:nvSpPr>
        <p:spPr>
          <a:xfrm>
            <a:off x="4438437" y="0"/>
            <a:ext cx="3328826" cy="988887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 NikoshBaN"/>
              </a:rPr>
              <a:t>১। </a:t>
            </a:r>
            <a:r>
              <a:rPr lang="en-US" sz="2400" dirty="0" err="1">
                <a:latin typeface=" NikoshBaN"/>
              </a:rPr>
              <a:t>জনসমষ্টি</a:t>
            </a:r>
            <a:endParaRPr lang="en-US" sz="2400" dirty="0">
              <a:latin typeface=" NikoshBaN"/>
            </a:endParaRPr>
          </a:p>
        </p:txBody>
      </p:sp>
      <p:sp>
        <p:nvSpPr>
          <p:cNvPr id="7" name="Flowchart: Decision 6">
            <a:extLst>
              <a:ext uri="{FF2B5EF4-FFF2-40B4-BE49-F238E27FC236}">
                <a16:creationId xmlns:a16="http://schemas.microsoft.com/office/drawing/2014/main" id="{EBC19DAF-78C4-92AE-D29E-9E862DF4D242}"/>
              </a:ext>
            </a:extLst>
          </p:cNvPr>
          <p:cNvSpPr/>
          <p:nvPr/>
        </p:nvSpPr>
        <p:spPr>
          <a:xfrm>
            <a:off x="4372508" y="5869113"/>
            <a:ext cx="3446981" cy="869879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 NikoshBaN"/>
              </a:rPr>
              <a:t>৩।</a:t>
            </a:r>
          </a:p>
          <a:p>
            <a:pPr algn="ctr"/>
            <a:r>
              <a:rPr lang="en-US" sz="2400" dirty="0" err="1">
                <a:latin typeface=" NikoshBaN"/>
              </a:rPr>
              <a:t>সরকার</a:t>
            </a:r>
            <a:endParaRPr lang="en-US" sz="2400" dirty="0">
              <a:latin typeface=" NikoshBaN"/>
            </a:endParaRPr>
          </a:p>
        </p:txBody>
      </p:sp>
      <p:sp>
        <p:nvSpPr>
          <p:cNvPr id="8" name="Flowchart: Decision 7">
            <a:extLst>
              <a:ext uri="{FF2B5EF4-FFF2-40B4-BE49-F238E27FC236}">
                <a16:creationId xmlns:a16="http://schemas.microsoft.com/office/drawing/2014/main" id="{1F05D1D2-4540-EE86-DB09-884779E4CB0A}"/>
              </a:ext>
            </a:extLst>
          </p:cNvPr>
          <p:cNvSpPr/>
          <p:nvPr/>
        </p:nvSpPr>
        <p:spPr>
          <a:xfrm>
            <a:off x="0" y="2884522"/>
            <a:ext cx="3430712" cy="1088954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 NikoshBaN"/>
              </a:rPr>
              <a:t>৪। </a:t>
            </a:r>
          </a:p>
          <a:p>
            <a:pPr algn="ctr"/>
            <a:r>
              <a:rPr lang="en-US" sz="2400" dirty="0" err="1">
                <a:latin typeface=" NikoshBaN"/>
              </a:rPr>
              <a:t>সার্বভৌমত্ব</a:t>
            </a:r>
            <a:endParaRPr lang="en-US" sz="2400" dirty="0">
              <a:latin typeface=" NikoshBaN"/>
            </a:endParaRPr>
          </a:p>
        </p:txBody>
      </p:sp>
      <p:sp>
        <p:nvSpPr>
          <p:cNvPr id="9" name="Flowchart: Decision 8">
            <a:extLst>
              <a:ext uri="{FF2B5EF4-FFF2-40B4-BE49-F238E27FC236}">
                <a16:creationId xmlns:a16="http://schemas.microsoft.com/office/drawing/2014/main" id="{EAD29FA6-840E-4B15-0708-FBF81703F6D0}"/>
              </a:ext>
            </a:extLst>
          </p:cNvPr>
          <p:cNvSpPr/>
          <p:nvPr/>
        </p:nvSpPr>
        <p:spPr>
          <a:xfrm>
            <a:off x="8761287" y="2784938"/>
            <a:ext cx="3430713" cy="1288123"/>
          </a:xfrm>
          <a:prstGeom prst="flowChartDecision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latin typeface=" NikoshBaN"/>
              </a:rPr>
              <a:t>২। </a:t>
            </a:r>
            <a:r>
              <a:rPr lang="en-US" sz="2400" dirty="0" err="1">
                <a:latin typeface=" NikoshBaN"/>
              </a:rPr>
              <a:t>নিদিষ্ট</a:t>
            </a:r>
            <a:r>
              <a:rPr lang="en-US" sz="2400" dirty="0">
                <a:latin typeface=" NikoshBaN"/>
              </a:rPr>
              <a:t> </a:t>
            </a:r>
            <a:r>
              <a:rPr lang="en-US" sz="2400" dirty="0" err="1">
                <a:latin typeface=" NikoshBaN"/>
              </a:rPr>
              <a:t>ভূখণ্ড</a:t>
            </a:r>
            <a:endParaRPr lang="en-US" dirty="0">
              <a:latin typeface=" 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418845242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87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341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45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245" tmFilter="0, 0; 0.125,0.2665; 0.25,0.4; 0.375,0.465; 0.5,0.5;  0.625,0.535; 0.75,0.6; 0.875,0.7335; 1,1">
                                          <p:stCondLst>
                                            <p:cond delay="124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622" tmFilter="0, 0; 0.125,0.2665; 0.25,0.4; 0.375,0.465; 0.5,0.5;  0.625,0.535; 0.75,0.6; 0.875,0.7335; 1,1">
                                          <p:stCondLst>
                                            <p:cond delay="2483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308" tmFilter="0, 0; 0.125,0.2665; 0.25,0.4; 0.375,0.465; 0.5,0.5;  0.625,0.535; 0.75,0.6; 0.875,0.7335; 1,1">
                                          <p:stCondLst>
                                            <p:cond delay="3105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49">
                                          <p:stCondLst>
                                            <p:cond delay="121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311" decel="50000">
                                          <p:stCondLst>
                                            <p:cond delay="12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49">
                                          <p:stCondLst>
                                            <p:cond delay="246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311" decel="50000">
                                          <p:stCondLst>
                                            <p:cond delay="250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49">
                                          <p:stCondLst>
                                            <p:cond delay="307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311" decel="50000">
                                          <p:stCondLst>
                                            <p:cond delay="3127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49">
                                          <p:stCondLst>
                                            <p:cond delay="339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311" decel="50000">
                                          <p:stCondLst>
                                            <p:cond delay="343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3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37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37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75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0" dur="2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6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45" presetClass="entr" presetSubtype="0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37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3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3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37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7" dur="375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75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D74ACBDD-A2DC-48F4-6EDA-1E624151FB6C}"/>
              </a:ext>
            </a:extLst>
          </p:cNvPr>
          <p:cNvSpPr/>
          <p:nvPr/>
        </p:nvSpPr>
        <p:spPr>
          <a:xfrm>
            <a:off x="1736332" y="82193"/>
            <a:ext cx="8969340" cy="1191803"/>
          </a:xfrm>
          <a:prstGeom prst="ellipse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latin typeface=" NikoshBaN"/>
              </a:rPr>
              <a:t>বাংলাদেশ</a:t>
            </a:r>
            <a:r>
              <a:rPr lang="en-US" sz="4800" b="1" dirty="0">
                <a:latin typeface=" NikoshBaN"/>
              </a:rPr>
              <a:t> </a:t>
            </a:r>
            <a:r>
              <a:rPr lang="en-US" sz="4800" b="1" dirty="0" err="1">
                <a:latin typeface=" NikoshBaN"/>
              </a:rPr>
              <a:t>কি</a:t>
            </a:r>
            <a:r>
              <a:rPr lang="en-US" sz="4800" b="1" dirty="0">
                <a:latin typeface=" NikoshBaN"/>
              </a:rPr>
              <a:t> </a:t>
            </a:r>
            <a:r>
              <a:rPr lang="en-US" sz="4800" b="1" dirty="0">
                <a:solidFill>
                  <a:srgbClr val="00B0F0"/>
                </a:solidFill>
                <a:latin typeface=" NikoshBaN"/>
              </a:rPr>
              <a:t>‘’</a:t>
            </a:r>
            <a:r>
              <a:rPr lang="en-US" sz="4800" b="1" dirty="0" err="1">
                <a:solidFill>
                  <a:srgbClr val="00B0F0"/>
                </a:solidFill>
                <a:latin typeface=" NikoshBaN"/>
              </a:rPr>
              <a:t>রাষ্ট্র</a:t>
            </a:r>
            <a:r>
              <a:rPr lang="en-US" sz="4800" b="1" dirty="0">
                <a:solidFill>
                  <a:srgbClr val="00B0F0"/>
                </a:solidFill>
                <a:latin typeface=" NikoshBaN"/>
              </a:rPr>
              <a:t>’’</a:t>
            </a:r>
            <a:endParaRPr lang="en-US" sz="2800" b="1" dirty="0">
              <a:solidFill>
                <a:srgbClr val="00B0F0"/>
              </a:solidFill>
              <a:latin typeface=" NikoshBaN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E5F9F10-C980-3E24-821B-291947BD303C}"/>
              </a:ext>
            </a:extLst>
          </p:cNvPr>
          <p:cNvSpPr txBox="1"/>
          <p:nvPr/>
        </p:nvSpPr>
        <p:spPr>
          <a:xfrm>
            <a:off x="137536" y="1595021"/>
            <a:ext cx="1205446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dirty="0" err="1">
                <a:latin typeface=" NikoshBaN"/>
              </a:rPr>
              <a:t>বাংলাদেশ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একটি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স্বাধীন</a:t>
            </a:r>
            <a:r>
              <a:rPr lang="en-US" sz="2800" dirty="0">
                <a:latin typeface=" NikoshBaN"/>
              </a:rPr>
              <a:t> ও </a:t>
            </a:r>
            <a:r>
              <a:rPr lang="en-US" sz="2800" dirty="0" err="1">
                <a:latin typeface=" NikoshBaN"/>
              </a:rPr>
              <a:t>সার্বভৌম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রাষ্ট্র</a:t>
            </a:r>
            <a:r>
              <a:rPr lang="en-US" sz="2800" dirty="0">
                <a:latin typeface=" NikoshBaN"/>
              </a:rPr>
              <a:t>। </a:t>
            </a:r>
            <a:r>
              <a:rPr lang="en-US" sz="2800" dirty="0" err="1">
                <a:latin typeface=" NikoshBaN"/>
              </a:rPr>
              <a:t>একটি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রাষ্ট্র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হিসেবে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প্রতিষ্ঠিত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হওয়ার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জন্য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যেসব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উপাদান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দরকার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তার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সবগুলোই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বাংলাদেশের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রয়েছে</a:t>
            </a:r>
            <a:r>
              <a:rPr lang="en-US" sz="2800" dirty="0">
                <a:latin typeface=" NikoshBaN"/>
              </a:rPr>
              <a:t>। </a:t>
            </a:r>
            <a:r>
              <a:rPr lang="en-US" sz="2800" dirty="0" err="1">
                <a:latin typeface=" NikoshBaN"/>
              </a:rPr>
              <a:t>বাংলাদেশের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জনসংখ্যা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বিশাল</a:t>
            </a:r>
            <a:r>
              <a:rPr lang="en-US" sz="2800" dirty="0">
                <a:latin typeface=" NikoshBaN"/>
              </a:rPr>
              <a:t>। </a:t>
            </a:r>
            <a:r>
              <a:rPr lang="en-US" sz="2800" dirty="0" err="1">
                <a:latin typeface=" NikoshBaN"/>
              </a:rPr>
              <a:t>বিশ্বের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অষ্টম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জনবহুল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রাষ্ট্র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হলো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বাংলাদেশ</a:t>
            </a:r>
            <a:r>
              <a:rPr lang="en-US" sz="2800" dirty="0">
                <a:latin typeface=" NikoshBaN"/>
              </a:rPr>
              <a:t>। </a:t>
            </a:r>
            <a:r>
              <a:rPr lang="en-US" sz="2800" dirty="0" err="1">
                <a:latin typeface=" NikoshBaN"/>
              </a:rPr>
              <a:t>বাংলাদেশের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একটি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নিদিষ্ট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ভূখণ্ড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রয়েছে</a:t>
            </a:r>
            <a:r>
              <a:rPr lang="en-US" sz="2800" dirty="0">
                <a:latin typeface=" NikoshBaN"/>
              </a:rPr>
              <a:t>। </a:t>
            </a:r>
            <a:r>
              <a:rPr lang="en-US" sz="2800" dirty="0" err="1">
                <a:latin typeface=" NikoshBaN"/>
              </a:rPr>
              <a:t>যার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স্থল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সীমার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আয়তন</a:t>
            </a:r>
            <a:r>
              <a:rPr lang="en-US" sz="2800" dirty="0">
                <a:latin typeface=" NikoshBaN"/>
              </a:rPr>
              <a:t> ১,৪৭,৫৭০ </a:t>
            </a:r>
            <a:r>
              <a:rPr lang="en-US" sz="2800" dirty="0" err="1">
                <a:latin typeface=" NikoshBaN"/>
              </a:rPr>
              <a:t>বর্গ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কিলোমিটার</a:t>
            </a:r>
            <a:r>
              <a:rPr lang="en-US" sz="2800" dirty="0">
                <a:latin typeface=" NikoshBaN"/>
              </a:rPr>
              <a:t>। </a:t>
            </a:r>
            <a:r>
              <a:rPr lang="en-US" sz="2800" dirty="0" err="1">
                <a:latin typeface=" NikoshBaN"/>
              </a:rPr>
              <a:t>বাংলাদেশের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সরকার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ব্যবস্থা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মন্ত্রীপরিষদ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শাসিত</a:t>
            </a:r>
            <a:r>
              <a:rPr lang="en-US" sz="2800" dirty="0">
                <a:latin typeface=" NikoshBaN"/>
              </a:rPr>
              <a:t>। </a:t>
            </a:r>
            <a:r>
              <a:rPr lang="en-US" sz="2800" dirty="0" err="1">
                <a:latin typeface=" NikoshBaN"/>
              </a:rPr>
              <a:t>এর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নাম</a:t>
            </a:r>
            <a:r>
              <a:rPr lang="en-US" sz="2800" dirty="0">
                <a:latin typeface=" NikoshBaN"/>
              </a:rPr>
              <a:t> ‘</a:t>
            </a:r>
            <a:r>
              <a:rPr lang="en-US" sz="2800" dirty="0" err="1">
                <a:latin typeface=" NikoshBaN"/>
              </a:rPr>
              <a:t>গণপ্রজাতন্ত্রী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বাংলাদেশ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সরকার</a:t>
            </a:r>
            <a:r>
              <a:rPr lang="en-US" sz="2800" dirty="0">
                <a:latin typeface=" NikoshBaN"/>
              </a:rPr>
              <a:t>’। </a:t>
            </a:r>
            <a:r>
              <a:rPr lang="en-US" sz="2800" dirty="0" err="1">
                <a:latin typeface=" NikoshBaN"/>
              </a:rPr>
              <a:t>রাষ্ট্র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হিসেবে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বাংলাদেশ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সার্বভৌম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ক্ষমতার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অধিকারী</a:t>
            </a:r>
            <a:r>
              <a:rPr lang="en-US" sz="2800" dirty="0">
                <a:latin typeface=" NikoshBaN"/>
              </a:rPr>
              <a:t>।</a:t>
            </a:r>
          </a:p>
          <a:p>
            <a:pPr algn="just"/>
            <a:r>
              <a:rPr lang="en-US" sz="2800" dirty="0">
                <a:latin typeface=" NikoshBaN"/>
              </a:rPr>
              <a:t>      </a:t>
            </a:r>
          </a:p>
          <a:p>
            <a:pPr algn="just"/>
            <a:r>
              <a:rPr lang="en-US" sz="2800" dirty="0" err="1">
                <a:latin typeface=" NikoshBaN"/>
              </a:rPr>
              <a:t>উপরের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আলোচনার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এটাই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বলা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যায়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যে</a:t>
            </a:r>
            <a:r>
              <a:rPr lang="en-US" sz="2800" dirty="0">
                <a:latin typeface=" NikoshBaN"/>
              </a:rPr>
              <a:t>, </a:t>
            </a:r>
            <a:r>
              <a:rPr lang="en-US" sz="2800" dirty="0" err="1">
                <a:latin typeface=" NikoshBaN"/>
              </a:rPr>
              <a:t>রাষ্ট্রের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সবগুলো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উপাদান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বাংলাদেশে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বিদ্যমান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সুতরাং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বাংলাদেশ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একটি</a:t>
            </a:r>
            <a:r>
              <a:rPr lang="en-US" sz="2800" dirty="0">
                <a:latin typeface=" NikoshBaN"/>
              </a:rPr>
              <a:t> </a:t>
            </a:r>
            <a:r>
              <a:rPr lang="en-US" sz="2800" dirty="0" err="1">
                <a:latin typeface=" NikoshBaN"/>
              </a:rPr>
              <a:t>রাষ্ট্র</a:t>
            </a:r>
            <a:r>
              <a:rPr lang="en-US" sz="2800" dirty="0">
                <a:latin typeface=" NikoshBaN"/>
              </a:rPr>
              <a:t>। 			</a:t>
            </a:r>
          </a:p>
        </p:txBody>
      </p:sp>
    </p:spTree>
    <p:extLst>
      <p:ext uri="{BB962C8B-B14F-4D97-AF65-F5344CB8AC3E}">
        <p14:creationId xmlns:p14="http://schemas.microsoft.com/office/powerpoint/2010/main" val="130577401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3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3" presetClass="entr" presetSubtype="16" fill="hold" nodeType="click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FCA70575-E563-595E-5ACD-901390971C34}"/>
              </a:ext>
            </a:extLst>
          </p:cNvPr>
          <p:cNvSpPr/>
          <p:nvPr/>
        </p:nvSpPr>
        <p:spPr>
          <a:xfrm>
            <a:off x="3599380" y="102741"/>
            <a:ext cx="4993240" cy="1058239"/>
          </a:xfrm>
          <a:prstGeom prst="roundRect">
            <a:avLst/>
          </a:prstGeom>
        </p:spPr>
        <p:style>
          <a:lnRef idx="2">
            <a:schemeClr val="accent5">
              <a:shade val="15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7200" b="1" dirty="0" err="1">
                <a:latin typeface=" NikoshBaN"/>
              </a:rPr>
              <a:t>মূল্যায়ন</a:t>
            </a:r>
            <a:r>
              <a:rPr lang="en-US" sz="7200" b="1" dirty="0">
                <a:latin typeface=" NikoshBaN"/>
              </a:rPr>
              <a:t>-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F10330-1C42-59D0-B2EA-51F2A5A6EDDD}"/>
              </a:ext>
            </a:extLst>
          </p:cNvPr>
          <p:cNvSpPr txBox="1"/>
          <p:nvPr/>
        </p:nvSpPr>
        <p:spPr>
          <a:xfrm>
            <a:off x="784260" y="2167847"/>
            <a:ext cx="1062347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solidFill>
                  <a:srgbClr val="0070C0"/>
                </a:solidFill>
                <a:latin typeface=" NikoshBaN"/>
              </a:rPr>
              <a:t>১। </a:t>
            </a:r>
            <a:r>
              <a:rPr lang="en-US" sz="4000" dirty="0" err="1">
                <a:solidFill>
                  <a:srgbClr val="0070C0"/>
                </a:solidFill>
                <a:latin typeface=" NikoshBaN"/>
              </a:rPr>
              <a:t>রাষ্ট্রের</a:t>
            </a:r>
            <a:r>
              <a:rPr lang="en-US" sz="4000" dirty="0">
                <a:solidFill>
                  <a:srgbClr val="0070C0"/>
                </a:solidFill>
                <a:latin typeface=" NikoshBaN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 NikoshBaN"/>
              </a:rPr>
              <a:t>উপাদান</a:t>
            </a:r>
            <a:r>
              <a:rPr lang="en-US" sz="4000" dirty="0">
                <a:solidFill>
                  <a:srgbClr val="0070C0"/>
                </a:solidFill>
                <a:latin typeface=" NikoshBaN"/>
              </a:rPr>
              <a:t> </a:t>
            </a:r>
            <a:r>
              <a:rPr lang="en-US" sz="4000" dirty="0" err="1">
                <a:solidFill>
                  <a:srgbClr val="0070C0"/>
                </a:solidFill>
                <a:latin typeface=" NikoshBaN"/>
              </a:rPr>
              <a:t>কয়টি</a:t>
            </a:r>
            <a:r>
              <a:rPr lang="en-US" sz="4000" dirty="0">
                <a:solidFill>
                  <a:srgbClr val="0070C0"/>
                </a:solidFill>
                <a:latin typeface=" NikoshBaN"/>
              </a:rPr>
              <a:t>? </a:t>
            </a:r>
          </a:p>
          <a:p>
            <a:r>
              <a:rPr lang="en-US" sz="4000" dirty="0">
                <a:solidFill>
                  <a:srgbClr val="FFC000"/>
                </a:solidFill>
                <a:latin typeface=" NikoshBaN"/>
              </a:rPr>
              <a:t>২। </a:t>
            </a:r>
            <a:r>
              <a:rPr lang="en-US" sz="4000" dirty="0" err="1">
                <a:solidFill>
                  <a:srgbClr val="FFC000"/>
                </a:solidFill>
                <a:latin typeface=" NikoshBaN"/>
              </a:rPr>
              <a:t>বাংলাদেশের</a:t>
            </a:r>
            <a:r>
              <a:rPr lang="en-US" sz="4000" dirty="0">
                <a:solidFill>
                  <a:srgbClr val="FFC000"/>
                </a:solidFill>
                <a:latin typeface=" NikoshBaN"/>
              </a:rPr>
              <a:t> </a:t>
            </a:r>
            <a:r>
              <a:rPr lang="en-US" sz="4000" dirty="0" err="1">
                <a:solidFill>
                  <a:srgbClr val="FFC000"/>
                </a:solidFill>
                <a:latin typeface=" NikoshBaN"/>
              </a:rPr>
              <a:t>জন্ম</a:t>
            </a:r>
            <a:r>
              <a:rPr lang="en-US" sz="4000" dirty="0">
                <a:solidFill>
                  <a:srgbClr val="FFC000"/>
                </a:solidFill>
                <a:latin typeface=" NikoshBaN"/>
              </a:rPr>
              <a:t> </a:t>
            </a:r>
            <a:r>
              <a:rPr lang="en-US" sz="4000" dirty="0" err="1">
                <a:solidFill>
                  <a:srgbClr val="FFC000"/>
                </a:solidFill>
                <a:latin typeface=" NikoshBaN"/>
              </a:rPr>
              <a:t>কত</a:t>
            </a:r>
            <a:r>
              <a:rPr lang="en-US" sz="4000" dirty="0">
                <a:solidFill>
                  <a:srgbClr val="FFC000"/>
                </a:solidFill>
                <a:latin typeface=" NikoshBaN"/>
              </a:rPr>
              <a:t> </a:t>
            </a:r>
            <a:r>
              <a:rPr lang="en-US" sz="4000" dirty="0" err="1">
                <a:solidFill>
                  <a:srgbClr val="FFC000"/>
                </a:solidFill>
                <a:latin typeface=" NikoshBaN"/>
              </a:rPr>
              <a:t>সালে</a:t>
            </a:r>
            <a:r>
              <a:rPr lang="en-US" sz="4000" dirty="0">
                <a:solidFill>
                  <a:srgbClr val="FFC000"/>
                </a:solidFill>
                <a:latin typeface=" NikoshBaN"/>
              </a:rPr>
              <a:t>?</a:t>
            </a:r>
          </a:p>
          <a:p>
            <a:r>
              <a:rPr lang="en-US" sz="4000" dirty="0">
                <a:solidFill>
                  <a:srgbClr val="7030A0"/>
                </a:solidFill>
                <a:latin typeface=" NikoshBaN"/>
              </a:rPr>
              <a:t>৩। </a:t>
            </a:r>
            <a:r>
              <a:rPr lang="en-US" sz="4000" dirty="0" err="1">
                <a:solidFill>
                  <a:srgbClr val="7030A0"/>
                </a:solidFill>
                <a:latin typeface=" NikoshBaN"/>
              </a:rPr>
              <a:t>রাষ্ট্রের</a:t>
            </a:r>
            <a:r>
              <a:rPr lang="en-US" sz="4000" dirty="0">
                <a:solidFill>
                  <a:srgbClr val="7030A0"/>
                </a:solidFill>
                <a:latin typeface=" NikoshBaN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 NikoshBaN"/>
              </a:rPr>
              <a:t>উদেশ্য</a:t>
            </a:r>
            <a:r>
              <a:rPr lang="en-US" sz="4000" dirty="0">
                <a:solidFill>
                  <a:srgbClr val="7030A0"/>
                </a:solidFill>
                <a:latin typeface=" NikoshBaN"/>
              </a:rPr>
              <a:t> </a:t>
            </a:r>
            <a:r>
              <a:rPr lang="en-US" sz="4000" dirty="0" err="1">
                <a:solidFill>
                  <a:srgbClr val="7030A0"/>
                </a:solidFill>
                <a:latin typeface=" NikoshBaN"/>
              </a:rPr>
              <a:t>কী</a:t>
            </a:r>
            <a:r>
              <a:rPr lang="en-US" sz="4000" dirty="0">
                <a:solidFill>
                  <a:srgbClr val="7030A0"/>
                </a:solidFill>
                <a:latin typeface=" NikoshBaN"/>
              </a:rPr>
              <a:t>?</a:t>
            </a:r>
          </a:p>
          <a:p>
            <a:r>
              <a:rPr lang="en-US" sz="4000" dirty="0">
                <a:solidFill>
                  <a:srgbClr val="C00000"/>
                </a:solidFill>
                <a:latin typeface=" NikoshBaN"/>
              </a:rPr>
              <a:t>৪। </a:t>
            </a:r>
            <a:r>
              <a:rPr lang="en-US" sz="4000" dirty="0" err="1">
                <a:solidFill>
                  <a:srgbClr val="C00000"/>
                </a:solidFill>
                <a:latin typeface=" NikoshBaN"/>
              </a:rPr>
              <a:t>বাংলাদেশের</a:t>
            </a:r>
            <a:r>
              <a:rPr lang="en-US" sz="4000" dirty="0">
                <a:solidFill>
                  <a:srgbClr val="C00000"/>
                </a:solidFill>
                <a:latin typeface=" NikoshBaN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 NikoshBaN"/>
              </a:rPr>
              <a:t>সাংবিধানিক</a:t>
            </a:r>
            <a:r>
              <a:rPr lang="en-US" sz="4000" dirty="0">
                <a:solidFill>
                  <a:srgbClr val="C00000"/>
                </a:solidFill>
                <a:latin typeface=" NikoshBaN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 NikoshBaN"/>
              </a:rPr>
              <a:t>নাম</a:t>
            </a:r>
            <a:r>
              <a:rPr lang="en-US" sz="4000" dirty="0">
                <a:solidFill>
                  <a:srgbClr val="C00000"/>
                </a:solidFill>
                <a:latin typeface=" NikoshBaN"/>
              </a:rPr>
              <a:t> </a:t>
            </a:r>
            <a:r>
              <a:rPr lang="en-US" sz="4000" dirty="0" err="1">
                <a:solidFill>
                  <a:srgbClr val="C00000"/>
                </a:solidFill>
                <a:latin typeface=" NikoshBaN"/>
              </a:rPr>
              <a:t>কী</a:t>
            </a:r>
            <a:r>
              <a:rPr lang="en-US" sz="4000" dirty="0">
                <a:solidFill>
                  <a:srgbClr val="C00000"/>
                </a:solidFill>
                <a:latin typeface=" NikoshBaN"/>
              </a:rPr>
              <a:t>? </a:t>
            </a:r>
          </a:p>
          <a:p>
            <a:r>
              <a:rPr lang="en-US" sz="4000" dirty="0">
                <a:solidFill>
                  <a:srgbClr val="00B050"/>
                </a:solidFill>
                <a:latin typeface=" NikoshBaN"/>
              </a:rPr>
              <a:t>৫। </a:t>
            </a:r>
            <a:r>
              <a:rPr lang="en-US" sz="4000" dirty="0" err="1">
                <a:solidFill>
                  <a:srgbClr val="00B050"/>
                </a:solidFill>
                <a:latin typeface=" NikoshBaN"/>
              </a:rPr>
              <a:t>রাষ্ট্র</a:t>
            </a:r>
            <a:r>
              <a:rPr lang="en-US" sz="4000" dirty="0">
                <a:solidFill>
                  <a:srgbClr val="00B050"/>
                </a:solidFill>
                <a:latin typeface=" NikoshBaN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 NikoshBaN"/>
              </a:rPr>
              <a:t>কী</a:t>
            </a:r>
            <a:r>
              <a:rPr lang="en-US" sz="4000" dirty="0">
                <a:solidFill>
                  <a:srgbClr val="00B050"/>
                </a:solidFill>
                <a:latin typeface=" NikoshBaN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 NikoshBaN"/>
              </a:rPr>
              <a:t>ধরনের</a:t>
            </a:r>
            <a:r>
              <a:rPr lang="en-US" sz="4000" dirty="0">
                <a:solidFill>
                  <a:srgbClr val="00B050"/>
                </a:solidFill>
                <a:latin typeface=" NikoshBaN"/>
              </a:rPr>
              <a:t> </a:t>
            </a:r>
            <a:r>
              <a:rPr lang="en-US" sz="4000" dirty="0" err="1">
                <a:solidFill>
                  <a:srgbClr val="00B050"/>
                </a:solidFill>
                <a:latin typeface=" NikoshBaN"/>
              </a:rPr>
              <a:t>প্রতিষ্ঠান</a:t>
            </a:r>
            <a:r>
              <a:rPr lang="en-US" sz="4000" dirty="0">
                <a:solidFill>
                  <a:srgbClr val="00B050"/>
                </a:solidFill>
                <a:latin typeface=" NikoshBaN"/>
              </a:rPr>
              <a:t>? </a:t>
            </a:r>
            <a:endParaRPr lang="en-US" dirty="0">
              <a:solidFill>
                <a:srgbClr val="00B050"/>
              </a:solidFill>
              <a:latin typeface=" 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2118005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52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41D12D5D-F426-8C5F-1F66-0C3AD6DC2530}"/>
              </a:ext>
            </a:extLst>
          </p:cNvPr>
          <p:cNvSpPr/>
          <p:nvPr/>
        </p:nvSpPr>
        <p:spPr>
          <a:xfrm>
            <a:off x="1839074" y="92467"/>
            <a:ext cx="8342616" cy="141783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127ABAD-517A-254C-C2E0-50A090DF3ACE}"/>
              </a:ext>
            </a:extLst>
          </p:cNvPr>
          <p:cNvSpPr txBox="1"/>
          <p:nvPr/>
        </p:nvSpPr>
        <p:spPr>
          <a:xfrm>
            <a:off x="3010327" y="416663"/>
            <a:ext cx="634942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b="1" dirty="0" err="1">
                <a:latin typeface=" NikoshBaN"/>
              </a:rPr>
              <a:t>সঠিক</a:t>
            </a:r>
            <a:r>
              <a:rPr lang="en-US" sz="4400" b="1" dirty="0">
                <a:latin typeface=" NikoshBaN"/>
              </a:rPr>
              <a:t> </a:t>
            </a:r>
            <a:r>
              <a:rPr lang="en-US" sz="4400" b="1" dirty="0" err="1">
                <a:latin typeface=" NikoshBaN"/>
              </a:rPr>
              <a:t>উত্তর</a:t>
            </a:r>
            <a:r>
              <a:rPr lang="en-US" sz="4400" b="1" dirty="0">
                <a:latin typeface=" NikoshBaN"/>
              </a:rPr>
              <a:t> </a:t>
            </a:r>
            <a:r>
              <a:rPr lang="en-US" sz="4400" b="1" dirty="0" err="1">
                <a:latin typeface=" NikoshBaN"/>
              </a:rPr>
              <a:t>জেনে</a:t>
            </a:r>
            <a:r>
              <a:rPr lang="en-US" sz="4400" b="1" dirty="0">
                <a:latin typeface=" NikoshBaN"/>
              </a:rPr>
              <a:t> </a:t>
            </a:r>
            <a:r>
              <a:rPr lang="en-US" sz="4400" b="1" dirty="0" err="1">
                <a:latin typeface=" NikoshBaN"/>
              </a:rPr>
              <a:t>নিই</a:t>
            </a:r>
            <a:r>
              <a:rPr lang="en-US" sz="4400" b="1" dirty="0">
                <a:latin typeface=" NikoshBaN"/>
              </a:rPr>
              <a:t>-</a:t>
            </a:r>
            <a:r>
              <a:rPr lang="en-US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576AA3E-2907-4C35-EB76-FFC4AC017344}"/>
              </a:ext>
            </a:extLst>
          </p:cNvPr>
          <p:cNvSpPr txBox="1"/>
          <p:nvPr/>
        </p:nvSpPr>
        <p:spPr>
          <a:xfrm>
            <a:off x="1572332" y="2260315"/>
            <a:ext cx="737607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50"/>
                </a:solidFill>
                <a:latin typeface=" NikoshBaN"/>
              </a:rPr>
              <a:t>১। ৪ </a:t>
            </a:r>
            <a:r>
              <a:rPr lang="en-US" sz="4000" b="1" dirty="0" err="1">
                <a:solidFill>
                  <a:srgbClr val="00B050"/>
                </a:solidFill>
                <a:latin typeface=" NikoshBaN"/>
              </a:rPr>
              <a:t>টি</a:t>
            </a:r>
            <a:r>
              <a:rPr lang="en-US" sz="4000" b="1" dirty="0">
                <a:solidFill>
                  <a:srgbClr val="00B050"/>
                </a:solidFill>
                <a:latin typeface=" NikoshBaN"/>
              </a:rPr>
              <a:t> </a:t>
            </a:r>
          </a:p>
          <a:p>
            <a:r>
              <a:rPr lang="en-US" sz="4000" b="1" dirty="0">
                <a:solidFill>
                  <a:schemeClr val="accent2"/>
                </a:solidFill>
                <a:latin typeface=" NikoshBaN"/>
              </a:rPr>
              <a:t>২। ১৯৭১ </a:t>
            </a:r>
            <a:r>
              <a:rPr lang="en-US" sz="4000" b="1" dirty="0" err="1">
                <a:solidFill>
                  <a:schemeClr val="accent2"/>
                </a:solidFill>
                <a:latin typeface=" NikoshBaN"/>
              </a:rPr>
              <a:t>সালের</a:t>
            </a:r>
            <a:r>
              <a:rPr lang="en-US" sz="4000" b="1" dirty="0">
                <a:solidFill>
                  <a:schemeClr val="accent2"/>
                </a:solidFill>
                <a:latin typeface=" NikoshBaN"/>
              </a:rPr>
              <a:t> ১৬ই </a:t>
            </a:r>
            <a:r>
              <a:rPr lang="en-US" sz="4000" b="1" dirty="0" err="1">
                <a:solidFill>
                  <a:schemeClr val="accent2"/>
                </a:solidFill>
                <a:latin typeface=" NikoshBaN"/>
              </a:rPr>
              <a:t>ডিসেম্বর</a:t>
            </a:r>
            <a:r>
              <a:rPr lang="en-US" sz="4000" b="1" dirty="0">
                <a:solidFill>
                  <a:schemeClr val="accent2"/>
                </a:solidFill>
                <a:latin typeface=" NikoshBaN"/>
              </a:rPr>
              <a:t> </a:t>
            </a:r>
          </a:p>
          <a:p>
            <a:r>
              <a:rPr lang="en-US" sz="4000" b="1" dirty="0">
                <a:solidFill>
                  <a:srgbClr val="0070C0"/>
                </a:solidFill>
                <a:latin typeface=" NikoshBaN"/>
              </a:rPr>
              <a:t>৩। </a:t>
            </a:r>
            <a:r>
              <a:rPr lang="en-US" sz="4000" b="1" dirty="0" err="1">
                <a:solidFill>
                  <a:srgbClr val="0070C0"/>
                </a:solidFill>
                <a:latin typeface=" NikoshBaN"/>
              </a:rPr>
              <a:t>কল্যাণ</a:t>
            </a:r>
            <a:r>
              <a:rPr lang="en-US" sz="4000" b="1" dirty="0">
                <a:solidFill>
                  <a:srgbClr val="0070C0"/>
                </a:solidFill>
                <a:latin typeface=" NikoshBaN"/>
              </a:rPr>
              <a:t> </a:t>
            </a:r>
            <a:r>
              <a:rPr lang="en-US" sz="4000" b="1" dirty="0" err="1">
                <a:solidFill>
                  <a:srgbClr val="0070C0"/>
                </a:solidFill>
                <a:latin typeface=" NikoshBaN"/>
              </a:rPr>
              <a:t>সাধন</a:t>
            </a:r>
            <a:endParaRPr lang="en-US" sz="4000" b="1" dirty="0">
              <a:solidFill>
                <a:srgbClr val="0070C0"/>
              </a:solidFill>
              <a:latin typeface=" NikoshBaN"/>
            </a:endParaRPr>
          </a:p>
          <a:p>
            <a:r>
              <a:rPr lang="en-US" sz="4000" b="1" dirty="0">
                <a:solidFill>
                  <a:srgbClr val="7030A0"/>
                </a:solidFill>
                <a:latin typeface=" NikoshBaN"/>
              </a:rPr>
              <a:t>৪। </a:t>
            </a:r>
            <a:r>
              <a:rPr lang="en-US" sz="4000" b="1" dirty="0" err="1">
                <a:solidFill>
                  <a:srgbClr val="7030A0"/>
                </a:solidFill>
                <a:latin typeface=" NikoshBaN"/>
              </a:rPr>
              <a:t>গণপ্রজাতন্ত্রী</a:t>
            </a:r>
            <a:r>
              <a:rPr lang="en-US" sz="4000" b="1" dirty="0">
                <a:solidFill>
                  <a:srgbClr val="7030A0"/>
                </a:solidFill>
                <a:latin typeface=" NikoshBaN"/>
              </a:rPr>
              <a:t> </a:t>
            </a:r>
            <a:r>
              <a:rPr lang="en-US" sz="4000" b="1" dirty="0" err="1">
                <a:solidFill>
                  <a:srgbClr val="7030A0"/>
                </a:solidFill>
                <a:latin typeface=" NikoshBaN"/>
              </a:rPr>
              <a:t>বাংলাদেশ</a:t>
            </a:r>
            <a:endParaRPr lang="en-US" sz="4000" b="1" dirty="0">
              <a:latin typeface=" NikoshBaN"/>
            </a:endParaRPr>
          </a:p>
          <a:p>
            <a:r>
              <a:rPr lang="en-US" sz="4000" b="1" dirty="0">
                <a:latin typeface=" NikoshBaN"/>
              </a:rPr>
              <a:t>৫। </a:t>
            </a:r>
            <a:r>
              <a:rPr lang="en-US" sz="4000" b="1" dirty="0" err="1">
                <a:latin typeface=" NikoshBaN"/>
              </a:rPr>
              <a:t>রাজনৈতিক</a:t>
            </a:r>
            <a:r>
              <a:rPr lang="en-US" sz="4000" b="1" dirty="0">
                <a:latin typeface=" NikoshBaN"/>
              </a:rPr>
              <a:t> </a:t>
            </a:r>
          </a:p>
          <a:p>
            <a:r>
              <a:rPr lang="en-US" sz="4000" b="1" dirty="0">
                <a:latin typeface=" NikoshBaN"/>
              </a:rPr>
              <a:t> </a:t>
            </a:r>
            <a:endParaRPr lang="en-US" b="1" dirty="0">
              <a:latin typeface=" 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3262210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50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house.png">
            <a:extLst>
              <a:ext uri="{FF2B5EF4-FFF2-40B4-BE49-F238E27FC236}">
                <a16:creationId xmlns:a16="http://schemas.microsoft.com/office/drawing/2014/main" id="{FCFBFB40-92CA-4FF4-CDDD-1D545768E2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7754" y="119647"/>
            <a:ext cx="5769429" cy="3714071"/>
          </a:xfrm>
          <a:prstGeom prst="rect">
            <a:avLst/>
          </a:prstGeom>
          <a:solidFill>
            <a:srgbClr val="FF0000"/>
          </a:solidFill>
        </p:spPr>
      </p:pic>
      <p:sp>
        <p:nvSpPr>
          <p:cNvPr id="5" name="Oval Callout 5">
            <a:extLst>
              <a:ext uri="{FF2B5EF4-FFF2-40B4-BE49-F238E27FC236}">
                <a16:creationId xmlns:a16="http://schemas.microsoft.com/office/drawing/2014/main" id="{B69E2518-BEE2-3BEE-4A45-881DD1CF2B44}"/>
              </a:ext>
            </a:extLst>
          </p:cNvPr>
          <p:cNvSpPr/>
          <p:nvPr/>
        </p:nvSpPr>
        <p:spPr>
          <a:xfrm>
            <a:off x="6961064" y="119647"/>
            <a:ext cx="5154734" cy="1883228"/>
          </a:xfrm>
          <a:prstGeom prst="wedgeEllipseCallout">
            <a:avLst>
              <a:gd name="adj1" fmla="val -98467"/>
              <a:gd name="adj2" fmla="val 121601"/>
            </a:avLst>
          </a:prstGeom>
          <a:solidFill>
            <a:srgbClr val="00B0F0"/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800" b="1" dirty="0" err="1">
                <a:solidFill>
                  <a:srgbClr val="C00000"/>
                </a:solidFill>
                <a:latin typeface=" NikoshBaN"/>
              </a:rPr>
              <a:t>বাড়ির</a:t>
            </a:r>
            <a:r>
              <a:rPr lang="en-US" sz="4800" b="1" dirty="0">
                <a:solidFill>
                  <a:srgbClr val="C00000"/>
                </a:solidFill>
                <a:latin typeface=" NikoshBaN"/>
              </a:rPr>
              <a:t> </a:t>
            </a:r>
            <a:r>
              <a:rPr lang="en-US" sz="4800" b="1" dirty="0" err="1">
                <a:solidFill>
                  <a:srgbClr val="C00000"/>
                </a:solidFill>
                <a:latin typeface=" NikoshBaN"/>
              </a:rPr>
              <a:t>কাজ</a:t>
            </a:r>
            <a:r>
              <a:rPr lang="en-US" sz="4800" b="1" dirty="0">
                <a:solidFill>
                  <a:srgbClr val="C00000"/>
                </a:solidFill>
                <a:latin typeface=" NikoshBaN"/>
              </a:rPr>
              <a:t> 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94B17EF-AF96-B69A-4135-4147A5B260B5}"/>
              </a:ext>
            </a:extLst>
          </p:cNvPr>
          <p:cNvSpPr/>
          <p:nvPr/>
        </p:nvSpPr>
        <p:spPr>
          <a:xfrm>
            <a:off x="115156" y="5105497"/>
            <a:ext cx="11961687" cy="1632856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685800" indent="-685800" algn="ctr">
              <a:buFont typeface="Wingdings" panose="05000000000000000000" pitchFamily="2" charset="2"/>
              <a:buChar char="Ø"/>
            </a:pPr>
            <a:r>
              <a:rPr lang="en-US" sz="5400" dirty="0" err="1">
                <a:solidFill>
                  <a:srgbClr val="002060"/>
                </a:solidFill>
              </a:rPr>
              <a:t>রাষ্ট্রের</a:t>
            </a:r>
            <a:r>
              <a:rPr lang="en-US" sz="5400" dirty="0">
                <a:solidFill>
                  <a:srgbClr val="002060"/>
                </a:solidFill>
              </a:rPr>
              <a:t> </a:t>
            </a:r>
            <a:r>
              <a:rPr lang="en-US" sz="5400" dirty="0" err="1">
                <a:solidFill>
                  <a:srgbClr val="002060"/>
                </a:solidFill>
              </a:rPr>
              <a:t>সবচেয়ে</a:t>
            </a:r>
            <a:r>
              <a:rPr lang="en-US" sz="5400" dirty="0">
                <a:solidFill>
                  <a:srgbClr val="002060"/>
                </a:solidFill>
              </a:rPr>
              <a:t> </a:t>
            </a:r>
            <a:r>
              <a:rPr lang="en-US" sz="5400" dirty="0" err="1">
                <a:solidFill>
                  <a:srgbClr val="002060"/>
                </a:solidFill>
              </a:rPr>
              <a:t>গুরুত্বপূর্ণ</a:t>
            </a:r>
            <a:r>
              <a:rPr lang="en-US" sz="5400" dirty="0">
                <a:solidFill>
                  <a:srgbClr val="002060"/>
                </a:solidFill>
              </a:rPr>
              <a:t> </a:t>
            </a:r>
            <a:r>
              <a:rPr lang="en-US" sz="5400" dirty="0" err="1">
                <a:solidFill>
                  <a:srgbClr val="002060"/>
                </a:solidFill>
              </a:rPr>
              <a:t>উপাদান</a:t>
            </a:r>
            <a:r>
              <a:rPr lang="en-US" sz="5400" dirty="0">
                <a:solidFill>
                  <a:srgbClr val="002060"/>
                </a:solidFill>
              </a:rPr>
              <a:t> </a:t>
            </a:r>
            <a:r>
              <a:rPr lang="en-US" sz="5400" dirty="0" err="1">
                <a:solidFill>
                  <a:srgbClr val="002060"/>
                </a:solidFill>
              </a:rPr>
              <a:t>কোনটি</a:t>
            </a:r>
            <a:r>
              <a:rPr lang="en-US" sz="5400" dirty="0">
                <a:solidFill>
                  <a:srgbClr val="002060"/>
                </a:solidFill>
              </a:rPr>
              <a:t> </a:t>
            </a:r>
            <a:r>
              <a:rPr lang="en-US" sz="5400" dirty="0" err="1">
                <a:solidFill>
                  <a:srgbClr val="002060"/>
                </a:solidFill>
              </a:rPr>
              <a:t>এবং</a:t>
            </a:r>
            <a:r>
              <a:rPr lang="en-US" sz="5400" dirty="0">
                <a:solidFill>
                  <a:srgbClr val="002060"/>
                </a:solidFill>
              </a:rPr>
              <a:t> </a:t>
            </a:r>
            <a:r>
              <a:rPr lang="en-US" sz="5400" dirty="0" err="1">
                <a:solidFill>
                  <a:srgbClr val="002060"/>
                </a:solidFill>
              </a:rPr>
              <a:t>কেন</a:t>
            </a:r>
            <a:r>
              <a:rPr lang="en-US" sz="5400" dirty="0">
                <a:solidFill>
                  <a:srgbClr val="002060"/>
                </a:solidFill>
              </a:rPr>
              <a:t>? </a:t>
            </a:r>
            <a:r>
              <a:rPr lang="en-US" sz="5400" dirty="0" err="1">
                <a:solidFill>
                  <a:srgbClr val="002060"/>
                </a:solidFill>
              </a:rPr>
              <a:t>ব্যাখ্যা</a:t>
            </a:r>
            <a:r>
              <a:rPr lang="en-US" sz="5400" dirty="0">
                <a:solidFill>
                  <a:srgbClr val="002060"/>
                </a:solidFill>
              </a:rPr>
              <a:t> </a:t>
            </a:r>
            <a:r>
              <a:rPr lang="en-US" sz="5400" dirty="0" err="1">
                <a:solidFill>
                  <a:srgbClr val="002060"/>
                </a:solidFill>
              </a:rPr>
              <a:t>কর</a:t>
            </a:r>
            <a:r>
              <a:rPr lang="en-US" sz="5400" dirty="0">
                <a:solidFill>
                  <a:srgbClr val="002060"/>
                </a:solidFill>
              </a:rPr>
              <a:t>- 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A73E2C4E-FA3C-E2E9-7C7A-D4FD13797C21}"/>
              </a:ext>
            </a:extLst>
          </p:cNvPr>
          <p:cNvSpPr/>
          <p:nvPr/>
        </p:nvSpPr>
        <p:spPr>
          <a:xfrm>
            <a:off x="76201" y="0"/>
            <a:ext cx="12115800" cy="6847113"/>
          </a:xfrm>
          <a:prstGeom prst="rect">
            <a:avLst/>
          </a:prstGeom>
          <a:noFill/>
          <a:ln w="571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42365201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250">
        <p15:prstTrans prst="origami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grpId="0" nodeType="click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3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1" presetClass="entr" presetSubtype="0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3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3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4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4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4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97B0FC1-6FE8-AA28-6518-9A162C2CA689}"/>
              </a:ext>
            </a:extLst>
          </p:cNvPr>
          <p:cNvSpPr/>
          <p:nvPr/>
        </p:nvSpPr>
        <p:spPr>
          <a:xfrm>
            <a:off x="80682" y="0"/>
            <a:ext cx="12030636" cy="6858000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4903D72-3F08-FB01-DF65-3C9F3F5D59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683" y="60386"/>
            <a:ext cx="11940332" cy="6676752"/>
          </a:xfrm>
          <a:prstGeom prst="rect">
            <a:avLst/>
          </a:prstGeom>
        </p:spPr>
      </p:pic>
      <p:sp>
        <p:nvSpPr>
          <p:cNvPr id="5" name="Oval 4">
            <a:extLst>
              <a:ext uri="{FF2B5EF4-FFF2-40B4-BE49-F238E27FC236}">
                <a16:creationId xmlns:a16="http://schemas.microsoft.com/office/drawing/2014/main" id="{8A057EE4-52D0-24EC-D6FF-FBA169A71981}"/>
              </a:ext>
            </a:extLst>
          </p:cNvPr>
          <p:cNvSpPr/>
          <p:nvPr/>
        </p:nvSpPr>
        <p:spPr>
          <a:xfrm>
            <a:off x="2632290" y="2967488"/>
            <a:ext cx="7358742" cy="2544700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600" b="1" dirty="0" err="1">
                <a:solidFill>
                  <a:schemeClr val="accent2"/>
                </a:solidFill>
                <a:latin typeface=" NikoshBaN"/>
              </a:rPr>
              <a:t>ধ</a:t>
            </a:r>
            <a:r>
              <a:rPr lang="en-US" sz="9600" b="1" dirty="0" err="1">
                <a:solidFill>
                  <a:schemeClr val="tx1"/>
                </a:solidFill>
                <a:latin typeface=" NikoshBaN"/>
              </a:rPr>
              <a:t>ন্য</a:t>
            </a:r>
            <a:r>
              <a:rPr lang="en-US" sz="9600" b="1" dirty="0" err="1">
                <a:solidFill>
                  <a:srgbClr val="FFFF00"/>
                </a:solidFill>
                <a:latin typeface=" NikoshBaN"/>
              </a:rPr>
              <a:t>বা</a:t>
            </a:r>
            <a:r>
              <a:rPr lang="en-US" sz="9600" b="1" dirty="0" err="1">
                <a:solidFill>
                  <a:srgbClr val="C00000"/>
                </a:solidFill>
                <a:latin typeface=" NikoshBaN"/>
              </a:rPr>
              <a:t>দ</a:t>
            </a:r>
            <a:endParaRPr lang="en-US" sz="9600" b="1" dirty="0">
              <a:solidFill>
                <a:srgbClr val="C00000"/>
              </a:solidFill>
              <a:latin typeface=" NikoshBaN"/>
            </a:endParaRPr>
          </a:p>
        </p:txBody>
      </p:sp>
    </p:spTree>
    <p:extLst>
      <p:ext uri="{BB962C8B-B14F-4D97-AF65-F5344CB8AC3E}">
        <p14:creationId xmlns:p14="http://schemas.microsoft.com/office/powerpoint/2010/main" val="91171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shred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3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3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3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156</TotalTime>
  <Words>350</Words>
  <Application>Microsoft Office PowerPoint</Application>
  <PresentationFormat>Widescreen</PresentationFormat>
  <Paragraphs>67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 NikoshBaN</vt:lpstr>
      <vt:lpstr>Arial</vt:lpstr>
      <vt:lpstr>Calibri</vt:lpstr>
      <vt:lpstr>Calibri Light</vt:lpstr>
      <vt:lpstr>NikoshBAN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TAMIM ABDULLAH</dc:creator>
  <cp:lastModifiedBy>TAMIM ABDULLAH</cp:lastModifiedBy>
  <cp:revision>19</cp:revision>
  <dcterms:created xsi:type="dcterms:W3CDTF">2025-10-03T21:39:07Z</dcterms:created>
  <dcterms:modified xsi:type="dcterms:W3CDTF">2026-09-12T11:12:34Z</dcterms:modified>
</cp:coreProperties>
</file>