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806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12-Sep-26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39646" cy="67723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045" y="-931191"/>
            <a:ext cx="2821792" cy="282179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1191" y="4881699"/>
            <a:ext cx="2821792" cy="282179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225" y="479704"/>
            <a:ext cx="2766651" cy="5067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2632" y="1185152"/>
            <a:ext cx="6834380" cy="711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sz="3600" b="1" i="0" u="none" dirty="0" err="1">
                <a:solidFill>
                  <a:srgbClr val="FFFFFF"/>
                </a:solidFill>
                <a:latin typeface="Hind Siliguri"/>
              </a:rPr>
              <a:t>সাইবার</a:t>
            </a:r>
            <a:r>
              <a:rPr sz="3600" b="1" i="0" u="none" dirty="0">
                <a:solidFill>
                  <a:srgbClr val="FFFFFF"/>
                </a:solidFill>
                <a:latin typeface="Hind Siliguri"/>
              </a:rPr>
              <a:t> </a:t>
            </a:r>
            <a:r>
              <a:rPr sz="3600" b="1" i="0" u="none" dirty="0" err="1">
                <a:solidFill>
                  <a:srgbClr val="FFFFFF"/>
                </a:solidFill>
                <a:latin typeface="Hind Siliguri"/>
              </a:rPr>
              <a:t>সুরক্ষা</a:t>
            </a:r>
            <a:r>
              <a:rPr sz="3600" b="1" i="0" u="none" dirty="0">
                <a:solidFill>
                  <a:srgbClr val="FFFFFF"/>
                </a:solidFill>
                <a:latin typeface="Hind Siliguri"/>
              </a:rPr>
              <a:t> ও </a:t>
            </a:r>
            <a:r>
              <a:rPr sz="3600" b="1" i="0" u="none" dirty="0" err="1">
                <a:solidFill>
                  <a:srgbClr val="FFFFFF"/>
                </a:solidFill>
                <a:latin typeface="Hind Siliguri"/>
              </a:rPr>
              <a:t>নিরাপত্তা</a:t>
            </a:r>
            <a:endParaRPr sz="4800" b="1" i="0" u="none" dirty="0">
              <a:solidFill>
                <a:srgbClr val="FFFFFF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5356" y="2095621"/>
            <a:ext cx="6508934" cy="3611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সাইবার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স্পেসে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নিরাপদ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ভ্রমণের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সহজ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পাঠ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|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শিক্ষার্থীদের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জন্য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বিশেষ</a:t>
            </a:r>
            <a:r>
              <a:rPr sz="1800" b="0" i="0" u="none" dirty="0">
                <a:solidFill>
                  <a:srgbClr val="94A3B8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94A3B8"/>
                </a:solidFill>
                <a:latin typeface="Hind Siliguri"/>
              </a:rPr>
              <a:t>দিকনির্দেশনা</a:t>
            </a:r>
            <a:endParaRPr sz="1800" b="0" i="0" u="none" dirty="0">
              <a:solidFill>
                <a:srgbClr val="94A3B8"/>
              </a:solidFill>
              <a:latin typeface="Hind Siliguri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3433" y="611388"/>
            <a:ext cx="188119" cy="188119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9136" y="3031012"/>
            <a:ext cx="3701372" cy="3701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276" y="-867537"/>
            <a:ext cx="2628901" cy="26289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7537" y="4547997"/>
            <a:ext cx="2628900" cy="2628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446912"/>
            <a:ext cx="701040" cy="701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854" y="1323212"/>
            <a:ext cx="10654930" cy="990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38BDF8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543" y="2541270"/>
            <a:ext cx="10147552" cy="3731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সচেতন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থাকুন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,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সাইবার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স্পেসে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নিরাপদ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থা</a:t>
            </a:r>
            <a:r>
              <a:rPr lang="en-US" sz="1950" b="0" i="0" u="none" dirty="0" err="1">
                <a:solidFill>
                  <a:srgbClr val="CBD5E1"/>
                </a:solidFill>
                <a:latin typeface="Hind Siliguri"/>
              </a:rPr>
              <a:t>কো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।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কোনো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প্রশ্ন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থাকলে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নির্দ্বিধায়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জিজ্ঞেস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950" b="0" i="0" u="none" dirty="0" err="1">
                <a:solidFill>
                  <a:srgbClr val="CBD5E1"/>
                </a:solidFill>
                <a:latin typeface="Hind Siliguri"/>
              </a:rPr>
              <a:t>করো</a:t>
            </a:r>
            <a:r>
              <a:rPr sz="1950" b="0" i="0" u="none" dirty="0">
                <a:solidFill>
                  <a:srgbClr val="CBD5E1"/>
                </a:solidFill>
                <a:latin typeface="Hind Siliguri"/>
              </a:rPr>
              <a:t>!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ADF258-3031-13A9-E778-108F565A271F}"/>
              </a:ext>
            </a:extLst>
          </p:cNvPr>
          <p:cNvSpPr/>
          <p:nvPr/>
        </p:nvSpPr>
        <p:spPr>
          <a:xfrm>
            <a:off x="3745395" y="3505697"/>
            <a:ext cx="4701209" cy="53729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উম্মে</a:t>
            </a:r>
            <a:r>
              <a:rPr lang="en-US" dirty="0"/>
              <a:t> </a:t>
            </a:r>
            <a:r>
              <a:rPr lang="en-US" dirty="0" err="1"/>
              <a:t>কুলসুম</a:t>
            </a:r>
            <a:r>
              <a:rPr lang="en-US" dirty="0"/>
              <a:t> । </a:t>
            </a:r>
            <a:r>
              <a:rPr lang="en-US" dirty="0" err="1"/>
              <a:t>প্রকাশনগর</a:t>
            </a:r>
            <a:r>
              <a:rPr lang="en-US" dirty="0"/>
              <a:t> </a:t>
            </a:r>
            <a:r>
              <a:rPr lang="en-US" dirty="0" err="1"/>
              <a:t>উচ্চ</a:t>
            </a:r>
            <a:r>
              <a:rPr lang="en-US" dirty="0"/>
              <a:t> </a:t>
            </a:r>
            <a:r>
              <a:rPr lang="en-US" dirty="0" err="1"/>
              <a:t>বিদ্যালয়</a:t>
            </a:r>
            <a:endParaRPr lang="en-US" dirty="0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397" y="3677950"/>
            <a:ext cx="245364" cy="1927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86207" cy="6742241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3998" y="-927058"/>
            <a:ext cx="2809268" cy="280926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242" y="2326863"/>
            <a:ext cx="2996551" cy="299655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388" y="3663314"/>
            <a:ext cx="5234601" cy="1666539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17" y="580582"/>
            <a:ext cx="421390" cy="3371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80388" y="2320572"/>
            <a:ext cx="5496332" cy="4385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2850" b="1" dirty="0" err="1">
                <a:solidFill>
                  <a:srgbClr val="38BDF8"/>
                </a:solidFill>
                <a:latin typeface="Hind Siliguri"/>
              </a:rPr>
              <a:t>উম্মে</a:t>
            </a:r>
            <a:r>
              <a:rPr lang="en-US" sz="2850" b="1" dirty="0">
                <a:solidFill>
                  <a:srgbClr val="38BDF8"/>
                </a:solidFill>
                <a:latin typeface="Hind Siliguri"/>
              </a:rPr>
              <a:t> </a:t>
            </a:r>
            <a:r>
              <a:rPr lang="en-US" sz="2850" b="1" dirty="0" err="1">
                <a:solidFill>
                  <a:srgbClr val="38BDF8"/>
                </a:solidFill>
                <a:latin typeface="Hind Siliguri"/>
              </a:rPr>
              <a:t>কুলসুম</a:t>
            </a:r>
            <a:endParaRPr sz="2850" b="1" i="0" u="none" dirty="0">
              <a:solidFill>
                <a:srgbClr val="38BDF8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0388" y="3116531"/>
            <a:ext cx="5234601" cy="359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 dirty="0" err="1">
                <a:solidFill>
                  <a:srgbClr val="A5F3FC"/>
                </a:solidFill>
                <a:latin typeface="Hind Siliguri"/>
              </a:rPr>
              <a:t>সহকারী</a:t>
            </a:r>
            <a:r>
              <a:rPr sz="1800" b="0" i="0" u="none" dirty="0">
                <a:solidFill>
                  <a:srgbClr val="A5F3FC"/>
                </a:solidFill>
                <a:latin typeface="Hind Siliguri"/>
              </a:rPr>
              <a:t> </a:t>
            </a:r>
            <a:r>
              <a:rPr sz="1800" b="0" i="0" u="none" dirty="0" err="1">
                <a:solidFill>
                  <a:srgbClr val="A5F3FC"/>
                </a:solidFill>
                <a:latin typeface="Hind Siliguri"/>
              </a:rPr>
              <a:t>শিক্ষক</a:t>
            </a:r>
            <a:r>
              <a:rPr sz="1800" b="0" i="0" u="none" dirty="0">
                <a:solidFill>
                  <a:srgbClr val="A5F3FC"/>
                </a:solidFill>
                <a:latin typeface="Hind Siliguri"/>
              </a:rPr>
              <a:t> (</a:t>
            </a:r>
            <a:r>
              <a:rPr lang="en-US" sz="1800" b="0" i="0" u="none" dirty="0" err="1">
                <a:solidFill>
                  <a:srgbClr val="A5F3FC"/>
                </a:solidFill>
                <a:latin typeface="Hind Siliguri"/>
              </a:rPr>
              <a:t>জীব</a:t>
            </a:r>
            <a:r>
              <a:rPr lang="en-US" sz="1800" b="0" i="0" u="none" dirty="0">
                <a:solidFill>
                  <a:srgbClr val="A5F3FC"/>
                </a:solidFill>
                <a:latin typeface="Hind Siliguri"/>
              </a:rPr>
              <a:t> </a:t>
            </a:r>
            <a:r>
              <a:rPr lang="en-US" sz="1800" b="0" i="0" u="none" dirty="0" err="1">
                <a:solidFill>
                  <a:srgbClr val="A5F3FC"/>
                </a:solidFill>
                <a:latin typeface="Hind Siliguri"/>
              </a:rPr>
              <a:t>বিজ্ঞান</a:t>
            </a:r>
            <a:r>
              <a:rPr sz="1800" b="0" i="0" u="none" dirty="0">
                <a:solidFill>
                  <a:srgbClr val="A5F3FC"/>
                </a:solidFill>
                <a:latin typeface="Hind Siliguri"/>
              </a:rPr>
              <a:t>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7699" y="2364320"/>
            <a:ext cx="2921638" cy="29216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51950" y="4103432"/>
            <a:ext cx="4728934" cy="3295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F1F5F9"/>
                </a:solidFill>
                <a:latin typeface="Hind Siliguri"/>
              </a:rPr>
              <a:t>প্রতিষ্ঠান:</a:t>
            </a:r>
            <a:r>
              <a:rPr sz="1650" b="0" i="0" u="none">
                <a:solidFill>
                  <a:srgbClr val="F1F5F9"/>
                </a:solidFill>
                <a:latin typeface="Hind Siliguri"/>
              </a:rPr>
              <a:t> প্রকাশনগর উচ্চ বিদ্যালয়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51950" y="4526578"/>
            <a:ext cx="4728934" cy="5691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CBD5E1"/>
                </a:solidFill>
                <a:latin typeface="Hind Siliguri"/>
              </a:rPr>
              <a:t>"প্রিয় শিক্ষার্থীবৃন্দ, ইন্টারনেটের অপার সম্ভাবনাকে কাজে লাগাতে আমাদের অবশ্যই জানতে হবে কীভাবে ডিজিটাল জগতে নিরাপদে থাকা যায়।"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5482" y="477575"/>
            <a:ext cx="10793483" cy="5599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217" y="1132749"/>
            <a:ext cx="10843772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580" y="1914715"/>
            <a:ext cx="4898516" cy="3329939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43" y="543306"/>
            <a:ext cx="280415" cy="315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4543" y="2409825"/>
            <a:ext cx="4898517" cy="56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Hind Siliguri"/>
              </a:rPr>
              <a:t>হ্যাকিং কী?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অনুমতি ছাড়া অন্যের ফেসবুক, ইমেইল বা ডিভাইসে অনাকাঙ্ক্ষিতভাবে প্রবেশ করাকে হ্যাকিং বলে।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078" y="3192875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803" y="3145916"/>
            <a:ext cx="4723257" cy="280416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FCA5A5"/>
                </a:solidFill>
                <a:latin typeface="Hind Siliguri"/>
              </a:rPr>
              <a:t>ঝুঁকি: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আপনার ব্যক্তিগত ছবি, মেসেজ ও গোপন তথ্য চুরি হতে পারে।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078" y="3853815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803" y="3793805"/>
            <a:ext cx="4723257" cy="569594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 dirty="0" err="1">
                <a:solidFill>
                  <a:srgbClr val="38BDF8"/>
                </a:solidFill>
                <a:latin typeface="Hind Siliguri"/>
              </a:rPr>
              <a:t>জটিল</a:t>
            </a: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1500" b="1" i="0" u="none" dirty="0" err="1">
                <a:solidFill>
                  <a:srgbClr val="38BDF8"/>
                </a:solidFill>
                <a:latin typeface="Hind Siliguri"/>
              </a:rPr>
              <a:t>পাসওয়ার্ড</a:t>
            </a: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1500" b="1" i="0" u="none" dirty="0" err="1">
                <a:solidFill>
                  <a:srgbClr val="38BDF8"/>
                </a:solidFill>
                <a:latin typeface="Hind Siliguri"/>
              </a:rPr>
              <a:t>ব্যবহার</a:t>
            </a: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: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নাম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বা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জন্ম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তারিখ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না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দিয়ে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অক্ষর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,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সংখ্যা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ও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সিম্বলের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মিশ্রণ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দিন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(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যেমন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: </a:t>
            </a:r>
            <a:r>
              <a:rPr sz="1500" b="0" i="0" u="none" dirty="0">
                <a:solidFill>
                  <a:srgbClr val="06B6D4"/>
                </a:solidFill>
                <a:latin typeface="Hind Siliguri"/>
              </a:rPr>
              <a:t>P@ss#2026!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5314" y="4546091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802" y="4506085"/>
            <a:ext cx="4723257" cy="560831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2FA </a:t>
            </a:r>
            <a:r>
              <a:rPr sz="1500" b="1" i="0" u="none" dirty="0" err="1">
                <a:solidFill>
                  <a:srgbClr val="38BDF8"/>
                </a:solidFill>
                <a:latin typeface="Hind Siliguri"/>
              </a:rPr>
              <a:t>চালু</a:t>
            </a: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 </a:t>
            </a:r>
            <a:r>
              <a:rPr sz="1500" b="1" i="0" u="none" dirty="0" err="1">
                <a:solidFill>
                  <a:srgbClr val="38BDF8"/>
                </a:solidFill>
                <a:latin typeface="Hind Siliguri"/>
              </a:rPr>
              <a:t>করা</a:t>
            </a:r>
            <a:r>
              <a:rPr sz="1500" b="1" i="0" u="none" dirty="0">
                <a:solidFill>
                  <a:srgbClr val="38BDF8"/>
                </a:solidFill>
                <a:latin typeface="Hind Siliguri"/>
              </a:rPr>
              <a:t>: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টু-ফ্যাক্টর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অথেনটিকেশন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অন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রাখলে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পাসওয়ার্ড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জানলেও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কেউ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লগইন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করতে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পারবে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Hind Siliguri"/>
              </a:rPr>
              <a:t>না</a:t>
            </a:r>
            <a:r>
              <a:rPr sz="1500" b="0" i="0" u="none" dirty="0">
                <a:solidFill>
                  <a:srgbClr val="CBD5E1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106" y="1932241"/>
            <a:ext cx="4863465" cy="32948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7833" y="446912"/>
            <a:ext cx="10210474" cy="5166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হ্যাকিং (Hacking): চেনার উপায় ও সমাধান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4543" y="1058799"/>
            <a:ext cx="10147552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62303" cy="6672546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12" y="2024932"/>
            <a:ext cx="5180490" cy="3521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500" y="3090686"/>
            <a:ext cx="5180491" cy="23539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6500" y="2312222"/>
            <a:ext cx="5180491" cy="5931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Hind Siliguri"/>
              </a:rPr>
              <a:t>সাইবার বুলিং কী?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অনলাইনে কাউকে বাজে মন্তব্য করা, ট্রোল করা, হুমকী দেয়া বা মিথ্যা তথ্য ছড়িয়ে অপমান করা।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47" y="2043467"/>
            <a:ext cx="5143420" cy="34845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11116" y="3285302"/>
            <a:ext cx="5030822" cy="3336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F87171"/>
                </a:solidFill>
                <a:latin typeface="Hind Siliguri"/>
              </a:rPr>
              <a:t>শিক্ষার্থীদের ৩টি সোনালী নিয়ম: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1116" y="3804277"/>
            <a:ext cx="4791259" cy="2965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১. </a:t>
            </a:r>
            <a:r>
              <a:rPr sz="1500" b="1" i="0" u="none">
                <a:solidFill>
                  <a:srgbClr val="CBD5E1"/>
                </a:solidFill>
                <a:latin typeface="Hind Siliguri"/>
              </a:rPr>
              <a:t>উত্তর দেবেন না: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বুলিংকারীর কথায় প্ররোচিত হওয়া যাবে 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11116" y="4286184"/>
            <a:ext cx="4791259" cy="2965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২. </a:t>
            </a:r>
            <a:r>
              <a:rPr sz="1500" b="1" i="0" u="none">
                <a:solidFill>
                  <a:srgbClr val="CBD5E1"/>
                </a:solidFill>
                <a:latin typeface="Hind Siliguri"/>
              </a:rPr>
              <a:t>ব্লক ও রিপোর্ট: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আইডি ব্লক করে প্ল্যাটফর্মে রিপোর্ট করুন।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11116" y="4656881"/>
            <a:ext cx="4791259" cy="5931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৩. </a:t>
            </a:r>
            <a:r>
              <a:rPr sz="1500" b="1" i="0" u="none">
                <a:solidFill>
                  <a:srgbClr val="CBD5E1"/>
                </a:solidFill>
                <a:latin typeface="Hind Siliguri"/>
              </a:rPr>
              <a:t>অভিভাবক/শিক্ষককে বলুন: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কখনো গোপন না রেখে বড়দের জানান।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187" y="472638"/>
            <a:ext cx="11118243" cy="5529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সাইবার বুলিং (Cyberbullying) প্রতিরোধ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5312" y="1120843"/>
            <a:ext cx="10731678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43" y="3251073"/>
            <a:ext cx="4898517" cy="876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2885" y="446912"/>
            <a:ext cx="4662183" cy="5166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ম্যালওয়্যার (Malware)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34543" y="1058799"/>
            <a:ext cx="4898517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580" y="8763"/>
            <a:ext cx="5424297" cy="630936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43" y="543306"/>
            <a:ext cx="315467" cy="3154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543" y="1472183"/>
            <a:ext cx="4898517" cy="56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Hind Siliguri"/>
              </a:rPr>
              <a:t>ম্যালওয়্যার কী?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এটি হলো ক্ষতিকারক সফটওয়্যার বা কম্পিউটার ভাইরাস যা আপনার ফোন বা পিসি স্লো করে দেয় অথবা ডাটা মুছে ফেলে।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543" y="2383535"/>
            <a:ext cx="4898517" cy="56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ভাইরাস, ট্রোজান হর্স ও র‍্যানসমওয়্যার (যেটি ফাইল লক করে টাকা দাবি করে)।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9907" y="3251073"/>
            <a:ext cx="4583049" cy="560832"/>
          </a:xfrm>
          <a:prstGeom prst="rect">
            <a:avLst/>
          </a:prstGeom>
          <a:noFill/>
        </p:spPr>
        <p:txBody>
          <a:bodyPr wrap="square" lIns="17526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 dirty="0" err="1">
                <a:solidFill>
                  <a:srgbClr val="86EFAC"/>
                </a:solidFill>
                <a:latin typeface="Hind Siliguri"/>
              </a:rPr>
              <a:t>সুরক্ষা</a:t>
            </a:r>
            <a:r>
              <a:rPr sz="1500" b="1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1" i="0" u="none" dirty="0" err="1">
                <a:solidFill>
                  <a:srgbClr val="86EFAC"/>
                </a:solidFill>
                <a:latin typeface="Hind Siliguri"/>
              </a:rPr>
              <a:t>উপায়</a:t>
            </a:r>
            <a:r>
              <a:rPr sz="1500" b="1" i="0" u="none" dirty="0">
                <a:solidFill>
                  <a:srgbClr val="86EFAC"/>
                </a:solidFill>
                <a:latin typeface="Hind Siliguri"/>
              </a:rPr>
              <a:t>: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গুগল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প্লে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স্টোর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বা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অফিশিয়াল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সাইট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ছাড়া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অজানা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উৎস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থেকে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গেম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বা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অ্যাপ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ডাউনলোড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করবেন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 </a:t>
            </a:r>
            <a:r>
              <a:rPr sz="1500" b="0" i="0" u="none" dirty="0" err="1">
                <a:solidFill>
                  <a:srgbClr val="86EFAC"/>
                </a:solidFill>
                <a:latin typeface="Hind Siliguri"/>
              </a:rPr>
              <a:t>না</a:t>
            </a:r>
            <a:r>
              <a:rPr sz="1500" b="0" i="0" u="none" dirty="0">
                <a:solidFill>
                  <a:srgbClr val="86EFAC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750" y="3339449"/>
            <a:ext cx="175260" cy="1752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92818" cy="657721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109" y="1996000"/>
            <a:ext cx="5106472" cy="34713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35" y="566370"/>
            <a:ext cx="411075" cy="3288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235" y="2726801"/>
            <a:ext cx="5106473" cy="584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CBD5E1"/>
                </a:solidFill>
                <a:latin typeface="Hind Siliguri"/>
              </a:rPr>
              <a:t>ভয়েস ক্লোনিং কী?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কৃত্রিম বুদ্ধিমত্তা (AI) দিয়ে মাত্র কয়েক সেকেন্ডের অডিও থেকে যেকোনো মানুষের হুবহু গলা নকল করা সম্ভব!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4211" y="3494142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Hind Siliguri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936" y="3494142"/>
            <a:ext cx="4923772" cy="584641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FCA5A5"/>
                </a:solidFill>
                <a:latin typeface="Hind Siliguri"/>
              </a:rPr>
              <a:t>স্ক্যামের ধরণ: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আপনার পরিচিত কারো কণ্ঠে ফোন করে বিপদ বা দুর্ঘটনার নাটক সাজিয়ে জরুরি টাকা দাবি করা হয়।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4211" y="4206674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Hind Siliguri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936" y="4206674"/>
            <a:ext cx="4923772" cy="584641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সতর্কতা:</a:t>
            </a:r>
            <a:r>
              <a:rPr sz="1500" b="0" i="0" u="none">
                <a:solidFill>
                  <a:srgbClr val="CBD5E1"/>
                </a:solidFill>
                <a:latin typeface="Hind Siliguri"/>
              </a:rPr>
              <a:t> এমন ফোন পেলে আতঙ্কিত না হয়ে ফোন কেটে সরাসরি ওই ব্যক্তিকে অন্য মাধ্যমে কল দিয়ে সত্যতা যাচাই করুন।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379" y="2014270"/>
            <a:ext cx="1196686" cy="2375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11186" y="465885"/>
            <a:ext cx="10525615" cy="5434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এআই ভয়েস ক্লোনিং (AI Voice Scam)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7235" y="1104556"/>
            <a:ext cx="10578346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22498" cy="6762654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47" y="2451462"/>
            <a:ext cx="5250450" cy="277080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100" y="2451462"/>
            <a:ext cx="5250451" cy="277080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47" y="582339"/>
            <a:ext cx="385095" cy="33813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117" y="2742632"/>
            <a:ext cx="469628" cy="3757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4117" y="3259224"/>
            <a:ext cx="4901515" cy="3944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38BDF8"/>
                </a:solidFill>
                <a:latin typeface="Hind Siliguri"/>
              </a:rPr>
              <a:t>লোভনীয় ফিিশিং লিংক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117" y="3841563"/>
            <a:ext cx="4668110" cy="9016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"আপনি ১০,০০০ টাকা জিতেছেন!" বা "ফ্রি ১০০০ জিবি ইন্টারনেট পেতে লিংকে ক্লিক করুন"—এই ধরনের লিংকে ক্লিক করলে আপনার পাসওয়ার্ড বা বিকাশ নম্বর চুরি হতে পারে।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270" y="2742632"/>
            <a:ext cx="375703" cy="3757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90270" y="3259224"/>
            <a:ext cx="4901516" cy="3944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38BDF8"/>
                </a:solidFill>
                <a:latin typeface="Hind Siliguri"/>
              </a:rPr>
              <a:t>ফেক অফার ও ফ্রি গেম ডায়মন্ড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0270" y="3841563"/>
            <a:ext cx="4668110" cy="9016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Hind Siliguri"/>
              </a:rPr>
              <a:t>অনলাইন গেমে ফ্রি ডায়মন্ড বা স্কিন দেওয়ার নামে অনেক সময় অ্যাকাউন্টের ইউজারনেম ও পাসওয়ার্ড চাওয়া হয়। কখনো অচেনা সাইটে এগুলো টাইপ করবেন না।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0917" y="479021"/>
            <a:ext cx="10866065" cy="5619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স্ক্যামিং ও ফিিশিং (Phishing) চেনার উপায়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2947" y="1136236"/>
            <a:ext cx="10876604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86249" cy="674226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19" y="2418319"/>
            <a:ext cx="3427318" cy="281395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465" y="2418319"/>
            <a:ext cx="3427318" cy="281395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7711" y="2418319"/>
            <a:ext cx="3427316" cy="2813959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19" y="580583"/>
            <a:ext cx="337113" cy="3371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1180" y="3542030"/>
            <a:ext cx="3087395" cy="365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F1F5F9"/>
                </a:solidFill>
                <a:latin typeface="Hind Siliguri"/>
              </a:rPr>
              <a:t>১. শক্তিশালী পাসওয়ার্ড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4690" y="4066428"/>
            <a:ext cx="2940376" cy="716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sz="1275" b="0" i="0" u="none">
                <a:solidFill>
                  <a:srgbClr val="CBD5E1"/>
                </a:solidFill>
                <a:latin typeface="Hind Siliguri"/>
              </a:rPr>
              <a:t>নিজের নাম বা সহজ সংখ্যা নয়, কঠিন ও অনন্য পাসওয়ার্ড ব্যবহার করুন এবং কাউকে শেয়ার করবেন 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49426" y="3542030"/>
            <a:ext cx="3087395" cy="365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F1F5F9"/>
                </a:solidFill>
                <a:latin typeface="Hind Siliguri"/>
              </a:rPr>
              <a:t>২. প্রাইভেসি রক্ষা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2936" y="4066428"/>
            <a:ext cx="2940376" cy="477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sz="1275" b="0" i="0" u="none">
                <a:solidFill>
                  <a:srgbClr val="CBD5E1"/>
                </a:solidFill>
                <a:latin typeface="Hind Siliguri"/>
              </a:rPr>
              <a:t>অনলাইনে নিজের ফোন নাম্বার, ঠিকানা বা স্কুলের নাম কখনো অপরিচিতদের সাথে শেয়ার করবেন না।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7672" y="3542030"/>
            <a:ext cx="3087396" cy="365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F1F5F9"/>
                </a:solidFill>
                <a:latin typeface="Hind Siliguri"/>
              </a:rPr>
              <a:t>৩. যাচাই করে ক্লিক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1181" y="4066428"/>
            <a:ext cx="2940377" cy="4775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sz="1275" b="0" i="0" u="none">
                <a:solidFill>
                  <a:srgbClr val="CBD5E1"/>
                </a:solidFill>
                <a:latin typeface="Hind Siliguri"/>
              </a:rPr>
              <a:t>যেকোনো অজানা বার্তা বা অফার দেখলে আগে যাচাই করুন, লোভের বসে ক্লিক করবেন না।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864" y="2811618"/>
            <a:ext cx="412027" cy="412027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5607" y="2811618"/>
            <a:ext cx="515034" cy="412027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5356" y="2811618"/>
            <a:ext cx="412026" cy="41202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51207" y="477577"/>
            <a:ext cx="10882011" cy="55992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শিক্ষার্থীদের জন্য ডিজিটাল নিরাপত্তার মূলমন্ত্র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219" y="1132753"/>
            <a:ext cx="10843809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43" y="543306"/>
            <a:ext cx="315467" cy="31546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4543" y="2161174"/>
          <a:ext cx="10130026" cy="2837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6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2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7404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38BDF8"/>
                          </a:solidFill>
                          <a:latin typeface="Hind Siliguri"/>
                        </a:rPr>
                        <a:t>সাইবার হুমকি (Threat)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38BDF8"/>
                          </a:solidFill>
                          <a:latin typeface="Hind Siliguri"/>
                        </a:rPr>
                        <a:t>ঝুঁকির ধরণ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38BDF8"/>
                          </a:solidFill>
                          <a:latin typeface="Hind Siliguri"/>
                        </a:rPr>
                        <a:t>প্রতিরোধ ও সুরক্ষার উপায়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404">
                <a:tc>
                  <a:txBody>
                    <a:bodyPr/>
                    <a:lstStyle/>
                    <a:p>
                      <a:pPr algn="l"/>
                      <a:r>
                        <a:rPr sz="1425" b="1" i="0" u="none">
                          <a:solidFill>
                            <a:srgbClr val="CBD5E1"/>
                          </a:solidFill>
                          <a:latin typeface="Hind Siliguri"/>
                        </a:rPr>
                        <a:t>হ্যাকিং (Hacking)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অ্যাাকাউন্ট চুরি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2FA ও শক্ত পাসওয়ার্ড ব্যবহার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404">
                <a:tc>
                  <a:txBody>
                    <a:bodyPr/>
                    <a:lstStyle/>
                    <a:p>
                      <a:pPr algn="l"/>
                      <a:r>
                        <a:rPr sz="1425" b="1" i="0" u="none">
                          <a:solidFill>
                            <a:srgbClr val="CBD5E1"/>
                          </a:solidFill>
                          <a:latin typeface="Hind Siliguri"/>
                        </a:rPr>
                        <a:t>সাইবার বুলিং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অনলাইন হয়রানি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ব্লক, রিপোর্ট ও শিক্ষককে জানানো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404">
                <a:tc>
                  <a:txBody>
                    <a:bodyPr/>
                    <a:lstStyle/>
                    <a:p>
                      <a:pPr algn="l"/>
                      <a:r>
                        <a:rPr sz="1425" b="1" i="0" u="none">
                          <a:solidFill>
                            <a:srgbClr val="CBD5E1"/>
                          </a:solidFill>
                          <a:latin typeface="Hind Siliguri"/>
                        </a:rPr>
                        <a:t>ম্যালওয়্যার / ভাইরাস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ডিভাইস ক্ষতি হওয়া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আনঅফিশিয়াল অ্যাপ এড়িয়ে চলা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7405">
                <a:tc>
                  <a:txBody>
                    <a:bodyPr/>
                    <a:lstStyle/>
                    <a:p>
                      <a:pPr algn="l"/>
                      <a:r>
                        <a:rPr sz="1425" b="1" i="0" u="none">
                          <a:solidFill>
                            <a:srgbClr val="CBD5E1"/>
                          </a:solidFill>
                          <a:latin typeface="Hind Siliguri"/>
                        </a:rPr>
                        <a:t>এআই ভয়েস ক্লোনিং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টাকা হাতিয়ে নেওয়া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25" b="0" i="0" u="none">
                          <a:solidFill>
                            <a:srgbClr val="CBD5E1"/>
                          </a:solidFill>
                          <a:latin typeface="Hind Siliguri"/>
                        </a:rPr>
                        <a:t>সরাসরি অন্য মাধ্যমে কল দিয়ে নিশ্চিত হওয়া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43306" y="2757177"/>
            <a:ext cx="3140987" cy="19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84294" y="2757177"/>
            <a:ext cx="2316444" cy="19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000738" y="2757177"/>
            <a:ext cx="4672595" cy="19050"/>
          </a:xfrm>
          <a:prstGeom prst="rect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3306" y="3322195"/>
            <a:ext cx="3140987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84294" y="3322195"/>
            <a:ext cx="2316444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000738" y="3322195"/>
            <a:ext cx="4672595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43306" y="3877687"/>
            <a:ext cx="3140987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684294" y="3877687"/>
            <a:ext cx="2316444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000738" y="3877687"/>
            <a:ext cx="4672595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43306" y="4433179"/>
            <a:ext cx="3140987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684294" y="4433179"/>
            <a:ext cx="2316444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000738" y="4433179"/>
            <a:ext cx="4672595" cy="95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92885" y="446912"/>
            <a:ext cx="10173670" cy="5166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38BDF8"/>
                </a:solidFill>
                <a:latin typeface="Hind Siliguri"/>
              </a:rPr>
              <a:t>সাইবার হুমকি ও সুরক্ষার সংক্ষেপ সমারী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4543" y="1058799"/>
            <a:ext cx="10147552" cy="1905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570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Hind Siliguri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Ashik Reza</cp:lastModifiedBy>
  <cp:revision>4</cp:revision>
  <dcterms:created xsi:type="dcterms:W3CDTF">2013-01-27T09:14:16Z</dcterms:created>
  <dcterms:modified xsi:type="dcterms:W3CDTF">2026-09-12T01:07:33Z</dcterms:modified>
  <cp:category/>
</cp:coreProperties>
</file>