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ink/ink1.xml" ContentType="application/inkml+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0" r:id="rId1"/>
  </p:sldMasterIdLst>
  <p:notesMasterIdLst>
    <p:notesMasterId r:id="rId15"/>
  </p:notesMasterIdLst>
  <p:sldIdLst>
    <p:sldId id="256" r:id="rId2"/>
    <p:sldId id="280" r:id="rId3"/>
    <p:sldId id="281" r:id="rId4"/>
    <p:sldId id="270" r:id="rId5"/>
    <p:sldId id="258" r:id="rId6"/>
    <p:sldId id="259" r:id="rId7"/>
    <p:sldId id="260" r:id="rId8"/>
    <p:sldId id="261" r:id="rId9"/>
    <p:sldId id="262" r:id="rId10"/>
    <p:sldId id="263" r:id="rId11"/>
    <p:sldId id="264" r:id="rId12"/>
    <p:sldId id="265" r:id="rId13"/>
    <p:sldId id="266"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6" d="100"/>
          <a:sy n="66" d="100"/>
        </p:scale>
        <p:origin x="668"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9-20T21:12:37.177"/>
    </inkml:context>
    <inkml:brush xml:id="br0">
      <inkml:brushProperty name="width" value="0.3" units="cm"/>
      <inkml:brushProperty name="height" value="0.6" units="cm"/>
      <inkml:brushProperty name="color" value="#E6E6E6"/>
      <inkml:brushProperty name="tip" value="rectangle"/>
      <inkml:brushProperty name="rasterOp" value="maskPen"/>
      <inkml:brushProperty name="ignorePressure" value="1"/>
    </inkml:brush>
  </inkml:definitions>
  <inkml:trace contextRef="#ctx0" brushRef="#br0">1 0,'0'4,"0"5,0 5,0 4,0 3,8 6,6 11,9 9,5 6,-3-3,-5-9</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C07061-8610-4DBF-BC41-EE5248C9C384}" type="datetimeFigureOut">
              <a:rPr lang="en-US" smtClean="0"/>
              <a:t>12-Sep-26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9DD6BE-2F3A-4A52-9EFF-A5F782147AEC}" type="slidenum">
              <a:rPr lang="en-US" smtClean="0"/>
              <a:t>‹#›</a:t>
            </a:fld>
            <a:endParaRPr lang="en-US"/>
          </a:p>
        </p:txBody>
      </p:sp>
    </p:spTree>
    <p:extLst>
      <p:ext uri="{BB962C8B-B14F-4D97-AF65-F5344CB8AC3E}">
        <p14:creationId xmlns:p14="http://schemas.microsoft.com/office/powerpoint/2010/main" val="26091130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9DD6BE-2F3A-4A52-9EFF-A5F782147AEC}" type="slidenum">
              <a:rPr lang="en-US" smtClean="0"/>
              <a:t>5</a:t>
            </a:fld>
            <a:endParaRPr lang="en-US"/>
          </a:p>
        </p:txBody>
      </p:sp>
    </p:spTree>
    <p:extLst>
      <p:ext uri="{BB962C8B-B14F-4D97-AF65-F5344CB8AC3E}">
        <p14:creationId xmlns:p14="http://schemas.microsoft.com/office/powerpoint/2010/main" val="11293173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B8DB3CE-16A6-44AA-B2F9-1E5D7576CCCC}" type="datetimeFigureOut">
              <a:rPr lang="en-IN" smtClean="0"/>
              <a:t>12-09-2026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6A4E929-8435-41AD-B6B4-AFD3CE43CC67}" type="slidenum">
              <a:rPr lang="en-IN" smtClean="0"/>
              <a:t>‹#›</a:t>
            </a:fld>
            <a:endParaRPr lang="en-IN"/>
          </a:p>
        </p:txBody>
      </p:sp>
    </p:spTree>
    <p:extLst>
      <p:ext uri="{BB962C8B-B14F-4D97-AF65-F5344CB8AC3E}">
        <p14:creationId xmlns:p14="http://schemas.microsoft.com/office/powerpoint/2010/main" val="2212062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8DB3CE-16A6-44AA-B2F9-1E5D7576CCCC}" type="datetimeFigureOut">
              <a:rPr lang="en-IN" smtClean="0"/>
              <a:t>12-09-2026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6A4E929-8435-41AD-B6B4-AFD3CE43CC67}" type="slidenum">
              <a:rPr lang="en-IN" smtClean="0"/>
              <a:t>‹#›</a:t>
            </a:fld>
            <a:endParaRPr lang="en-IN"/>
          </a:p>
        </p:txBody>
      </p:sp>
    </p:spTree>
    <p:extLst>
      <p:ext uri="{BB962C8B-B14F-4D97-AF65-F5344CB8AC3E}">
        <p14:creationId xmlns:p14="http://schemas.microsoft.com/office/powerpoint/2010/main" val="37316342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B8DB3CE-16A6-44AA-B2F9-1E5D7576CCCC}" type="datetimeFigureOut">
              <a:rPr lang="en-IN" smtClean="0"/>
              <a:t>12-09-2026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6A4E929-8435-41AD-B6B4-AFD3CE43CC67}" type="slidenum">
              <a:rPr lang="en-IN" smtClean="0"/>
              <a:t>‹#›</a:t>
            </a:fld>
            <a:endParaRPr lang="en-IN"/>
          </a:p>
        </p:txBody>
      </p:sp>
    </p:spTree>
    <p:extLst>
      <p:ext uri="{BB962C8B-B14F-4D97-AF65-F5344CB8AC3E}">
        <p14:creationId xmlns:p14="http://schemas.microsoft.com/office/powerpoint/2010/main" val="2886287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8DB3CE-16A6-44AA-B2F9-1E5D7576CCCC}" type="datetimeFigureOut">
              <a:rPr lang="en-IN" smtClean="0"/>
              <a:t>12-09-2026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6A4E929-8435-41AD-B6B4-AFD3CE43CC67}" type="slidenum">
              <a:rPr lang="en-IN" smtClean="0"/>
              <a:t>‹#›</a:t>
            </a:fld>
            <a:endParaRPr lang="en-IN"/>
          </a:p>
        </p:txBody>
      </p:sp>
    </p:spTree>
    <p:extLst>
      <p:ext uri="{BB962C8B-B14F-4D97-AF65-F5344CB8AC3E}">
        <p14:creationId xmlns:p14="http://schemas.microsoft.com/office/powerpoint/2010/main" val="18564183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B8DB3CE-16A6-44AA-B2F9-1E5D7576CCCC}" type="datetimeFigureOut">
              <a:rPr lang="en-IN" smtClean="0"/>
              <a:t>12-09-2026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86A4E929-8435-41AD-B6B4-AFD3CE43CC67}" type="slidenum">
              <a:rPr lang="en-IN" smtClean="0"/>
              <a:t>‹#›</a:t>
            </a:fld>
            <a:endParaRPr lang="en-IN"/>
          </a:p>
        </p:txBody>
      </p:sp>
    </p:spTree>
    <p:extLst>
      <p:ext uri="{BB962C8B-B14F-4D97-AF65-F5344CB8AC3E}">
        <p14:creationId xmlns:p14="http://schemas.microsoft.com/office/powerpoint/2010/main" val="14662497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B8DB3CE-16A6-44AA-B2F9-1E5D7576CCCC}" type="datetimeFigureOut">
              <a:rPr lang="en-IN" smtClean="0"/>
              <a:t>12-09-2026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86A4E929-8435-41AD-B6B4-AFD3CE43CC67}" type="slidenum">
              <a:rPr lang="en-IN" smtClean="0"/>
              <a:t>‹#›</a:t>
            </a:fld>
            <a:endParaRPr lang="en-IN"/>
          </a:p>
        </p:txBody>
      </p:sp>
    </p:spTree>
    <p:extLst>
      <p:ext uri="{BB962C8B-B14F-4D97-AF65-F5344CB8AC3E}">
        <p14:creationId xmlns:p14="http://schemas.microsoft.com/office/powerpoint/2010/main" val="18162780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8DB3CE-16A6-44AA-B2F9-1E5D7576CCCC}" type="datetimeFigureOut">
              <a:rPr lang="en-IN" smtClean="0"/>
              <a:t>12-09-2026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86A4E929-8435-41AD-B6B4-AFD3CE43CC67}" type="slidenum">
              <a:rPr lang="en-IN" smtClean="0"/>
              <a:t>‹#›</a:t>
            </a:fld>
            <a:endParaRPr lang="en-IN"/>
          </a:p>
        </p:txBody>
      </p:sp>
    </p:spTree>
    <p:extLst>
      <p:ext uri="{BB962C8B-B14F-4D97-AF65-F5344CB8AC3E}">
        <p14:creationId xmlns:p14="http://schemas.microsoft.com/office/powerpoint/2010/main" val="1480620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B8DB3CE-16A6-44AA-B2F9-1E5D7576CCCC}" type="datetimeFigureOut">
              <a:rPr lang="en-IN" smtClean="0"/>
              <a:t>12-09-2026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6A4E929-8435-41AD-B6B4-AFD3CE43CC67}" type="slidenum">
              <a:rPr lang="en-IN" smtClean="0"/>
              <a:t>‹#›</a:t>
            </a:fld>
            <a:endParaRPr lang="en-IN"/>
          </a:p>
        </p:txBody>
      </p:sp>
    </p:spTree>
    <p:extLst>
      <p:ext uri="{BB962C8B-B14F-4D97-AF65-F5344CB8AC3E}">
        <p14:creationId xmlns:p14="http://schemas.microsoft.com/office/powerpoint/2010/main" val="20258525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B8DB3CE-16A6-44AA-B2F9-1E5D7576CCCC}" type="datetimeFigureOut">
              <a:rPr lang="en-IN" smtClean="0"/>
              <a:t>12-09-2026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86A4E929-8435-41AD-B6B4-AFD3CE43CC67}" type="slidenum">
              <a:rPr lang="en-IN" smtClean="0"/>
              <a:t>‹#›</a:t>
            </a:fld>
            <a:endParaRPr lang="en-IN"/>
          </a:p>
        </p:txBody>
      </p:sp>
    </p:spTree>
    <p:extLst>
      <p:ext uri="{BB962C8B-B14F-4D97-AF65-F5344CB8AC3E}">
        <p14:creationId xmlns:p14="http://schemas.microsoft.com/office/powerpoint/2010/main" val="22703285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B8DB3CE-16A6-44AA-B2F9-1E5D7576CCCC}" type="datetimeFigureOut">
              <a:rPr lang="en-IN" smtClean="0"/>
              <a:t>12-09-2026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6A4E929-8435-41AD-B6B4-AFD3CE43CC67}" type="slidenum">
              <a:rPr lang="en-IN" smtClean="0"/>
              <a:t>‹#›</a:t>
            </a:fld>
            <a:endParaRPr lang="en-IN"/>
          </a:p>
        </p:txBody>
      </p:sp>
    </p:spTree>
    <p:extLst>
      <p:ext uri="{BB962C8B-B14F-4D97-AF65-F5344CB8AC3E}">
        <p14:creationId xmlns:p14="http://schemas.microsoft.com/office/powerpoint/2010/main" val="14989632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B8DB3CE-16A6-44AA-B2F9-1E5D7576CCCC}" type="datetimeFigureOut">
              <a:rPr lang="en-IN" smtClean="0"/>
              <a:t>12-09-2026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6A4E929-8435-41AD-B6B4-AFD3CE43CC67}" type="slidenum">
              <a:rPr lang="en-IN" smtClean="0"/>
              <a:t>‹#›</a:t>
            </a:fld>
            <a:endParaRPr lang="en-IN"/>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271524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B8DB3CE-16A6-44AA-B2F9-1E5D7576CCCC}" type="datetimeFigureOut">
              <a:rPr lang="en-IN" smtClean="0"/>
              <a:t>12-09-2026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6A4E929-8435-41AD-B6B4-AFD3CE43CC67}" type="slidenum">
              <a:rPr lang="en-IN" smtClean="0"/>
              <a:t>‹#›</a:t>
            </a:fld>
            <a:endParaRPr lang="en-IN"/>
          </a:p>
        </p:txBody>
      </p:sp>
    </p:spTree>
    <p:extLst>
      <p:ext uri="{BB962C8B-B14F-4D97-AF65-F5344CB8AC3E}">
        <p14:creationId xmlns:p14="http://schemas.microsoft.com/office/powerpoint/2010/main" val="20473526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B8DB3CE-16A6-44AA-B2F9-1E5D7576CCCC}" type="datetimeFigureOut">
              <a:rPr lang="en-IN" smtClean="0"/>
              <a:t>12-09-2026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6A4E929-8435-41AD-B6B4-AFD3CE43CC67}"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7881715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B8DB3CE-16A6-44AA-B2F9-1E5D7576CCCC}" type="datetimeFigureOut">
              <a:rPr lang="en-IN" smtClean="0"/>
              <a:t>12-09-2026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6A4E929-8435-41AD-B6B4-AFD3CE43CC67}" type="slidenum">
              <a:rPr lang="en-IN" smtClean="0"/>
              <a:t>‹#›</a:t>
            </a:fld>
            <a:endParaRPr lang="en-IN"/>
          </a:p>
        </p:txBody>
      </p:sp>
    </p:spTree>
    <p:extLst>
      <p:ext uri="{BB962C8B-B14F-4D97-AF65-F5344CB8AC3E}">
        <p14:creationId xmlns:p14="http://schemas.microsoft.com/office/powerpoint/2010/main" val="38985580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8DB3CE-16A6-44AA-B2F9-1E5D7576CCCC}" type="datetimeFigureOut">
              <a:rPr lang="en-IN" smtClean="0"/>
              <a:t>12-09-2026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6A4E929-8435-41AD-B6B4-AFD3CE43CC67}" type="slidenum">
              <a:rPr lang="en-IN" smtClean="0"/>
              <a:t>‹#›</a:t>
            </a:fld>
            <a:endParaRPr lang="en-IN"/>
          </a:p>
        </p:txBody>
      </p:sp>
    </p:spTree>
    <p:extLst>
      <p:ext uri="{BB962C8B-B14F-4D97-AF65-F5344CB8AC3E}">
        <p14:creationId xmlns:p14="http://schemas.microsoft.com/office/powerpoint/2010/main" val="8625292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8DB3CE-16A6-44AA-B2F9-1E5D7576CCCC}" type="datetimeFigureOut">
              <a:rPr lang="en-IN" smtClean="0"/>
              <a:t>12-09-2026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86A4E929-8435-41AD-B6B4-AFD3CE43CC67}" type="slidenum">
              <a:rPr lang="en-IN" smtClean="0"/>
              <a:t>‹#›</a:t>
            </a:fld>
            <a:endParaRPr lang="en-IN"/>
          </a:p>
        </p:txBody>
      </p:sp>
    </p:spTree>
    <p:extLst>
      <p:ext uri="{BB962C8B-B14F-4D97-AF65-F5344CB8AC3E}">
        <p14:creationId xmlns:p14="http://schemas.microsoft.com/office/powerpoint/2010/main" val="27929310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B8DB3CE-16A6-44AA-B2F9-1E5D7576CCCC}" type="datetimeFigureOut">
              <a:rPr lang="en-IN" smtClean="0"/>
              <a:t>12-09-2026</a:t>
            </a:fld>
            <a:endParaRPr lang="en-I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86A4E929-8435-41AD-B6B4-AFD3CE43CC67}" type="slidenum">
              <a:rPr lang="en-IN" smtClean="0"/>
              <a:t>‹#›</a:t>
            </a:fld>
            <a:endParaRPr lang="en-IN"/>
          </a:p>
        </p:txBody>
      </p:sp>
    </p:spTree>
    <p:extLst>
      <p:ext uri="{BB962C8B-B14F-4D97-AF65-F5344CB8AC3E}">
        <p14:creationId xmlns:p14="http://schemas.microsoft.com/office/powerpoint/2010/main" val="2949779937"/>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 id="2147483843" r:id="rId13"/>
    <p:sldLayoutId id="2147483844" r:id="rId14"/>
    <p:sldLayoutId id="2147483845" r:id="rId15"/>
    <p:sldLayoutId id="214748384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customXml" Target="../ink/ink1.xml"/><Relationship Id="rId1" Type="http://schemas.openxmlformats.org/officeDocument/2006/relationships/slideLayout" Target="../slideLayouts/slideLayout2.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8009" y="735696"/>
            <a:ext cx="10789920" cy="1626669"/>
          </a:xfrm>
        </p:spPr>
        <p:txBody>
          <a:bodyPr/>
          <a:lstStyle/>
          <a:p>
            <a:r>
              <a:rPr lang="en-IN" sz="6600" b="1" dirty="0" err="1"/>
              <a:t>আজকের</a:t>
            </a:r>
            <a:r>
              <a:rPr lang="en-IN" sz="6600" b="1" dirty="0"/>
              <a:t> </a:t>
            </a:r>
            <a:r>
              <a:rPr lang="en-IN" sz="6600" b="1" dirty="0" err="1">
                <a:solidFill>
                  <a:srgbClr val="FF0000"/>
                </a:solidFill>
              </a:rPr>
              <a:t>ক্লাসে</a:t>
            </a:r>
            <a:r>
              <a:rPr lang="en-IN" sz="6600" b="1" dirty="0"/>
              <a:t> </a:t>
            </a:r>
            <a:r>
              <a:rPr lang="en-IN" sz="6600" b="1" dirty="0" err="1">
                <a:solidFill>
                  <a:srgbClr val="002060"/>
                </a:solidFill>
              </a:rPr>
              <a:t>সবাইকে</a:t>
            </a:r>
            <a:r>
              <a:rPr lang="en-IN" sz="6600" b="1" dirty="0">
                <a:solidFill>
                  <a:srgbClr val="002060"/>
                </a:solidFill>
              </a:rPr>
              <a:t>-</a:t>
            </a:r>
            <a:r>
              <a:rPr lang="en-IN" sz="6600" b="1" dirty="0"/>
              <a:t> </a:t>
            </a:r>
            <a:br>
              <a:rPr lang="en-IN" b="1" dirty="0"/>
            </a:br>
            <a:endParaRPr lang="en-IN" b="1" dirty="0">
              <a:solidFill>
                <a:srgbClr val="00B050"/>
              </a:solidFill>
            </a:endParaRPr>
          </a:p>
        </p:txBody>
      </p:sp>
      <p:pic>
        <p:nvPicPr>
          <p:cNvPr id="5" name="Picture 4">
            <a:extLst>
              <a:ext uri="{FF2B5EF4-FFF2-40B4-BE49-F238E27FC236}">
                <a16:creationId xmlns:a16="http://schemas.microsoft.com/office/drawing/2014/main" id="{7906E450-A4D3-AE58-81FA-4643A7946F2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439402"/>
            <a:ext cx="12192000" cy="4514850"/>
          </a:xfrm>
          <a:prstGeom prst="rect">
            <a:avLst/>
          </a:prstGeom>
        </p:spPr>
      </p:pic>
      <p:sp>
        <p:nvSpPr>
          <p:cNvPr id="4" name="TextBox 3">
            <a:extLst>
              <a:ext uri="{FF2B5EF4-FFF2-40B4-BE49-F238E27FC236}">
                <a16:creationId xmlns:a16="http://schemas.microsoft.com/office/drawing/2014/main" id="{80FA547D-8E20-A352-4DE2-46DC2867651A}"/>
              </a:ext>
            </a:extLst>
          </p:cNvPr>
          <p:cNvSpPr txBox="1"/>
          <p:nvPr/>
        </p:nvSpPr>
        <p:spPr>
          <a:xfrm>
            <a:off x="3741822" y="3911997"/>
            <a:ext cx="4689909" cy="1569660"/>
          </a:xfrm>
          <a:prstGeom prst="rect">
            <a:avLst/>
          </a:prstGeom>
          <a:noFill/>
        </p:spPr>
        <p:txBody>
          <a:bodyPr wrap="square">
            <a:spAutoFit/>
          </a:bodyPr>
          <a:lstStyle/>
          <a:p>
            <a:r>
              <a:rPr lang="en-IN" sz="9600" b="1" dirty="0" err="1">
                <a:solidFill>
                  <a:srgbClr val="002060"/>
                </a:solidFill>
              </a:rPr>
              <a:t>স্বাগতম</a:t>
            </a:r>
            <a:endParaRPr lang="en-US" sz="4000" dirty="0">
              <a:solidFill>
                <a:srgbClr val="002060"/>
              </a:solidFill>
            </a:endParaRPr>
          </a:p>
        </p:txBody>
      </p:sp>
    </p:spTree>
    <p:extLst>
      <p:ext uri="{BB962C8B-B14F-4D97-AF65-F5344CB8AC3E}">
        <p14:creationId xmlns:p14="http://schemas.microsoft.com/office/powerpoint/2010/main" val="35453582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750" fill="hold"/>
                                        <p:tgtEl>
                                          <p:spTgt spid="5"/>
                                        </p:tgtEl>
                                        <p:attrNameLst>
                                          <p:attrName>ppt_w</p:attrName>
                                        </p:attrNameLst>
                                      </p:cBhvr>
                                      <p:tavLst>
                                        <p:tav tm="0">
                                          <p:val>
                                            <p:fltVal val="0"/>
                                          </p:val>
                                        </p:tav>
                                        <p:tav tm="100000">
                                          <p:val>
                                            <p:strVal val="#ppt_w"/>
                                          </p:val>
                                        </p:tav>
                                      </p:tavLst>
                                    </p:anim>
                                    <p:anim calcmode="lin" valueType="num">
                                      <p:cBhvr>
                                        <p:cTn id="18" dur="750" fill="hold"/>
                                        <p:tgtEl>
                                          <p:spTgt spid="5"/>
                                        </p:tgtEl>
                                        <p:attrNameLst>
                                          <p:attrName>ppt_h</p:attrName>
                                        </p:attrNameLst>
                                      </p:cBhvr>
                                      <p:tavLst>
                                        <p:tav tm="0">
                                          <p:val>
                                            <p:fltVal val="0"/>
                                          </p:val>
                                        </p:tav>
                                        <p:tav tm="100000">
                                          <p:val>
                                            <p:strVal val="#ppt_h"/>
                                          </p:val>
                                        </p:tav>
                                      </p:tavLst>
                                    </p:anim>
                                    <p:animEffect transition="in" filter="fade">
                                      <p:cBhvr>
                                        <p:cTn id="19" dur="75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iterate type="lt">
                                    <p:tmPct val="0"/>
                                  </p:iterate>
                                  <p:childTnLst>
                                    <p:set>
                                      <p:cBhvr>
                                        <p:cTn id="23" dur="1" fill="hold">
                                          <p:stCondLst>
                                            <p:cond delay="0"/>
                                          </p:stCondLst>
                                        </p:cTn>
                                        <p:tgtEl>
                                          <p:spTgt spid="4">
                                            <p:txEl>
                                              <p:pRg st="0" end="0"/>
                                            </p:txEl>
                                          </p:spTgt>
                                        </p:tgtEl>
                                        <p:attrNameLst>
                                          <p:attrName>style.visibility</p:attrName>
                                        </p:attrNameLst>
                                      </p:cBhvr>
                                      <p:to>
                                        <p:strVal val="visible"/>
                                      </p:to>
                                    </p:set>
                                    <p:anim calcmode="lin" valueType="num">
                                      <p:cBhvr>
                                        <p:cTn id="24"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25"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26" dur="500"/>
                                        <p:tgtEl>
                                          <p:spTgt spid="4">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4" presetClass="emph" presetSubtype="0" fill="hold" grpId="1" nodeType="clickEffect">
                                  <p:stCondLst>
                                    <p:cond delay="0"/>
                                  </p:stCondLst>
                                  <p:iterate type="lt">
                                    <p:tmPct val="10000"/>
                                  </p:iterate>
                                  <p:childTnLst>
                                    <p:animMotion origin="layout" path="M 0.0 0.0 L 0.0 -0.07213" pathEditMode="relative" ptsTypes="">
                                      <p:cBhvr>
                                        <p:cTn id="30" dur="1000" accel="50000" decel="50000" autoRev="1" fill="hold">
                                          <p:stCondLst>
                                            <p:cond delay="0"/>
                                          </p:stCondLst>
                                        </p:cTn>
                                        <p:tgtEl>
                                          <p:spTgt spid="4">
                                            <p:txEl>
                                              <p:pRg st="0" end="0"/>
                                            </p:txEl>
                                          </p:spTgt>
                                        </p:tgtEl>
                                        <p:attrNameLst>
                                          <p:attrName>ppt_x</p:attrName>
                                          <p:attrName>ppt_y</p:attrName>
                                        </p:attrNameLst>
                                      </p:cBhvr>
                                    </p:animMotion>
                                    <p:animRot by="1500000">
                                      <p:cBhvr>
                                        <p:cTn id="31" dur="500" fill="hold">
                                          <p:stCondLst>
                                            <p:cond delay="0"/>
                                          </p:stCondLst>
                                        </p:cTn>
                                        <p:tgtEl>
                                          <p:spTgt spid="4">
                                            <p:txEl>
                                              <p:pRg st="0" end="0"/>
                                            </p:txEl>
                                          </p:spTgt>
                                        </p:tgtEl>
                                        <p:attrNameLst>
                                          <p:attrName>r</p:attrName>
                                        </p:attrNameLst>
                                      </p:cBhvr>
                                    </p:animRot>
                                    <p:animRot by="-1500000">
                                      <p:cBhvr>
                                        <p:cTn id="32" dur="500" fill="hold">
                                          <p:stCondLst>
                                            <p:cond delay="500"/>
                                          </p:stCondLst>
                                        </p:cTn>
                                        <p:tgtEl>
                                          <p:spTgt spid="4">
                                            <p:txEl>
                                              <p:pRg st="0" end="0"/>
                                            </p:txEl>
                                          </p:spTgt>
                                        </p:tgtEl>
                                        <p:attrNameLst>
                                          <p:attrName>r</p:attrName>
                                        </p:attrNameLst>
                                      </p:cBhvr>
                                    </p:animRot>
                                    <p:animRot by="-1500000">
                                      <p:cBhvr>
                                        <p:cTn id="33" dur="500" fill="hold">
                                          <p:stCondLst>
                                            <p:cond delay="1000"/>
                                          </p:stCondLst>
                                        </p:cTn>
                                        <p:tgtEl>
                                          <p:spTgt spid="4">
                                            <p:txEl>
                                              <p:pRg st="0" end="0"/>
                                            </p:txEl>
                                          </p:spTgt>
                                        </p:tgtEl>
                                        <p:attrNameLst>
                                          <p:attrName>r</p:attrName>
                                        </p:attrNameLst>
                                      </p:cBhvr>
                                    </p:animRot>
                                    <p:animRot by="1500000">
                                      <p:cBhvr>
                                        <p:cTn id="34" dur="500" fill="hold">
                                          <p:stCondLst>
                                            <p:cond delay="1500"/>
                                          </p:stCondLst>
                                        </p:cTn>
                                        <p:tgtEl>
                                          <p:spTgt spid="4">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4" grpId="1" build="allAtOnce"/>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C3044AD-FF88-7F47-3A1E-F53777E4EB96}"/>
              </a:ext>
            </a:extLst>
          </p:cNvPr>
          <p:cNvSpPr/>
          <p:nvPr/>
        </p:nvSpPr>
        <p:spPr>
          <a:xfrm>
            <a:off x="1471806" y="188642"/>
            <a:ext cx="9196195" cy="936103"/>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6000" b="1" dirty="0" err="1">
                <a:solidFill>
                  <a:schemeClr val="bg1"/>
                </a:solidFill>
                <a:latin typeface="NikoshBAN" panose="02000000000000000000" pitchFamily="2" charset="0"/>
                <a:cs typeface="NikoshBAN" panose="02000000000000000000" pitchFamily="2" charset="0"/>
              </a:rPr>
              <a:t>শিক্ষক</a:t>
            </a:r>
            <a:r>
              <a:rPr lang="en-US" sz="6000" b="1" dirty="0">
                <a:solidFill>
                  <a:schemeClr val="bg1"/>
                </a:solidFill>
                <a:latin typeface="NikoshBAN" panose="02000000000000000000" pitchFamily="2" charset="0"/>
                <a:cs typeface="NikoshBAN" panose="02000000000000000000" pitchFamily="2" charset="0"/>
              </a:rPr>
              <a:t> </a:t>
            </a:r>
            <a:r>
              <a:rPr lang="en-US" sz="6000" b="1" dirty="0" err="1">
                <a:solidFill>
                  <a:schemeClr val="bg1"/>
                </a:solidFill>
                <a:latin typeface="NikoshBAN" panose="02000000000000000000" pitchFamily="2" charset="0"/>
                <a:cs typeface="NikoshBAN" panose="02000000000000000000" pitchFamily="2" charset="0"/>
              </a:rPr>
              <a:t>পরিচিতি</a:t>
            </a:r>
            <a:endParaRPr lang="en-US" sz="6000" b="1" dirty="0">
              <a:solidFill>
                <a:schemeClr val="bg1"/>
              </a:solidFill>
              <a:latin typeface="NikoshBAN" panose="02000000000000000000" pitchFamily="2" charset="0"/>
              <a:cs typeface="NikoshBAN" panose="02000000000000000000" pitchFamily="2" charset="0"/>
            </a:endParaRPr>
          </a:p>
        </p:txBody>
      </p:sp>
      <p:sp>
        <p:nvSpPr>
          <p:cNvPr id="7" name="Rectangle 6">
            <a:extLst>
              <a:ext uri="{FF2B5EF4-FFF2-40B4-BE49-F238E27FC236}">
                <a16:creationId xmlns:a16="http://schemas.microsoft.com/office/drawing/2014/main" id="{AF3D233D-E4BA-3E67-8AB8-638D8FDF3D79}"/>
              </a:ext>
            </a:extLst>
          </p:cNvPr>
          <p:cNvSpPr/>
          <p:nvPr/>
        </p:nvSpPr>
        <p:spPr>
          <a:xfrm>
            <a:off x="4808852" y="1876068"/>
            <a:ext cx="7383148" cy="4981932"/>
          </a:xfrm>
          <a:prstGeom prst="rect">
            <a:avLst/>
          </a:prstGeom>
          <a:solidFill>
            <a:srgbClr val="0070C0"/>
          </a:solidFill>
        </p:spPr>
        <p:style>
          <a:lnRef idx="0">
            <a:schemeClr val="accent6"/>
          </a:lnRef>
          <a:fillRef idx="3">
            <a:schemeClr val="accent6"/>
          </a:fillRef>
          <a:effectRef idx="3">
            <a:schemeClr val="accent6"/>
          </a:effectRef>
          <a:fontRef idx="minor">
            <a:schemeClr val="lt1"/>
          </a:fontRef>
        </p:style>
        <p:txBody>
          <a:bodyPr rtlCol="0" anchor="ctr"/>
          <a:lstStyle/>
          <a:p>
            <a:r>
              <a:rPr lang="en-IN" sz="4400" b="1" dirty="0" err="1">
                <a:solidFill>
                  <a:srgbClr val="002060"/>
                </a:solidFill>
                <a:latin typeface="NikoshBAN" panose="02000000000000000000"/>
              </a:rPr>
              <a:t>মোঃ</a:t>
            </a:r>
            <a:r>
              <a:rPr lang="en-IN" sz="4400" b="1" dirty="0">
                <a:solidFill>
                  <a:srgbClr val="002060"/>
                </a:solidFill>
                <a:latin typeface="NikoshBAN" panose="02000000000000000000"/>
              </a:rPr>
              <a:t> </a:t>
            </a:r>
            <a:r>
              <a:rPr lang="en-IN" sz="4400" b="1" dirty="0" err="1">
                <a:solidFill>
                  <a:srgbClr val="002060"/>
                </a:solidFill>
                <a:latin typeface="NikoshBAN" panose="02000000000000000000"/>
              </a:rPr>
              <a:t>আরেফিন</a:t>
            </a:r>
            <a:r>
              <a:rPr lang="en-IN" sz="4400" b="1" dirty="0">
                <a:solidFill>
                  <a:srgbClr val="002060"/>
                </a:solidFill>
                <a:latin typeface="NikoshBAN" panose="02000000000000000000"/>
              </a:rPr>
              <a:t> </a:t>
            </a:r>
            <a:r>
              <a:rPr lang="en-IN" sz="4400" b="1" dirty="0" err="1">
                <a:solidFill>
                  <a:srgbClr val="002060"/>
                </a:solidFill>
                <a:latin typeface="NikoshBAN" panose="02000000000000000000"/>
              </a:rPr>
              <a:t>মৃধা</a:t>
            </a:r>
            <a:r>
              <a:rPr lang="en-IN" sz="4400" b="1" dirty="0">
                <a:solidFill>
                  <a:srgbClr val="002060"/>
                </a:solidFill>
                <a:latin typeface="NikoshBAN" panose="02000000000000000000"/>
              </a:rPr>
              <a:t> </a:t>
            </a:r>
          </a:p>
          <a:p>
            <a:r>
              <a:rPr lang="en-IN" sz="2400" b="1" dirty="0" err="1">
                <a:solidFill>
                  <a:srgbClr val="7030A0"/>
                </a:solidFill>
                <a:highlight>
                  <a:srgbClr val="FFFF00"/>
                </a:highlight>
                <a:latin typeface="NikoshBAN" panose="02000000000000000000"/>
              </a:rPr>
              <a:t>বি.এস.এস</a:t>
            </a:r>
            <a:r>
              <a:rPr lang="en-IN" sz="2400" b="1" dirty="0">
                <a:solidFill>
                  <a:srgbClr val="7030A0"/>
                </a:solidFill>
                <a:highlight>
                  <a:srgbClr val="FFFF00"/>
                </a:highlight>
                <a:latin typeface="NikoshBAN" panose="02000000000000000000"/>
              </a:rPr>
              <a:t>(</a:t>
            </a:r>
            <a:r>
              <a:rPr lang="en-IN" sz="2400" b="1" dirty="0" err="1">
                <a:solidFill>
                  <a:srgbClr val="7030A0"/>
                </a:solidFill>
                <a:highlight>
                  <a:srgbClr val="FFFF00"/>
                </a:highlight>
                <a:latin typeface="NikoshBAN" panose="02000000000000000000"/>
              </a:rPr>
              <a:t>সম্মান</a:t>
            </a:r>
            <a:r>
              <a:rPr lang="en-IN" sz="2400" b="1" dirty="0">
                <a:solidFill>
                  <a:srgbClr val="7030A0"/>
                </a:solidFill>
                <a:highlight>
                  <a:srgbClr val="FFFF00"/>
                </a:highlight>
                <a:latin typeface="NikoshBAN" panose="02000000000000000000"/>
              </a:rPr>
              <a:t>), </a:t>
            </a:r>
            <a:r>
              <a:rPr lang="en-IN" sz="2400" b="1" dirty="0" err="1">
                <a:solidFill>
                  <a:srgbClr val="7030A0"/>
                </a:solidFill>
                <a:highlight>
                  <a:srgbClr val="FFFF00"/>
                </a:highlight>
                <a:latin typeface="NikoshBAN" panose="02000000000000000000"/>
              </a:rPr>
              <a:t>এম.এস.এস</a:t>
            </a:r>
            <a:r>
              <a:rPr lang="en-IN" sz="2400" b="1" dirty="0">
                <a:solidFill>
                  <a:srgbClr val="7030A0"/>
                </a:solidFill>
                <a:highlight>
                  <a:srgbClr val="FFFF00"/>
                </a:highlight>
                <a:latin typeface="NikoshBAN" panose="02000000000000000000"/>
              </a:rPr>
              <a:t>(</a:t>
            </a:r>
            <a:r>
              <a:rPr lang="en-IN" sz="2400" b="1" dirty="0" err="1">
                <a:solidFill>
                  <a:srgbClr val="7030A0"/>
                </a:solidFill>
                <a:highlight>
                  <a:srgbClr val="FFFF00"/>
                </a:highlight>
                <a:latin typeface="NikoshBAN" panose="02000000000000000000"/>
              </a:rPr>
              <a:t>অর্থনীতি</a:t>
            </a:r>
            <a:r>
              <a:rPr lang="en-IN" sz="2400" b="1" dirty="0">
                <a:solidFill>
                  <a:srgbClr val="7030A0"/>
                </a:solidFill>
                <a:highlight>
                  <a:srgbClr val="FFFF00"/>
                </a:highlight>
                <a:latin typeface="NikoshBAN" panose="02000000000000000000"/>
              </a:rPr>
              <a:t>), </a:t>
            </a:r>
            <a:r>
              <a:rPr lang="en-IN" sz="2400" b="1" dirty="0" err="1">
                <a:solidFill>
                  <a:srgbClr val="7030A0"/>
                </a:solidFill>
                <a:highlight>
                  <a:srgbClr val="FFFF00"/>
                </a:highlight>
                <a:latin typeface="NikoshBAN" panose="02000000000000000000"/>
              </a:rPr>
              <a:t>বি.এড</a:t>
            </a:r>
            <a:r>
              <a:rPr lang="en-IN" sz="2400" b="1" dirty="0">
                <a:solidFill>
                  <a:srgbClr val="7030A0"/>
                </a:solidFill>
                <a:highlight>
                  <a:srgbClr val="FFFF00"/>
                </a:highlight>
                <a:latin typeface="NikoshBAN" panose="02000000000000000000"/>
              </a:rPr>
              <a:t> </a:t>
            </a:r>
          </a:p>
          <a:p>
            <a:r>
              <a:rPr lang="en-IN" sz="3200" b="1" dirty="0" err="1">
                <a:solidFill>
                  <a:schemeClr val="tx1"/>
                </a:solidFill>
                <a:latin typeface="NikoshBAN" panose="02000000000000000000"/>
              </a:rPr>
              <a:t>সহকারি</a:t>
            </a:r>
            <a:r>
              <a:rPr lang="en-IN" sz="3200" b="1" dirty="0">
                <a:solidFill>
                  <a:schemeClr val="tx1"/>
                </a:solidFill>
                <a:latin typeface="NikoshBAN" panose="02000000000000000000"/>
              </a:rPr>
              <a:t>  </a:t>
            </a:r>
            <a:r>
              <a:rPr lang="en-IN" sz="3200" b="1" dirty="0" err="1">
                <a:solidFill>
                  <a:schemeClr val="tx1"/>
                </a:solidFill>
                <a:latin typeface="NikoshBAN" panose="02000000000000000000"/>
              </a:rPr>
              <a:t>শিক্ষক</a:t>
            </a:r>
            <a:r>
              <a:rPr lang="en-IN" sz="3200" b="1" dirty="0">
                <a:solidFill>
                  <a:schemeClr val="tx1"/>
                </a:solidFill>
                <a:latin typeface="NikoshBAN" panose="02000000000000000000"/>
              </a:rPr>
              <a:t> </a:t>
            </a:r>
            <a:r>
              <a:rPr lang="en-IN" sz="2400" b="1" dirty="0">
                <a:solidFill>
                  <a:schemeClr val="tx1"/>
                </a:solidFill>
                <a:latin typeface="NikoshBAN" panose="02000000000000000000"/>
              </a:rPr>
              <a:t>(</a:t>
            </a:r>
            <a:r>
              <a:rPr lang="en-IN" sz="2400" b="1" dirty="0" err="1">
                <a:solidFill>
                  <a:schemeClr val="tx1"/>
                </a:solidFill>
                <a:latin typeface="NikoshBAN" panose="02000000000000000000"/>
              </a:rPr>
              <a:t>সামাজিক</a:t>
            </a:r>
            <a:r>
              <a:rPr lang="en-IN" sz="2400" b="1" dirty="0">
                <a:solidFill>
                  <a:schemeClr val="tx1"/>
                </a:solidFill>
                <a:latin typeface="NikoshBAN" panose="02000000000000000000"/>
              </a:rPr>
              <a:t> </a:t>
            </a:r>
            <a:r>
              <a:rPr lang="en-IN" sz="2400" b="1" dirty="0" err="1">
                <a:solidFill>
                  <a:schemeClr val="tx1"/>
                </a:solidFill>
                <a:latin typeface="NikoshBAN" panose="02000000000000000000"/>
              </a:rPr>
              <a:t>বিজ্ঞান</a:t>
            </a:r>
            <a:r>
              <a:rPr lang="en-IN" sz="2400" b="1" dirty="0">
                <a:solidFill>
                  <a:schemeClr val="tx1"/>
                </a:solidFill>
                <a:latin typeface="NikoshBAN" panose="02000000000000000000"/>
              </a:rPr>
              <a:t>) </a:t>
            </a:r>
          </a:p>
          <a:p>
            <a:r>
              <a:rPr lang="en-IN" sz="2800" b="1" dirty="0" err="1">
                <a:solidFill>
                  <a:schemeClr val="tx1"/>
                </a:solidFill>
                <a:latin typeface="NikoshBAN" panose="02000000000000000000"/>
              </a:rPr>
              <a:t>কাচিহারা</a:t>
            </a:r>
            <a:r>
              <a:rPr lang="en-IN" sz="2800" b="1" dirty="0">
                <a:solidFill>
                  <a:schemeClr val="tx1"/>
                </a:solidFill>
                <a:latin typeface="NikoshBAN" panose="02000000000000000000"/>
              </a:rPr>
              <a:t> </a:t>
            </a:r>
            <a:r>
              <a:rPr lang="en-IN" sz="2800" b="1" dirty="0" err="1">
                <a:solidFill>
                  <a:schemeClr val="tx1"/>
                </a:solidFill>
                <a:latin typeface="NikoshBAN" panose="02000000000000000000"/>
              </a:rPr>
              <a:t>দ্বি-মুখী</a:t>
            </a:r>
            <a:r>
              <a:rPr lang="en-IN" sz="2800" b="1" dirty="0">
                <a:solidFill>
                  <a:schemeClr val="tx1"/>
                </a:solidFill>
                <a:latin typeface="NikoshBAN" panose="02000000000000000000"/>
              </a:rPr>
              <a:t> </a:t>
            </a:r>
            <a:r>
              <a:rPr lang="en-IN" sz="2800" b="1" dirty="0" err="1">
                <a:solidFill>
                  <a:schemeClr val="tx1"/>
                </a:solidFill>
                <a:latin typeface="NikoshBAN" panose="02000000000000000000"/>
              </a:rPr>
              <a:t>উচ্চ</a:t>
            </a:r>
            <a:r>
              <a:rPr lang="en-IN" sz="2800" b="1" dirty="0">
                <a:solidFill>
                  <a:schemeClr val="tx1"/>
                </a:solidFill>
                <a:latin typeface="NikoshBAN" panose="02000000000000000000"/>
              </a:rPr>
              <a:t> </a:t>
            </a:r>
            <a:r>
              <a:rPr lang="en-IN" sz="2800" b="1" dirty="0" err="1">
                <a:solidFill>
                  <a:schemeClr val="tx1"/>
                </a:solidFill>
                <a:latin typeface="NikoshBAN" panose="02000000000000000000"/>
              </a:rPr>
              <a:t>বিদ্যালয়</a:t>
            </a:r>
            <a:r>
              <a:rPr lang="en-IN" sz="2800" b="1" dirty="0">
                <a:solidFill>
                  <a:schemeClr val="tx1"/>
                </a:solidFill>
                <a:latin typeface="NikoshBAN" panose="02000000000000000000"/>
              </a:rPr>
              <a:t> </a:t>
            </a:r>
          </a:p>
          <a:p>
            <a:r>
              <a:rPr lang="en-IN" sz="2800" b="1" dirty="0" err="1">
                <a:solidFill>
                  <a:schemeClr val="tx1"/>
                </a:solidFill>
                <a:latin typeface="NikoshBAN" panose="02000000000000000000"/>
              </a:rPr>
              <a:t>কাজিপুর</a:t>
            </a:r>
            <a:r>
              <a:rPr lang="en-IN" sz="2800" b="1" dirty="0">
                <a:solidFill>
                  <a:schemeClr val="tx1"/>
                </a:solidFill>
                <a:latin typeface="NikoshBAN" panose="02000000000000000000"/>
              </a:rPr>
              <a:t>, </a:t>
            </a:r>
            <a:r>
              <a:rPr lang="en-IN" sz="2800" b="1" dirty="0" err="1">
                <a:solidFill>
                  <a:schemeClr val="tx1"/>
                </a:solidFill>
                <a:latin typeface="NikoshBAN" panose="02000000000000000000"/>
              </a:rPr>
              <a:t>সিরাজগঞ্জ</a:t>
            </a:r>
            <a:r>
              <a:rPr lang="en-IN" sz="2800" b="1" dirty="0">
                <a:solidFill>
                  <a:schemeClr val="tx1"/>
                </a:solidFill>
                <a:latin typeface="NikoshBAN" panose="02000000000000000000"/>
              </a:rPr>
              <a:t>। </a:t>
            </a:r>
          </a:p>
          <a:p>
            <a:endParaRPr lang="en-IN" sz="4050" b="1" dirty="0">
              <a:solidFill>
                <a:srgbClr val="7030A0"/>
              </a:solidFill>
              <a:latin typeface="NikoshBAN" panose="02000000000000000000"/>
            </a:endParaRPr>
          </a:p>
          <a:p>
            <a:r>
              <a:rPr lang="en-IN" sz="4050" b="1" dirty="0" err="1">
                <a:solidFill>
                  <a:srgbClr val="7030A0"/>
                </a:solidFill>
                <a:latin typeface="NikoshBAN" panose="02000000000000000000"/>
              </a:rPr>
              <a:t>মোবাঃ</a:t>
            </a:r>
            <a:r>
              <a:rPr lang="en-IN" sz="4050" b="1" dirty="0">
                <a:solidFill>
                  <a:srgbClr val="7030A0"/>
                </a:solidFill>
                <a:latin typeface="NikoshBAN" panose="02000000000000000000"/>
              </a:rPr>
              <a:t> </a:t>
            </a:r>
            <a:r>
              <a:rPr lang="en-IN" sz="4800" b="1" dirty="0">
                <a:solidFill>
                  <a:srgbClr val="7030A0"/>
                </a:solidFill>
                <a:highlight>
                  <a:srgbClr val="FFFF00"/>
                </a:highlight>
                <a:latin typeface="NikoshBAN" panose="02000000000000000000"/>
              </a:rPr>
              <a:t>01745076099</a:t>
            </a:r>
            <a:endParaRPr lang="en-IN" sz="3300" b="1" dirty="0">
              <a:solidFill>
                <a:srgbClr val="7030A0"/>
              </a:solidFill>
              <a:highlight>
                <a:srgbClr val="FFFF00"/>
              </a:highlight>
              <a:latin typeface="NikoshBAN" panose="02000000000000000000"/>
            </a:endParaRPr>
          </a:p>
        </p:txBody>
      </p:sp>
      <mc:AlternateContent xmlns:mc="http://schemas.openxmlformats.org/markup-compatibility/2006" xmlns:p14="http://schemas.microsoft.com/office/powerpoint/2010/main">
        <mc:Choice Requires="p14">
          <p:contentPart p14:bwMode="auto" r:id="rId2">
            <p14:nvContentPartPr>
              <p14:cNvPr id="17" name="Ink 16">
                <a:extLst>
                  <a:ext uri="{FF2B5EF4-FFF2-40B4-BE49-F238E27FC236}">
                    <a16:creationId xmlns:a16="http://schemas.microsoft.com/office/drawing/2014/main" id="{A4BD0CE4-2B6B-C3C6-D7C3-CBACA4E9B09D}"/>
                  </a:ext>
                </a:extLst>
              </p14:cNvPr>
              <p14:cNvContentPartPr/>
              <p14:nvPr/>
            </p14:nvContentPartPr>
            <p14:xfrm>
              <a:off x="2711348" y="4704539"/>
              <a:ext cx="42660" cy="115830"/>
            </p14:xfrm>
          </p:contentPart>
        </mc:Choice>
        <mc:Fallback xmlns="">
          <p:pic>
            <p:nvPicPr>
              <p:cNvPr id="17" name="Ink 16">
                <a:extLst>
                  <a:ext uri="{FF2B5EF4-FFF2-40B4-BE49-F238E27FC236}">
                    <a16:creationId xmlns:a16="http://schemas.microsoft.com/office/drawing/2014/main" id="{A4BD0CE4-2B6B-C3C6-D7C3-CBACA4E9B09D}"/>
                  </a:ext>
                </a:extLst>
              </p:cNvPr>
              <p:cNvPicPr/>
              <p:nvPr/>
            </p:nvPicPr>
            <p:blipFill>
              <a:blip r:embed="rId3"/>
              <a:stretch>
                <a:fillRect/>
              </a:stretch>
            </p:blipFill>
            <p:spPr>
              <a:xfrm>
                <a:off x="2657575" y="4596957"/>
                <a:ext cx="149848" cy="330635"/>
              </a:xfrm>
              <a:prstGeom prst="rect">
                <a:avLst/>
              </a:prstGeom>
            </p:spPr>
          </p:pic>
        </mc:Fallback>
      </mc:AlternateContent>
      <p:pic>
        <p:nvPicPr>
          <p:cNvPr id="9" name="Picture 8">
            <a:extLst>
              <a:ext uri="{FF2B5EF4-FFF2-40B4-BE49-F238E27FC236}">
                <a16:creationId xmlns:a16="http://schemas.microsoft.com/office/drawing/2014/main" id="{215A62C4-B7E9-122A-3869-C568FF0038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6504" y="1655545"/>
            <a:ext cx="4127252" cy="466960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CCECE5D7-BB3A-CED0-2AF7-88D36304A5C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6504" y="1768752"/>
            <a:ext cx="4127252" cy="4900606"/>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13" name="Picture 12">
            <a:extLst>
              <a:ext uri="{FF2B5EF4-FFF2-40B4-BE49-F238E27FC236}">
                <a16:creationId xmlns:a16="http://schemas.microsoft.com/office/drawing/2014/main" id="{2EF9945C-C299-376F-26CD-FC4539FEFFA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6504" y="1793000"/>
            <a:ext cx="4127252" cy="490060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1571077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circle(in)">
                                      <p:cBhvr>
                                        <p:cTn id="14" dur="20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250"/>
                                  </p:stCondLst>
                                  <p:childTnLst>
                                    <p:set>
                                      <p:cBhvr>
                                        <p:cTn id="18" dur="1" fill="hold">
                                          <p:stCondLst>
                                            <p:cond delay="0"/>
                                          </p:stCondLst>
                                        </p:cTn>
                                        <p:tgtEl>
                                          <p:spTgt spid="7"/>
                                        </p:tgtEl>
                                        <p:attrNameLst>
                                          <p:attrName>style.visibility</p:attrName>
                                        </p:attrNameLst>
                                      </p:cBhvr>
                                      <p:to>
                                        <p:strVal val="visible"/>
                                      </p:to>
                                    </p:set>
                                    <p:animEffect transition="in" filter="circle(in)">
                                      <p:cBhvr>
                                        <p:cTn id="19" dur="375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125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3500" fill="hold"/>
                                        <p:tgtEl>
                                          <p:spTgt spid="8"/>
                                        </p:tgtEl>
                                        <p:attrNameLst>
                                          <p:attrName>ppt_x</p:attrName>
                                        </p:attrNameLst>
                                      </p:cBhvr>
                                      <p:tavLst>
                                        <p:tav tm="0">
                                          <p:val>
                                            <p:strVal val="#ppt_x"/>
                                          </p:val>
                                        </p:tav>
                                        <p:tav tm="100000">
                                          <p:val>
                                            <p:strVal val="#ppt_x"/>
                                          </p:val>
                                        </p:tav>
                                      </p:tavLst>
                                    </p:anim>
                                    <p:anim calcmode="lin" valueType="num">
                                      <p:cBhvr additive="base">
                                        <p:cTn id="25" dur="3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xit" presetSubtype="4" fill="hold" nodeType="clickEffect">
                                  <p:stCondLst>
                                    <p:cond delay="1250"/>
                                  </p:stCondLst>
                                  <p:childTnLst>
                                    <p:anim calcmode="lin" valueType="num">
                                      <p:cBhvr additive="base">
                                        <p:cTn id="29" dur="3500"/>
                                        <p:tgtEl>
                                          <p:spTgt spid="8"/>
                                        </p:tgtEl>
                                        <p:attrNameLst>
                                          <p:attrName>ppt_x</p:attrName>
                                        </p:attrNameLst>
                                      </p:cBhvr>
                                      <p:tavLst>
                                        <p:tav tm="0">
                                          <p:val>
                                            <p:strVal val="ppt_x"/>
                                          </p:val>
                                        </p:tav>
                                        <p:tav tm="100000">
                                          <p:val>
                                            <p:strVal val="ppt_x"/>
                                          </p:val>
                                        </p:tav>
                                      </p:tavLst>
                                    </p:anim>
                                    <p:anim calcmode="lin" valueType="num">
                                      <p:cBhvr additive="base">
                                        <p:cTn id="30" dur="3500"/>
                                        <p:tgtEl>
                                          <p:spTgt spid="8"/>
                                        </p:tgtEl>
                                        <p:attrNameLst>
                                          <p:attrName>ppt_y</p:attrName>
                                        </p:attrNameLst>
                                      </p:cBhvr>
                                      <p:tavLst>
                                        <p:tav tm="0">
                                          <p:val>
                                            <p:strVal val="ppt_y"/>
                                          </p:val>
                                        </p:tav>
                                        <p:tav tm="100000">
                                          <p:val>
                                            <p:strVal val="1+ppt_h/2"/>
                                          </p:val>
                                        </p:tav>
                                      </p:tavLst>
                                    </p:anim>
                                    <p:set>
                                      <p:cBhvr>
                                        <p:cTn id="31" dur="1" fill="hold">
                                          <p:stCondLst>
                                            <p:cond delay="3499"/>
                                          </p:stCondLst>
                                        </p:cTn>
                                        <p:tgtEl>
                                          <p:spTgt spid="8"/>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nodeType="clickEffect">
                                  <p:stCondLst>
                                    <p:cond delay="1250"/>
                                  </p:stCondLst>
                                  <p:childTnLst>
                                    <p:set>
                                      <p:cBhvr>
                                        <p:cTn id="35" dur="1" fill="hold">
                                          <p:stCondLst>
                                            <p:cond delay="0"/>
                                          </p:stCondLst>
                                        </p:cTn>
                                        <p:tgtEl>
                                          <p:spTgt spid="13"/>
                                        </p:tgtEl>
                                        <p:attrNameLst>
                                          <p:attrName>style.visibility</p:attrName>
                                        </p:attrNameLst>
                                      </p:cBhvr>
                                      <p:to>
                                        <p:strVal val="visible"/>
                                      </p:to>
                                    </p:set>
                                    <p:anim calcmode="lin" valueType="num">
                                      <p:cBhvr>
                                        <p:cTn id="36" dur="3500" fill="hold"/>
                                        <p:tgtEl>
                                          <p:spTgt spid="13"/>
                                        </p:tgtEl>
                                        <p:attrNameLst>
                                          <p:attrName>ppt_w</p:attrName>
                                        </p:attrNameLst>
                                      </p:cBhvr>
                                      <p:tavLst>
                                        <p:tav tm="0">
                                          <p:val>
                                            <p:fltVal val="0"/>
                                          </p:val>
                                        </p:tav>
                                        <p:tav tm="100000">
                                          <p:val>
                                            <p:strVal val="#ppt_w"/>
                                          </p:val>
                                        </p:tav>
                                      </p:tavLst>
                                    </p:anim>
                                    <p:anim calcmode="lin" valueType="num">
                                      <p:cBhvr>
                                        <p:cTn id="37" dur="3500" fill="hold"/>
                                        <p:tgtEl>
                                          <p:spTgt spid="13"/>
                                        </p:tgtEl>
                                        <p:attrNameLst>
                                          <p:attrName>ppt_h</p:attrName>
                                        </p:attrNameLst>
                                      </p:cBhvr>
                                      <p:tavLst>
                                        <p:tav tm="0">
                                          <p:val>
                                            <p:fltVal val="0"/>
                                          </p:val>
                                        </p:tav>
                                        <p:tav tm="100000">
                                          <p:val>
                                            <p:strVal val="#ppt_h"/>
                                          </p:val>
                                        </p:tav>
                                      </p:tavLst>
                                    </p:anim>
                                    <p:animEffect transition="in" filter="fade">
                                      <p:cBhvr>
                                        <p:cTn id="38" dur="3500"/>
                                        <p:tgtEl>
                                          <p:spTgt spid="13"/>
                                        </p:tgtEl>
                                      </p:cBhvr>
                                    </p:animEffect>
                                  </p:childTnLst>
                                </p:cTn>
                              </p:par>
                            </p:childTnLst>
                          </p:cTn>
                        </p:par>
                      </p:childTnLst>
                    </p:cTn>
                  </p:par>
                  <p:par>
                    <p:cTn id="39" fill="hold">
                      <p:stCondLst>
                        <p:cond delay="indefinite"/>
                      </p:stCondLst>
                      <p:childTnLst>
                        <p:par>
                          <p:cTn id="40" fill="hold">
                            <p:stCondLst>
                              <p:cond delay="0"/>
                            </p:stCondLst>
                            <p:childTnLst>
                              <p:par>
                                <p:cTn id="41" presetID="31" presetClass="entr" presetSubtype="0" fill="hold" nodeType="clickEffect">
                                  <p:stCondLst>
                                    <p:cond delay="0"/>
                                  </p:stCondLst>
                                  <p:childTnLst>
                                    <p:set>
                                      <p:cBhvr>
                                        <p:cTn id="42" dur="1" fill="hold">
                                          <p:stCondLst>
                                            <p:cond delay="0"/>
                                          </p:stCondLst>
                                        </p:cTn>
                                        <p:tgtEl>
                                          <p:spTgt spid="7">
                                            <p:txEl>
                                              <p:pRg st="0" end="0"/>
                                            </p:txEl>
                                          </p:spTgt>
                                        </p:tgtEl>
                                        <p:attrNameLst>
                                          <p:attrName>style.visibility</p:attrName>
                                        </p:attrNameLst>
                                      </p:cBhvr>
                                      <p:to>
                                        <p:strVal val="visible"/>
                                      </p:to>
                                    </p:set>
                                    <p:anim calcmode="lin" valueType="num">
                                      <p:cBhvr>
                                        <p:cTn id="43" dur="1000" fill="hold"/>
                                        <p:tgtEl>
                                          <p:spTgt spid="7">
                                            <p:txEl>
                                              <p:pRg st="0" end="0"/>
                                            </p:txEl>
                                          </p:spTgt>
                                        </p:tgtEl>
                                        <p:attrNameLst>
                                          <p:attrName>ppt_w</p:attrName>
                                        </p:attrNameLst>
                                      </p:cBhvr>
                                      <p:tavLst>
                                        <p:tav tm="0">
                                          <p:val>
                                            <p:fltVal val="0"/>
                                          </p:val>
                                        </p:tav>
                                        <p:tav tm="100000">
                                          <p:val>
                                            <p:strVal val="#ppt_w"/>
                                          </p:val>
                                        </p:tav>
                                      </p:tavLst>
                                    </p:anim>
                                    <p:anim calcmode="lin" valueType="num">
                                      <p:cBhvr>
                                        <p:cTn id="44" dur="1000" fill="hold"/>
                                        <p:tgtEl>
                                          <p:spTgt spid="7">
                                            <p:txEl>
                                              <p:pRg st="0" end="0"/>
                                            </p:txEl>
                                          </p:spTgt>
                                        </p:tgtEl>
                                        <p:attrNameLst>
                                          <p:attrName>ppt_h</p:attrName>
                                        </p:attrNameLst>
                                      </p:cBhvr>
                                      <p:tavLst>
                                        <p:tav tm="0">
                                          <p:val>
                                            <p:fltVal val="0"/>
                                          </p:val>
                                        </p:tav>
                                        <p:tav tm="100000">
                                          <p:val>
                                            <p:strVal val="#ppt_h"/>
                                          </p:val>
                                        </p:tav>
                                      </p:tavLst>
                                    </p:anim>
                                    <p:anim calcmode="lin" valueType="num">
                                      <p:cBhvr>
                                        <p:cTn id="45" dur="1000" fill="hold"/>
                                        <p:tgtEl>
                                          <p:spTgt spid="7">
                                            <p:txEl>
                                              <p:pRg st="0" end="0"/>
                                            </p:txEl>
                                          </p:spTgt>
                                        </p:tgtEl>
                                        <p:attrNameLst>
                                          <p:attrName>style.rotation</p:attrName>
                                        </p:attrNameLst>
                                      </p:cBhvr>
                                      <p:tavLst>
                                        <p:tav tm="0">
                                          <p:val>
                                            <p:fltVal val="90"/>
                                          </p:val>
                                        </p:tav>
                                        <p:tav tm="100000">
                                          <p:val>
                                            <p:fltVal val="0"/>
                                          </p:val>
                                        </p:tav>
                                      </p:tavLst>
                                    </p:anim>
                                    <p:animEffect transition="in" filter="fade">
                                      <p:cBhvr>
                                        <p:cTn id="46" dur="1000"/>
                                        <p:tgtEl>
                                          <p:spTgt spid="7">
                                            <p:txEl>
                                              <p:pRg st="0" end="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26" presetClass="entr" presetSubtype="0" fill="hold" nodeType="clickEffect">
                                  <p:stCondLst>
                                    <p:cond delay="0"/>
                                  </p:stCondLst>
                                  <p:childTnLst>
                                    <p:set>
                                      <p:cBhvr>
                                        <p:cTn id="50" dur="1" fill="hold">
                                          <p:stCondLst>
                                            <p:cond delay="0"/>
                                          </p:stCondLst>
                                        </p:cTn>
                                        <p:tgtEl>
                                          <p:spTgt spid="7">
                                            <p:txEl>
                                              <p:pRg st="1" end="1"/>
                                            </p:txEl>
                                          </p:spTgt>
                                        </p:tgtEl>
                                        <p:attrNameLst>
                                          <p:attrName>style.visibility</p:attrName>
                                        </p:attrNameLst>
                                      </p:cBhvr>
                                      <p:to>
                                        <p:strVal val="visible"/>
                                      </p:to>
                                    </p:set>
                                    <p:animEffect transition="in" filter="wipe(down)">
                                      <p:cBhvr>
                                        <p:cTn id="51" dur="580">
                                          <p:stCondLst>
                                            <p:cond delay="0"/>
                                          </p:stCondLst>
                                        </p:cTn>
                                        <p:tgtEl>
                                          <p:spTgt spid="7">
                                            <p:txEl>
                                              <p:pRg st="1" end="1"/>
                                            </p:txEl>
                                          </p:spTgt>
                                        </p:tgtEl>
                                      </p:cBhvr>
                                    </p:animEffect>
                                    <p:anim calcmode="lin" valueType="num">
                                      <p:cBhvr>
                                        <p:cTn id="52" dur="1822" tmFilter="0,0; 0.14,0.36; 0.43,0.73; 0.71,0.91; 1.0,1.0">
                                          <p:stCondLst>
                                            <p:cond delay="0"/>
                                          </p:stCondLst>
                                        </p:cTn>
                                        <p:tgtEl>
                                          <p:spTgt spid="7">
                                            <p:txEl>
                                              <p:pRg st="1" end="1"/>
                                            </p:txEl>
                                          </p:spTgt>
                                        </p:tgtEl>
                                        <p:attrNameLst>
                                          <p:attrName>ppt_x</p:attrName>
                                        </p:attrNameLst>
                                      </p:cBhvr>
                                      <p:tavLst>
                                        <p:tav tm="0">
                                          <p:val>
                                            <p:strVal val="#ppt_x-0.25"/>
                                          </p:val>
                                        </p:tav>
                                        <p:tav tm="100000">
                                          <p:val>
                                            <p:strVal val="#ppt_x"/>
                                          </p:val>
                                        </p:tav>
                                      </p:tavLst>
                                    </p:anim>
                                    <p:anim calcmode="lin" valueType="num">
                                      <p:cBhvr>
                                        <p:cTn id="53" dur="664" tmFilter="0.0,0.0; 0.25,0.07; 0.50,0.2; 0.75,0.467; 1.0,1.0">
                                          <p:stCondLst>
                                            <p:cond delay="0"/>
                                          </p:stCondLst>
                                        </p:cTn>
                                        <p:tgtEl>
                                          <p:spTgt spid="7">
                                            <p:txEl>
                                              <p:pRg st="1" end="1"/>
                                            </p:txEl>
                                          </p:spTgt>
                                        </p:tgtEl>
                                        <p:attrNameLst>
                                          <p:attrName>ppt_y</p:attrName>
                                        </p:attrNameLst>
                                      </p:cBhvr>
                                      <p:tavLst>
                                        <p:tav tm="0" fmla="#ppt_y-sin(pi*$)/3">
                                          <p:val>
                                            <p:fltVal val="0.5"/>
                                          </p:val>
                                        </p:tav>
                                        <p:tav tm="100000">
                                          <p:val>
                                            <p:fltVal val="1"/>
                                          </p:val>
                                        </p:tav>
                                      </p:tavLst>
                                    </p:anim>
                                    <p:anim calcmode="lin" valueType="num">
                                      <p:cBhvr>
                                        <p:cTn id="54" dur="664" tmFilter="0, 0; 0.125,0.2665; 0.25,0.4; 0.375,0.465; 0.5,0.5;  0.625,0.535; 0.75,0.6; 0.875,0.7335; 1,1">
                                          <p:stCondLst>
                                            <p:cond delay="664"/>
                                          </p:stCondLst>
                                        </p:cTn>
                                        <p:tgtEl>
                                          <p:spTgt spid="7">
                                            <p:txEl>
                                              <p:pRg st="1" end="1"/>
                                            </p:txEl>
                                          </p:spTgt>
                                        </p:tgtEl>
                                        <p:attrNameLst>
                                          <p:attrName>ppt_y</p:attrName>
                                        </p:attrNameLst>
                                      </p:cBhvr>
                                      <p:tavLst>
                                        <p:tav tm="0" fmla="#ppt_y-sin(pi*$)/9">
                                          <p:val>
                                            <p:fltVal val="0"/>
                                          </p:val>
                                        </p:tav>
                                        <p:tav tm="100000">
                                          <p:val>
                                            <p:fltVal val="1"/>
                                          </p:val>
                                        </p:tav>
                                      </p:tavLst>
                                    </p:anim>
                                    <p:anim calcmode="lin" valueType="num">
                                      <p:cBhvr>
                                        <p:cTn id="55" dur="332" tmFilter="0, 0; 0.125,0.2665; 0.25,0.4; 0.375,0.465; 0.5,0.5;  0.625,0.535; 0.75,0.6; 0.875,0.7335; 1,1">
                                          <p:stCondLst>
                                            <p:cond delay="1324"/>
                                          </p:stCondLst>
                                        </p:cTn>
                                        <p:tgtEl>
                                          <p:spTgt spid="7">
                                            <p:txEl>
                                              <p:pRg st="1" end="1"/>
                                            </p:txEl>
                                          </p:spTgt>
                                        </p:tgtEl>
                                        <p:attrNameLst>
                                          <p:attrName>ppt_y</p:attrName>
                                        </p:attrNameLst>
                                      </p:cBhvr>
                                      <p:tavLst>
                                        <p:tav tm="0" fmla="#ppt_y-sin(pi*$)/27">
                                          <p:val>
                                            <p:fltVal val="0"/>
                                          </p:val>
                                        </p:tav>
                                        <p:tav tm="100000">
                                          <p:val>
                                            <p:fltVal val="1"/>
                                          </p:val>
                                        </p:tav>
                                      </p:tavLst>
                                    </p:anim>
                                    <p:anim calcmode="lin" valueType="num">
                                      <p:cBhvr>
                                        <p:cTn id="56" dur="164" tmFilter="0, 0; 0.125,0.2665; 0.25,0.4; 0.375,0.465; 0.5,0.5;  0.625,0.535; 0.75,0.6; 0.875,0.7335; 1,1">
                                          <p:stCondLst>
                                            <p:cond delay="1656"/>
                                          </p:stCondLst>
                                        </p:cTn>
                                        <p:tgtEl>
                                          <p:spTgt spid="7">
                                            <p:txEl>
                                              <p:pRg st="1" end="1"/>
                                            </p:txEl>
                                          </p:spTgt>
                                        </p:tgtEl>
                                        <p:attrNameLst>
                                          <p:attrName>ppt_y</p:attrName>
                                        </p:attrNameLst>
                                      </p:cBhvr>
                                      <p:tavLst>
                                        <p:tav tm="0" fmla="#ppt_y-sin(pi*$)/81">
                                          <p:val>
                                            <p:fltVal val="0"/>
                                          </p:val>
                                        </p:tav>
                                        <p:tav tm="100000">
                                          <p:val>
                                            <p:fltVal val="1"/>
                                          </p:val>
                                        </p:tav>
                                      </p:tavLst>
                                    </p:anim>
                                    <p:animScale>
                                      <p:cBhvr>
                                        <p:cTn id="57" dur="26">
                                          <p:stCondLst>
                                            <p:cond delay="650"/>
                                          </p:stCondLst>
                                        </p:cTn>
                                        <p:tgtEl>
                                          <p:spTgt spid="7">
                                            <p:txEl>
                                              <p:pRg st="1" end="1"/>
                                            </p:txEl>
                                          </p:spTgt>
                                        </p:tgtEl>
                                      </p:cBhvr>
                                      <p:to x="100000" y="60000"/>
                                    </p:animScale>
                                    <p:animScale>
                                      <p:cBhvr>
                                        <p:cTn id="58" dur="166" decel="50000">
                                          <p:stCondLst>
                                            <p:cond delay="676"/>
                                          </p:stCondLst>
                                        </p:cTn>
                                        <p:tgtEl>
                                          <p:spTgt spid="7">
                                            <p:txEl>
                                              <p:pRg st="1" end="1"/>
                                            </p:txEl>
                                          </p:spTgt>
                                        </p:tgtEl>
                                      </p:cBhvr>
                                      <p:to x="100000" y="100000"/>
                                    </p:animScale>
                                    <p:animScale>
                                      <p:cBhvr>
                                        <p:cTn id="59" dur="26">
                                          <p:stCondLst>
                                            <p:cond delay="1312"/>
                                          </p:stCondLst>
                                        </p:cTn>
                                        <p:tgtEl>
                                          <p:spTgt spid="7">
                                            <p:txEl>
                                              <p:pRg st="1" end="1"/>
                                            </p:txEl>
                                          </p:spTgt>
                                        </p:tgtEl>
                                      </p:cBhvr>
                                      <p:to x="100000" y="80000"/>
                                    </p:animScale>
                                    <p:animScale>
                                      <p:cBhvr>
                                        <p:cTn id="60" dur="166" decel="50000">
                                          <p:stCondLst>
                                            <p:cond delay="1338"/>
                                          </p:stCondLst>
                                        </p:cTn>
                                        <p:tgtEl>
                                          <p:spTgt spid="7">
                                            <p:txEl>
                                              <p:pRg st="1" end="1"/>
                                            </p:txEl>
                                          </p:spTgt>
                                        </p:tgtEl>
                                      </p:cBhvr>
                                      <p:to x="100000" y="100000"/>
                                    </p:animScale>
                                    <p:animScale>
                                      <p:cBhvr>
                                        <p:cTn id="61" dur="26">
                                          <p:stCondLst>
                                            <p:cond delay="1642"/>
                                          </p:stCondLst>
                                        </p:cTn>
                                        <p:tgtEl>
                                          <p:spTgt spid="7">
                                            <p:txEl>
                                              <p:pRg st="1" end="1"/>
                                            </p:txEl>
                                          </p:spTgt>
                                        </p:tgtEl>
                                      </p:cBhvr>
                                      <p:to x="100000" y="90000"/>
                                    </p:animScale>
                                    <p:animScale>
                                      <p:cBhvr>
                                        <p:cTn id="62" dur="166" decel="50000">
                                          <p:stCondLst>
                                            <p:cond delay="1668"/>
                                          </p:stCondLst>
                                        </p:cTn>
                                        <p:tgtEl>
                                          <p:spTgt spid="7">
                                            <p:txEl>
                                              <p:pRg st="1" end="1"/>
                                            </p:txEl>
                                          </p:spTgt>
                                        </p:tgtEl>
                                      </p:cBhvr>
                                      <p:to x="100000" y="100000"/>
                                    </p:animScale>
                                    <p:animScale>
                                      <p:cBhvr>
                                        <p:cTn id="63" dur="26">
                                          <p:stCondLst>
                                            <p:cond delay="1808"/>
                                          </p:stCondLst>
                                        </p:cTn>
                                        <p:tgtEl>
                                          <p:spTgt spid="7">
                                            <p:txEl>
                                              <p:pRg st="1" end="1"/>
                                            </p:txEl>
                                          </p:spTgt>
                                        </p:tgtEl>
                                      </p:cBhvr>
                                      <p:to x="100000" y="95000"/>
                                    </p:animScale>
                                    <p:animScale>
                                      <p:cBhvr>
                                        <p:cTn id="64" dur="166" decel="50000">
                                          <p:stCondLst>
                                            <p:cond delay="1834"/>
                                          </p:stCondLst>
                                        </p:cTn>
                                        <p:tgtEl>
                                          <p:spTgt spid="7">
                                            <p:txEl>
                                              <p:pRg st="1" end="1"/>
                                            </p:txEl>
                                          </p:spTgt>
                                        </p:tgtEl>
                                      </p:cBhvr>
                                      <p:to x="100000" y="100000"/>
                                    </p:animScale>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nodeType="clickEffect">
                                  <p:stCondLst>
                                    <p:cond delay="0"/>
                                  </p:stCondLst>
                                  <p:childTnLst>
                                    <p:set>
                                      <p:cBhvr>
                                        <p:cTn id="68" dur="1" fill="hold">
                                          <p:stCondLst>
                                            <p:cond delay="0"/>
                                          </p:stCondLst>
                                        </p:cTn>
                                        <p:tgtEl>
                                          <p:spTgt spid="7">
                                            <p:txEl>
                                              <p:pRg st="2" end="2"/>
                                            </p:txEl>
                                          </p:spTgt>
                                        </p:tgtEl>
                                        <p:attrNameLst>
                                          <p:attrName>style.visibility</p:attrName>
                                        </p:attrNameLst>
                                      </p:cBhvr>
                                      <p:to>
                                        <p:strVal val="visible"/>
                                      </p:to>
                                    </p:set>
                                    <p:animEffect transition="in" filter="barn(inVertical)">
                                      <p:cBhvr>
                                        <p:cTn id="69" dur="1250"/>
                                        <p:tgtEl>
                                          <p:spTgt spid="7">
                                            <p:txEl>
                                              <p:pRg st="2" end="2"/>
                                            </p:txEl>
                                          </p:spTgt>
                                        </p:tgtEl>
                                      </p:cBhvr>
                                    </p:animEffect>
                                  </p:childTnLst>
                                </p:cTn>
                              </p:par>
                            </p:childTnLst>
                          </p:cTn>
                        </p:par>
                      </p:childTnLst>
                    </p:cTn>
                  </p:par>
                  <p:par>
                    <p:cTn id="70" fill="hold">
                      <p:stCondLst>
                        <p:cond delay="indefinite"/>
                      </p:stCondLst>
                      <p:childTnLst>
                        <p:par>
                          <p:cTn id="71" fill="hold">
                            <p:stCondLst>
                              <p:cond delay="0"/>
                            </p:stCondLst>
                            <p:childTnLst>
                              <p:par>
                                <p:cTn id="72" presetID="13" presetClass="entr" presetSubtype="16" fill="hold" nodeType="clickEffect">
                                  <p:stCondLst>
                                    <p:cond delay="0"/>
                                  </p:stCondLst>
                                  <p:childTnLst>
                                    <p:set>
                                      <p:cBhvr>
                                        <p:cTn id="73" dur="1" fill="hold">
                                          <p:stCondLst>
                                            <p:cond delay="0"/>
                                          </p:stCondLst>
                                        </p:cTn>
                                        <p:tgtEl>
                                          <p:spTgt spid="7">
                                            <p:txEl>
                                              <p:pRg st="3" end="3"/>
                                            </p:txEl>
                                          </p:spTgt>
                                        </p:tgtEl>
                                        <p:attrNameLst>
                                          <p:attrName>style.visibility</p:attrName>
                                        </p:attrNameLst>
                                      </p:cBhvr>
                                      <p:to>
                                        <p:strVal val="visible"/>
                                      </p:to>
                                    </p:set>
                                    <p:animEffect transition="in" filter="plus(in)">
                                      <p:cBhvr>
                                        <p:cTn id="74" dur="2000"/>
                                        <p:tgtEl>
                                          <p:spTgt spid="7">
                                            <p:txEl>
                                              <p:pRg st="3" end="3"/>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31" presetClass="entr" presetSubtype="0" fill="hold" nodeType="clickEffect">
                                  <p:stCondLst>
                                    <p:cond delay="0"/>
                                  </p:stCondLst>
                                  <p:childTnLst>
                                    <p:set>
                                      <p:cBhvr>
                                        <p:cTn id="78" dur="1" fill="hold">
                                          <p:stCondLst>
                                            <p:cond delay="0"/>
                                          </p:stCondLst>
                                        </p:cTn>
                                        <p:tgtEl>
                                          <p:spTgt spid="7">
                                            <p:txEl>
                                              <p:pRg st="4" end="4"/>
                                            </p:txEl>
                                          </p:spTgt>
                                        </p:tgtEl>
                                        <p:attrNameLst>
                                          <p:attrName>style.visibility</p:attrName>
                                        </p:attrNameLst>
                                      </p:cBhvr>
                                      <p:to>
                                        <p:strVal val="visible"/>
                                      </p:to>
                                    </p:set>
                                    <p:anim calcmode="lin" valueType="num">
                                      <p:cBhvr>
                                        <p:cTn id="79" dur="1000" fill="hold"/>
                                        <p:tgtEl>
                                          <p:spTgt spid="7">
                                            <p:txEl>
                                              <p:pRg st="4" end="4"/>
                                            </p:txEl>
                                          </p:spTgt>
                                        </p:tgtEl>
                                        <p:attrNameLst>
                                          <p:attrName>ppt_w</p:attrName>
                                        </p:attrNameLst>
                                      </p:cBhvr>
                                      <p:tavLst>
                                        <p:tav tm="0">
                                          <p:val>
                                            <p:fltVal val="0"/>
                                          </p:val>
                                        </p:tav>
                                        <p:tav tm="100000">
                                          <p:val>
                                            <p:strVal val="#ppt_w"/>
                                          </p:val>
                                        </p:tav>
                                      </p:tavLst>
                                    </p:anim>
                                    <p:anim calcmode="lin" valueType="num">
                                      <p:cBhvr>
                                        <p:cTn id="80" dur="1000" fill="hold"/>
                                        <p:tgtEl>
                                          <p:spTgt spid="7">
                                            <p:txEl>
                                              <p:pRg st="4" end="4"/>
                                            </p:txEl>
                                          </p:spTgt>
                                        </p:tgtEl>
                                        <p:attrNameLst>
                                          <p:attrName>ppt_h</p:attrName>
                                        </p:attrNameLst>
                                      </p:cBhvr>
                                      <p:tavLst>
                                        <p:tav tm="0">
                                          <p:val>
                                            <p:fltVal val="0"/>
                                          </p:val>
                                        </p:tav>
                                        <p:tav tm="100000">
                                          <p:val>
                                            <p:strVal val="#ppt_h"/>
                                          </p:val>
                                        </p:tav>
                                      </p:tavLst>
                                    </p:anim>
                                    <p:anim calcmode="lin" valueType="num">
                                      <p:cBhvr>
                                        <p:cTn id="81" dur="1000" fill="hold"/>
                                        <p:tgtEl>
                                          <p:spTgt spid="7">
                                            <p:txEl>
                                              <p:pRg st="4" end="4"/>
                                            </p:txEl>
                                          </p:spTgt>
                                        </p:tgtEl>
                                        <p:attrNameLst>
                                          <p:attrName>style.rotation</p:attrName>
                                        </p:attrNameLst>
                                      </p:cBhvr>
                                      <p:tavLst>
                                        <p:tav tm="0">
                                          <p:val>
                                            <p:fltVal val="90"/>
                                          </p:val>
                                        </p:tav>
                                        <p:tav tm="100000">
                                          <p:val>
                                            <p:fltVal val="0"/>
                                          </p:val>
                                        </p:tav>
                                      </p:tavLst>
                                    </p:anim>
                                    <p:animEffect transition="in" filter="fade">
                                      <p:cBhvr>
                                        <p:cTn id="82" dur="1000"/>
                                        <p:tgtEl>
                                          <p:spTgt spid="7">
                                            <p:txEl>
                                              <p:pRg st="4" end="4"/>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21" presetClass="entr" presetSubtype="1" fill="hold" nodeType="clickEffect">
                                  <p:stCondLst>
                                    <p:cond delay="0"/>
                                  </p:stCondLst>
                                  <p:childTnLst>
                                    <p:set>
                                      <p:cBhvr>
                                        <p:cTn id="86" dur="1" fill="hold">
                                          <p:stCondLst>
                                            <p:cond delay="0"/>
                                          </p:stCondLst>
                                        </p:cTn>
                                        <p:tgtEl>
                                          <p:spTgt spid="7">
                                            <p:txEl>
                                              <p:pRg st="6" end="6"/>
                                            </p:txEl>
                                          </p:spTgt>
                                        </p:tgtEl>
                                        <p:attrNameLst>
                                          <p:attrName>style.visibility</p:attrName>
                                        </p:attrNameLst>
                                      </p:cBhvr>
                                      <p:to>
                                        <p:strVal val="visible"/>
                                      </p:to>
                                    </p:set>
                                    <p:animEffect transition="in" filter="wheel(1)">
                                      <p:cBhvr>
                                        <p:cTn id="87" dur="2000"/>
                                        <p:tgtEl>
                                          <p:spTgt spid="7">
                                            <p:txEl>
                                              <p:pRg st="6" end="6"/>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26" presetClass="emph" presetSubtype="0" fill="hold" grpId="1" nodeType="clickEffect">
                                  <p:stCondLst>
                                    <p:cond delay="0"/>
                                  </p:stCondLst>
                                  <p:childTnLst>
                                    <p:animEffect transition="out" filter="fade">
                                      <p:cBhvr>
                                        <p:cTn id="91" dur="500" tmFilter="0, 0; .2, .5; .8, .5; 1, 0"/>
                                        <p:tgtEl>
                                          <p:spTgt spid="7">
                                            <p:bg/>
                                          </p:spTgt>
                                        </p:tgtEl>
                                      </p:cBhvr>
                                    </p:animEffect>
                                    <p:animScale>
                                      <p:cBhvr>
                                        <p:cTn id="92" dur="250" autoRev="1" fill="hold"/>
                                        <p:tgtEl>
                                          <p:spTgt spid="7">
                                            <p:bg/>
                                          </p:spTgt>
                                        </p:tgtEl>
                                      </p:cBhvr>
                                      <p:by x="105000" y="105000"/>
                                    </p:animScale>
                                  </p:childTnLst>
                                </p:cTn>
                              </p:par>
                              <p:par>
                                <p:cTn id="93" presetID="26" presetClass="emph" presetSubtype="0" fill="hold" grpId="1" nodeType="withEffect">
                                  <p:stCondLst>
                                    <p:cond delay="0"/>
                                  </p:stCondLst>
                                  <p:childTnLst>
                                    <p:animEffect transition="out" filter="fade">
                                      <p:cBhvr>
                                        <p:cTn id="94" dur="500" tmFilter="0, 0; .2, .5; .8, .5; 1, 0"/>
                                        <p:tgtEl>
                                          <p:spTgt spid="7">
                                            <p:txEl>
                                              <p:pRg st="1" end="1"/>
                                            </p:txEl>
                                          </p:spTgt>
                                        </p:tgtEl>
                                      </p:cBhvr>
                                    </p:animEffect>
                                    <p:animScale>
                                      <p:cBhvr>
                                        <p:cTn id="95" dur="250" autoRev="1" fill="hold"/>
                                        <p:tgtEl>
                                          <p:spTgt spid="7">
                                            <p:txEl>
                                              <p:pRg st="1" end="1"/>
                                            </p:txEl>
                                          </p:spTgt>
                                        </p:tgtEl>
                                      </p:cBhvr>
                                      <p:by x="105000" y="105000"/>
                                    </p:animScale>
                                  </p:childTnLst>
                                </p:cTn>
                              </p:par>
                              <p:par>
                                <p:cTn id="96" presetID="26" presetClass="emph" presetSubtype="0" fill="hold" grpId="1" nodeType="withEffect">
                                  <p:stCondLst>
                                    <p:cond delay="0"/>
                                  </p:stCondLst>
                                  <p:childTnLst>
                                    <p:animEffect transition="out" filter="fade">
                                      <p:cBhvr>
                                        <p:cTn id="97" dur="500" tmFilter="0, 0; .2, .5; .8, .5; 1, 0"/>
                                        <p:tgtEl>
                                          <p:spTgt spid="7">
                                            <p:txEl>
                                              <p:pRg st="2" end="2"/>
                                            </p:txEl>
                                          </p:spTgt>
                                        </p:tgtEl>
                                      </p:cBhvr>
                                    </p:animEffect>
                                    <p:animScale>
                                      <p:cBhvr>
                                        <p:cTn id="98" dur="250" autoRev="1" fill="hold"/>
                                        <p:tgtEl>
                                          <p:spTgt spid="7">
                                            <p:txEl>
                                              <p:pRg st="2" end="2"/>
                                            </p:txEl>
                                          </p:spTgt>
                                        </p:tgtEl>
                                      </p:cBhvr>
                                      <p:by x="105000" y="105000"/>
                                    </p:animScale>
                                  </p:childTnLst>
                                </p:cTn>
                              </p:par>
                              <p:par>
                                <p:cTn id="99" presetID="26" presetClass="emph" presetSubtype="0" fill="hold" grpId="1" nodeType="withEffect">
                                  <p:stCondLst>
                                    <p:cond delay="0"/>
                                  </p:stCondLst>
                                  <p:childTnLst>
                                    <p:animEffect transition="out" filter="fade">
                                      <p:cBhvr>
                                        <p:cTn id="100" dur="500" tmFilter="0, 0; .2, .5; .8, .5; 1, 0"/>
                                        <p:tgtEl>
                                          <p:spTgt spid="7">
                                            <p:txEl>
                                              <p:pRg st="3" end="3"/>
                                            </p:txEl>
                                          </p:spTgt>
                                        </p:tgtEl>
                                      </p:cBhvr>
                                    </p:animEffect>
                                    <p:animScale>
                                      <p:cBhvr>
                                        <p:cTn id="101" dur="250" autoRev="1" fill="hold"/>
                                        <p:tgtEl>
                                          <p:spTgt spid="7">
                                            <p:txEl>
                                              <p:pRg st="3" end="3"/>
                                            </p:txEl>
                                          </p:spTgt>
                                        </p:tgtEl>
                                      </p:cBhvr>
                                      <p:by x="105000" y="105000"/>
                                    </p:animScale>
                                  </p:childTnLst>
                                </p:cTn>
                              </p:par>
                              <p:par>
                                <p:cTn id="102" presetID="26" presetClass="emph" presetSubtype="0" fill="hold" grpId="1" nodeType="withEffect">
                                  <p:stCondLst>
                                    <p:cond delay="0"/>
                                  </p:stCondLst>
                                  <p:childTnLst>
                                    <p:animEffect transition="out" filter="fade">
                                      <p:cBhvr>
                                        <p:cTn id="103" dur="500" tmFilter="0, 0; .2, .5; .8, .5; 1, 0"/>
                                        <p:tgtEl>
                                          <p:spTgt spid="7">
                                            <p:txEl>
                                              <p:pRg st="4" end="4"/>
                                            </p:txEl>
                                          </p:spTgt>
                                        </p:tgtEl>
                                      </p:cBhvr>
                                    </p:animEffect>
                                    <p:animScale>
                                      <p:cBhvr>
                                        <p:cTn id="104" dur="250" autoRev="1" fill="hold"/>
                                        <p:tgtEl>
                                          <p:spTgt spid="7">
                                            <p:txEl>
                                              <p:pRg st="4" end="4"/>
                                            </p:txEl>
                                          </p:spTgt>
                                        </p:tgtEl>
                                      </p:cBhvr>
                                      <p:by x="105000" y="105000"/>
                                    </p:animScale>
                                  </p:childTnLst>
                                </p:cTn>
                              </p:par>
                              <p:par>
                                <p:cTn id="105" presetID="26" presetClass="emph" presetSubtype="0" fill="hold" grpId="1" nodeType="withEffect">
                                  <p:stCondLst>
                                    <p:cond delay="0"/>
                                  </p:stCondLst>
                                  <p:childTnLst>
                                    <p:animEffect transition="out" filter="fade">
                                      <p:cBhvr>
                                        <p:cTn id="106" dur="500" tmFilter="0, 0; .2, .5; .8, .5; 1, 0"/>
                                        <p:tgtEl>
                                          <p:spTgt spid="7">
                                            <p:txEl>
                                              <p:pRg st="6" end="6"/>
                                            </p:txEl>
                                          </p:spTgt>
                                        </p:tgtEl>
                                      </p:cBhvr>
                                    </p:animEffect>
                                    <p:animScale>
                                      <p:cBhvr>
                                        <p:cTn id="107" dur="250" autoRev="1" fill="hold"/>
                                        <p:tgtEl>
                                          <p:spTgt spid="7">
                                            <p:txEl>
                                              <p:pRg st="6" end="6"/>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7" grpId="1" build="allAtOnce"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09487334-B328-326A-A2C6-CD09A8EA7C03}"/>
              </a:ext>
            </a:extLst>
          </p:cNvPr>
          <p:cNvSpPr>
            <a:spLocks noGrp="1"/>
          </p:cNvSpPr>
          <p:nvPr/>
        </p:nvSpPr>
        <p:spPr>
          <a:xfrm>
            <a:off x="2456177" y="48071"/>
            <a:ext cx="6822469" cy="820702"/>
          </a:xfrm>
          <a:prstGeom prst="rect">
            <a:avLst/>
          </a:prstGeom>
          <a:solidFill>
            <a:schemeClr val="accent4"/>
          </a:solidFill>
        </p:spPr>
        <p:txBody>
          <a:bodyPr vert="horz" lIns="91440" tIns="45720" rIns="91440" bIns="45720" rtlCol="0" anchor="b">
            <a:noAutofit/>
          </a:bodyPr>
          <a:lstStyle>
            <a:lvl1pPr marL="0" indent="0" algn="l" defTabSz="457200" rtl="0" eaLnBrk="1" latinLnBrk="0" hangingPunct="1">
              <a:spcBef>
                <a:spcPts val="1000"/>
              </a:spcBef>
              <a:spcAft>
                <a:spcPts val="0"/>
              </a:spcAft>
              <a:buClr>
                <a:schemeClr val="accent1">
                  <a:lumMod val="75000"/>
                </a:schemeClr>
              </a:buClr>
              <a:buSzPct val="80000"/>
              <a:buFont typeface="Wingdings 3" charset="2"/>
              <a:buNone/>
              <a:defRPr sz="2400" b="0" kern="1200">
                <a:solidFill>
                  <a:schemeClr val="tx1">
                    <a:lumMod val="75000"/>
                    <a:lumOff val="25000"/>
                  </a:schemeClr>
                </a:solidFill>
                <a:latin typeface="+mn-lt"/>
                <a:ea typeface="+mn-ea"/>
                <a:cs typeface="+mn-cs"/>
              </a:defRPr>
            </a:lvl1pPr>
            <a:lvl2pPr marL="457200" indent="0" algn="l" defTabSz="457200" rtl="0" eaLnBrk="1" latinLnBrk="0" hangingPunct="1">
              <a:spcBef>
                <a:spcPts val="1000"/>
              </a:spcBef>
              <a:spcAft>
                <a:spcPts val="0"/>
              </a:spcAft>
              <a:buClr>
                <a:schemeClr val="accent1">
                  <a:lumMod val="75000"/>
                </a:schemeClr>
              </a:buClr>
              <a:buSzPct val="80000"/>
              <a:buFont typeface="Wingdings 3" charset="2"/>
              <a:buNone/>
              <a:defRPr sz="2000" b="1" kern="1200">
                <a:solidFill>
                  <a:schemeClr val="tx1">
                    <a:lumMod val="75000"/>
                    <a:lumOff val="25000"/>
                  </a:schemeClr>
                </a:solidFill>
                <a:latin typeface="+mn-lt"/>
                <a:ea typeface="+mn-ea"/>
                <a:cs typeface="+mn-cs"/>
              </a:defRPr>
            </a:lvl2pPr>
            <a:lvl3pPr marL="914400" indent="0" algn="l" defTabSz="457200" rtl="0" eaLnBrk="1" latinLnBrk="0" hangingPunct="1">
              <a:spcBef>
                <a:spcPts val="1000"/>
              </a:spcBef>
              <a:spcAft>
                <a:spcPts val="0"/>
              </a:spcAft>
              <a:buClr>
                <a:schemeClr val="accent1">
                  <a:lumMod val="75000"/>
                </a:schemeClr>
              </a:buClr>
              <a:buSzPct val="80000"/>
              <a:buFont typeface="Wingdings 3" charset="2"/>
              <a:buNone/>
              <a:defRPr sz="1800" b="1" kern="1200">
                <a:solidFill>
                  <a:schemeClr val="tx1">
                    <a:lumMod val="75000"/>
                    <a:lumOff val="25000"/>
                  </a:schemeClr>
                </a:solidFill>
                <a:latin typeface="+mn-lt"/>
                <a:ea typeface="+mn-ea"/>
                <a:cs typeface="+mn-cs"/>
              </a:defRPr>
            </a:lvl3pPr>
            <a:lvl4pPr marL="1371600" indent="0" algn="l" defTabSz="457200" rtl="0" eaLnBrk="1" latinLnBrk="0" hangingPunct="1">
              <a:spcBef>
                <a:spcPts val="1000"/>
              </a:spcBef>
              <a:spcAft>
                <a:spcPts val="0"/>
              </a:spcAft>
              <a:buClr>
                <a:schemeClr val="accent1">
                  <a:lumMod val="75000"/>
                </a:schemeClr>
              </a:buClr>
              <a:buSzPct val="80000"/>
              <a:buFont typeface="Wingdings 3" charset="2"/>
              <a:buNone/>
              <a:defRPr sz="1600" b="1" kern="1200">
                <a:solidFill>
                  <a:schemeClr val="tx1">
                    <a:lumMod val="75000"/>
                    <a:lumOff val="25000"/>
                  </a:schemeClr>
                </a:solidFill>
                <a:latin typeface="+mn-lt"/>
                <a:ea typeface="+mn-ea"/>
                <a:cs typeface="+mn-cs"/>
              </a:defRPr>
            </a:lvl4pPr>
            <a:lvl5pPr marL="1828800" indent="0" algn="l" defTabSz="457200" rtl="0" eaLnBrk="1" latinLnBrk="0" hangingPunct="1">
              <a:spcBef>
                <a:spcPts val="1000"/>
              </a:spcBef>
              <a:spcAft>
                <a:spcPts val="0"/>
              </a:spcAft>
              <a:buClr>
                <a:schemeClr val="accent1">
                  <a:lumMod val="75000"/>
                </a:schemeClr>
              </a:buClr>
              <a:buSzPct val="80000"/>
              <a:buFont typeface="Wingdings 3" charset="2"/>
              <a:buNone/>
              <a:defRPr sz="1600" b="1" kern="1200">
                <a:solidFill>
                  <a:schemeClr val="tx1">
                    <a:lumMod val="75000"/>
                    <a:lumOff val="25000"/>
                  </a:schemeClr>
                </a:solidFill>
                <a:latin typeface="+mn-lt"/>
                <a:ea typeface="+mn-ea"/>
                <a:cs typeface="+mn-cs"/>
              </a:defRPr>
            </a:lvl5pPr>
            <a:lvl6pPr marL="2286000" indent="0" algn="l" defTabSz="457200" rtl="0" eaLnBrk="1" latinLnBrk="0" hangingPunct="1">
              <a:spcBef>
                <a:spcPts val="1000"/>
              </a:spcBef>
              <a:spcAft>
                <a:spcPts val="0"/>
              </a:spcAft>
              <a:buClr>
                <a:schemeClr val="accent1">
                  <a:lumMod val="75000"/>
                </a:schemeClr>
              </a:buClr>
              <a:buSzPct val="80000"/>
              <a:buFont typeface="Wingdings 3" charset="2"/>
              <a:buNone/>
              <a:defRPr sz="1600" b="1" kern="1200">
                <a:solidFill>
                  <a:schemeClr val="tx1">
                    <a:lumMod val="75000"/>
                    <a:lumOff val="25000"/>
                  </a:schemeClr>
                </a:solidFill>
                <a:latin typeface="+mn-lt"/>
                <a:ea typeface="+mn-ea"/>
                <a:cs typeface="+mn-cs"/>
              </a:defRPr>
            </a:lvl6pPr>
            <a:lvl7pPr marL="2743200" indent="0" algn="l" defTabSz="457200" rtl="0" eaLnBrk="1" latinLnBrk="0" hangingPunct="1">
              <a:spcBef>
                <a:spcPts val="1000"/>
              </a:spcBef>
              <a:spcAft>
                <a:spcPts val="0"/>
              </a:spcAft>
              <a:buClr>
                <a:schemeClr val="accent1">
                  <a:lumMod val="75000"/>
                </a:schemeClr>
              </a:buClr>
              <a:buSzPct val="80000"/>
              <a:buFont typeface="Wingdings 3" charset="2"/>
              <a:buNone/>
              <a:defRPr sz="1600" b="1" kern="1200">
                <a:solidFill>
                  <a:schemeClr val="tx1">
                    <a:lumMod val="75000"/>
                    <a:lumOff val="25000"/>
                  </a:schemeClr>
                </a:solidFill>
                <a:latin typeface="+mn-lt"/>
                <a:ea typeface="+mn-ea"/>
                <a:cs typeface="+mn-cs"/>
              </a:defRPr>
            </a:lvl7pPr>
            <a:lvl8pPr marL="3200400" indent="0" algn="l" defTabSz="457200" rtl="0" eaLnBrk="1" latinLnBrk="0" hangingPunct="1">
              <a:spcBef>
                <a:spcPts val="1000"/>
              </a:spcBef>
              <a:spcAft>
                <a:spcPts val="0"/>
              </a:spcAft>
              <a:buClr>
                <a:schemeClr val="accent1">
                  <a:lumMod val="75000"/>
                </a:schemeClr>
              </a:buClr>
              <a:buSzPct val="80000"/>
              <a:buFont typeface="Wingdings 3" charset="2"/>
              <a:buNone/>
              <a:defRPr sz="1600" b="1" kern="1200">
                <a:solidFill>
                  <a:schemeClr val="tx1">
                    <a:lumMod val="75000"/>
                    <a:lumOff val="25000"/>
                  </a:schemeClr>
                </a:solidFill>
                <a:latin typeface="+mn-lt"/>
                <a:ea typeface="+mn-ea"/>
                <a:cs typeface="+mn-cs"/>
              </a:defRPr>
            </a:lvl8pPr>
            <a:lvl9pPr marL="3657600" indent="0" algn="l" defTabSz="457200" rtl="0" eaLnBrk="1" latinLnBrk="0" hangingPunct="1">
              <a:spcBef>
                <a:spcPts val="1000"/>
              </a:spcBef>
              <a:spcAft>
                <a:spcPts val="0"/>
              </a:spcAft>
              <a:buClr>
                <a:schemeClr val="accent1">
                  <a:lumMod val="75000"/>
                </a:schemeClr>
              </a:buClr>
              <a:buSzPct val="80000"/>
              <a:buFont typeface="Wingdings 3" charset="2"/>
              <a:buNone/>
              <a:defRPr sz="1600" b="1" kern="1200">
                <a:solidFill>
                  <a:schemeClr val="tx1">
                    <a:lumMod val="75000"/>
                    <a:lumOff val="25000"/>
                  </a:schemeClr>
                </a:solidFill>
                <a:latin typeface="+mn-lt"/>
                <a:ea typeface="+mn-ea"/>
                <a:cs typeface="+mn-cs"/>
              </a:defRPr>
            </a:lvl9pPr>
          </a:lstStyle>
          <a:p>
            <a:pPr algn="ctr"/>
            <a:r>
              <a:rPr lang="en-US" sz="5400" b="1" dirty="0" err="1">
                <a:latin typeface="NikoshBAN" pitchFamily="2" charset="0"/>
                <a:cs typeface="NikoshBAN" pitchFamily="2" charset="0"/>
              </a:rPr>
              <a:t>পাঠ</a:t>
            </a:r>
            <a:r>
              <a:rPr lang="en-US" sz="5400" b="1" dirty="0">
                <a:latin typeface="NikoshBAN" pitchFamily="2" charset="0"/>
                <a:cs typeface="NikoshBAN" pitchFamily="2" charset="0"/>
              </a:rPr>
              <a:t> </a:t>
            </a:r>
            <a:r>
              <a:rPr lang="en-US" sz="5400" b="1" dirty="0" err="1">
                <a:latin typeface="NikoshBAN" pitchFamily="2" charset="0"/>
                <a:cs typeface="NikoshBAN" pitchFamily="2" charset="0"/>
              </a:rPr>
              <a:t>পরিচিতি</a:t>
            </a:r>
            <a:r>
              <a:rPr lang="en-US" sz="5400" b="1" dirty="0">
                <a:latin typeface="NikoshBAN" pitchFamily="2" charset="0"/>
                <a:cs typeface="NikoshBAN" pitchFamily="2" charset="0"/>
              </a:rPr>
              <a:t> </a:t>
            </a:r>
          </a:p>
        </p:txBody>
      </p:sp>
      <p:sp>
        <p:nvSpPr>
          <p:cNvPr id="6" name="TextBox 5">
            <a:extLst>
              <a:ext uri="{FF2B5EF4-FFF2-40B4-BE49-F238E27FC236}">
                <a16:creationId xmlns:a16="http://schemas.microsoft.com/office/drawing/2014/main" id="{27BFFBD6-82A3-FCAB-183E-D12EEC7C0FFE}"/>
              </a:ext>
            </a:extLst>
          </p:cNvPr>
          <p:cNvSpPr txBox="1"/>
          <p:nvPr/>
        </p:nvSpPr>
        <p:spPr>
          <a:xfrm>
            <a:off x="173255" y="767267"/>
            <a:ext cx="9450986" cy="5632311"/>
          </a:xfrm>
          <a:prstGeom prst="rect">
            <a:avLst/>
          </a:prstGeom>
          <a:noFill/>
        </p:spPr>
        <p:txBody>
          <a:bodyPr wrap="square">
            <a:spAutoFit/>
          </a:bodyPr>
          <a:lstStyle/>
          <a:p>
            <a:r>
              <a:rPr lang="en-US" sz="4000" b="1" dirty="0" err="1">
                <a:solidFill>
                  <a:schemeClr val="accent1"/>
                </a:solidFill>
                <a:latin typeface="NikoshBAN" pitchFamily="2" charset="0"/>
                <a:cs typeface="NikoshBAN" pitchFamily="2" charset="0"/>
              </a:rPr>
              <a:t>শ্রেণিঃ</a:t>
            </a:r>
            <a:r>
              <a:rPr lang="en-US" sz="4000" b="1" dirty="0">
                <a:solidFill>
                  <a:schemeClr val="accent1"/>
                </a:solidFill>
                <a:latin typeface="NikoshBAN" pitchFamily="2" charset="0"/>
                <a:cs typeface="NikoshBAN" pitchFamily="2" charset="0"/>
              </a:rPr>
              <a:t> </a:t>
            </a:r>
            <a:r>
              <a:rPr lang="en-US" sz="4000" b="1" dirty="0" err="1">
                <a:solidFill>
                  <a:schemeClr val="accent1"/>
                </a:solidFill>
                <a:latin typeface="NikoshBAN" pitchFamily="2" charset="0"/>
                <a:cs typeface="NikoshBAN" pitchFamily="2" charset="0"/>
              </a:rPr>
              <a:t>অষ্টম</a:t>
            </a:r>
            <a:endParaRPr lang="en-US" sz="2800" b="1" dirty="0">
              <a:latin typeface="NikoshBAN" pitchFamily="2" charset="0"/>
              <a:cs typeface="NikoshBAN" pitchFamily="2" charset="0"/>
            </a:endParaRPr>
          </a:p>
          <a:p>
            <a:r>
              <a:rPr lang="en-US" sz="3200" b="1" dirty="0" err="1">
                <a:latin typeface="NikoshBAN" pitchFamily="2" charset="0"/>
                <a:cs typeface="NikoshBAN" pitchFamily="2" charset="0"/>
              </a:rPr>
              <a:t>দশম</a:t>
            </a:r>
            <a:r>
              <a:rPr lang="en-US" sz="3200" b="1" dirty="0">
                <a:latin typeface="NikoshBAN" pitchFamily="2" charset="0"/>
                <a:cs typeface="NikoshBAN" pitchFamily="2" charset="0"/>
              </a:rPr>
              <a:t> </a:t>
            </a:r>
            <a:r>
              <a:rPr lang="en-US" sz="3200" b="1" dirty="0" err="1">
                <a:latin typeface="NikoshBAN" pitchFamily="2" charset="0"/>
                <a:cs typeface="NikoshBAN" pitchFamily="2" charset="0"/>
              </a:rPr>
              <a:t>অধ্যায়ঃ</a:t>
            </a:r>
            <a:r>
              <a:rPr lang="en-US" sz="3200" b="1" dirty="0">
                <a:latin typeface="NikoshBAN" pitchFamily="2" charset="0"/>
                <a:cs typeface="NikoshBAN" pitchFamily="2" charset="0"/>
              </a:rPr>
              <a:t>- </a:t>
            </a:r>
            <a:r>
              <a:rPr lang="en-US" sz="3200" b="1" dirty="0" err="1">
                <a:solidFill>
                  <a:srgbClr val="002060"/>
                </a:solidFill>
              </a:rPr>
              <a:t>বাংলাদেশের</a:t>
            </a:r>
            <a:r>
              <a:rPr lang="en-US" sz="3200" b="1" dirty="0">
                <a:solidFill>
                  <a:srgbClr val="002060"/>
                </a:solidFill>
              </a:rPr>
              <a:t> </a:t>
            </a:r>
            <a:r>
              <a:rPr lang="en-US" sz="3200" b="1" dirty="0" err="1">
                <a:solidFill>
                  <a:srgbClr val="002060"/>
                </a:solidFill>
              </a:rPr>
              <a:t>জনসংখ্যা</a:t>
            </a:r>
            <a:r>
              <a:rPr lang="en-US" sz="3200" b="1" dirty="0">
                <a:solidFill>
                  <a:srgbClr val="002060"/>
                </a:solidFill>
              </a:rPr>
              <a:t> ও  </a:t>
            </a:r>
            <a:r>
              <a:rPr lang="en-US" sz="3200" b="1" dirty="0" err="1">
                <a:solidFill>
                  <a:srgbClr val="002060"/>
                </a:solidFill>
              </a:rPr>
              <a:t>উন্নয়ন</a:t>
            </a:r>
            <a:r>
              <a:rPr lang="en-US" sz="3200" b="1" dirty="0">
                <a:solidFill>
                  <a:srgbClr val="002060"/>
                </a:solidFill>
              </a:rPr>
              <a:t>  </a:t>
            </a:r>
            <a:endParaRPr lang="en-US" sz="3200" b="1" dirty="0">
              <a:latin typeface="NikoshBAN" pitchFamily="2" charset="0"/>
              <a:cs typeface="NikoshBAN" pitchFamily="2" charset="0"/>
            </a:endParaRPr>
          </a:p>
          <a:p>
            <a:r>
              <a:rPr lang="en-US" sz="3200" b="1" dirty="0" err="1">
                <a:solidFill>
                  <a:schemeClr val="accent4"/>
                </a:solidFill>
              </a:rPr>
              <a:t>পাঠ</a:t>
            </a:r>
            <a:r>
              <a:rPr lang="en-US" sz="3200" b="1" dirty="0">
                <a:solidFill>
                  <a:schemeClr val="accent4"/>
                </a:solidFill>
              </a:rPr>
              <a:t> </a:t>
            </a:r>
            <a:r>
              <a:rPr lang="en-US" sz="3200" b="1" dirty="0" err="1">
                <a:solidFill>
                  <a:schemeClr val="accent4"/>
                </a:solidFill>
              </a:rPr>
              <a:t>শিরোনামঃ</a:t>
            </a:r>
            <a:r>
              <a:rPr lang="en-US" sz="3200" b="1" dirty="0">
                <a:solidFill>
                  <a:schemeClr val="accent4"/>
                </a:solidFill>
              </a:rPr>
              <a:t> </a:t>
            </a:r>
            <a:r>
              <a:rPr lang="en-US" sz="3200" b="1" dirty="0" err="1">
                <a:solidFill>
                  <a:schemeClr val="accent4"/>
                </a:solidFill>
              </a:rPr>
              <a:t>বাংলাদেশের</a:t>
            </a:r>
            <a:r>
              <a:rPr lang="en-US" sz="3200" b="1" dirty="0">
                <a:solidFill>
                  <a:schemeClr val="accent4"/>
                </a:solidFill>
              </a:rPr>
              <a:t> </a:t>
            </a:r>
            <a:r>
              <a:rPr lang="en-US" sz="3200" b="1" dirty="0" err="1">
                <a:solidFill>
                  <a:schemeClr val="accent4"/>
                </a:solidFill>
              </a:rPr>
              <a:t>জনসংখ্যা</a:t>
            </a:r>
            <a:r>
              <a:rPr lang="en-US" sz="3200" b="1" dirty="0">
                <a:solidFill>
                  <a:schemeClr val="accent4"/>
                </a:solidFill>
              </a:rPr>
              <a:t> ও  </a:t>
            </a:r>
            <a:r>
              <a:rPr lang="en-US" sz="3200" b="1" dirty="0" err="1">
                <a:solidFill>
                  <a:schemeClr val="accent4"/>
                </a:solidFill>
              </a:rPr>
              <a:t>উন্নয়ন</a:t>
            </a:r>
            <a:r>
              <a:rPr lang="en-US" sz="3200" b="1" dirty="0">
                <a:solidFill>
                  <a:schemeClr val="accent4"/>
                </a:solidFill>
              </a:rPr>
              <a:t> </a:t>
            </a:r>
          </a:p>
          <a:p>
            <a:r>
              <a:rPr lang="en-US" sz="4000" b="1" dirty="0">
                <a:solidFill>
                  <a:srgbClr val="7030A0"/>
                </a:solidFill>
                <a:latin typeface=" NikoshBaN"/>
              </a:rPr>
              <a:t>  </a:t>
            </a:r>
          </a:p>
          <a:p>
            <a:endParaRPr lang="en-US" sz="4400" b="1" dirty="0">
              <a:solidFill>
                <a:srgbClr val="002060"/>
              </a:solidFill>
              <a:latin typeface="NikoshBAN" pitchFamily="2" charset="0"/>
              <a:cs typeface="NikoshBAN" pitchFamily="2" charset="0"/>
            </a:endParaRPr>
          </a:p>
          <a:p>
            <a:endParaRPr lang="en-US" sz="4400" b="1" dirty="0">
              <a:solidFill>
                <a:srgbClr val="002060"/>
              </a:solidFill>
              <a:latin typeface="NikoshBAN" pitchFamily="2" charset="0"/>
              <a:cs typeface="NikoshBAN" pitchFamily="2" charset="0"/>
            </a:endParaRPr>
          </a:p>
          <a:p>
            <a:r>
              <a:rPr lang="en-US" sz="4400" b="1" dirty="0" err="1">
                <a:solidFill>
                  <a:srgbClr val="002060"/>
                </a:solidFill>
                <a:latin typeface="NikoshBAN" pitchFamily="2" charset="0"/>
                <a:cs typeface="NikoshBAN" pitchFamily="2" charset="0"/>
              </a:rPr>
              <a:t>সময়ঃ</a:t>
            </a:r>
            <a:r>
              <a:rPr lang="en-US" sz="4400" b="1" dirty="0">
                <a:solidFill>
                  <a:srgbClr val="002060"/>
                </a:solidFill>
                <a:latin typeface="NikoshBAN" pitchFamily="2" charset="0"/>
                <a:cs typeface="NikoshBAN" pitchFamily="2" charset="0"/>
              </a:rPr>
              <a:t> ৫০ </a:t>
            </a:r>
            <a:r>
              <a:rPr lang="en-US" sz="4400" b="1" dirty="0" err="1">
                <a:solidFill>
                  <a:srgbClr val="002060"/>
                </a:solidFill>
                <a:latin typeface="NikoshBAN" pitchFamily="2" charset="0"/>
                <a:cs typeface="NikoshBAN" pitchFamily="2" charset="0"/>
              </a:rPr>
              <a:t>মিনিট</a:t>
            </a:r>
            <a:r>
              <a:rPr lang="en-US" sz="4400" b="1" dirty="0">
                <a:solidFill>
                  <a:srgbClr val="002060"/>
                </a:solidFill>
                <a:latin typeface="NikoshBAN" pitchFamily="2" charset="0"/>
                <a:cs typeface="NikoshBAN" pitchFamily="2" charset="0"/>
              </a:rPr>
              <a:t>  </a:t>
            </a:r>
          </a:p>
          <a:p>
            <a:r>
              <a:rPr lang="en-US" sz="4400" b="1" dirty="0" err="1">
                <a:solidFill>
                  <a:srgbClr val="002060"/>
                </a:solidFill>
                <a:latin typeface="NikoshBAN" pitchFamily="2" charset="0"/>
                <a:cs typeface="NikoshBAN" pitchFamily="2" charset="0"/>
              </a:rPr>
              <a:t>তারিখঃ</a:t>
            </a:r>
            <a:r>
              <a:rPr lang="en-US" sz="4400" b="1" dirty="0">
                <a:solidFill>
                  <a:srgbClr val="002060"/>
                </a:solidFill>
                <a:latin typeface="NikoshBAN" pitchFamily="2" charset="0"/>
                <a:cs typeface="NikoshBAN" pitchFamily="2" charset="0"/>
              </a:rPr>
              <a:t> </a:t>
            </a:r>
            <a:r>
              <a:rPr lang="en-US" sz="4400" b="1" dirty="0">
                <a:solidFill>
                  <a:srgbClr val="002060"/>
                </a:solidFill>
                <a:highlight>
                  <a:srgbClr val="FFFF00"/>
                </a:highlight>
                <a:latin typeface="NikoshBAN" pitchFamily="2" charset="0"/>
                <a:cs typeface="NikoshBAN" pitchFamily="2" charset="0"/>
              </a:rPr>
              <a:t>৩০/০৮/২০২৬ </a:t>
            </a:r>
            <a:r>
              <a:rPr lang="en-US" sz="4400" b="1" dirty="0" err="1">
                <a:solidFill>
                  <a:srgbClr val="002060"/>
                </a:solidFill>
                <a:highlight>
                  <a:srgbClr val="FFFF00"/>
                </a:highlight>
                <a:latin typeface="NikoshBAN" pitchFamily="2" charset="0"/>
                <a:cs typeface="NikoshBAN" pitchFamily="2" charset="0"/>
              </a:rPr>
              <a:t>খ্রি</a:t>
            </a:r>
            <a:r>
              <a:rPr lang="en-US" sz="4400" b="1" dirty="0">
                <a:solidFill>
                  <a:srgbClr val="002060"/>
                </a:solidFill>
                <a:highlight>
                  <a:srgbClr val="FFFF00"/>
                </a:highlight>
                <a:latin typeface="NikoshBAN" pitchFamily="2" charset="0"/>
                <a:cs typeface="NikoshBAN" pitchFamily="2" charset="0"/>
              </a:rPr>
              <a:t>.   </a:t>
            </a:r>
            <a:endParaRPr lang="en-US" sz="4400" b="1" dirty="0">
              <a:highlight>
                <a:srgbClr val="FFFF00"/>
              </a:highlight>
            </a:endParaRPr>
          </a:p>
          <a:p>
            <a:endParaRPr lang="en-US" sz="4000" b="1" dirty="0">
              <a:solidFill>
                <a:srgbClr val="002060"/>
              </a:solidFill>
              <a:latin typeface="NikoshBAN" pitchFamily="2" charset="0"/>
              <a:cs typeface="NikoshBAN" pitchFamily="2" charset="0"/>
            </a:endParaRPr>
          </a:p>
        </p:txBody>
      </p:sp>
      <p:sp>
        <p:nvSpPr>
          <p:cNvPr id="2" name="Rectangle 1">
            <a:extLst>
              <a:ext uri="{FF2B5EF4-FFF2-40B4-BE49-F238E27FC236}">
                <a16:creationId xmlns:a16="http://schemas.microsoft.com/office/drawing/2014/main" id="{E611E752-A518-13B9-D71B-6A9036907C19}"/>
              </a:ext>
            </a:extLst>
          </p:cNvPr>
          <p:cNvSpPr/>
          <p:nvPr/>
        </p:nvSpPr>
        <p:spPr>
          <a:xfrm>
            <a:off x="1" y="0"/>
            <a:ext cx="12192000" cy="6847113"/>
          </a:xfrm>
          <a:prstGeom prst="rect">
            <a:avLst/>
          </a:prstGeom>
          <a:noFill/>
          <a:ln w="571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dirty="0">
                <a:solidFill>
                  <a:schemeClr val="tx1">
                    <a:lumMod val="95000"/>
                    <a:lumOff val="5000"/>
                  </a:schemeClr>
                </a:solidFill>
                <a:latin typeface="NikoshBAN" panose="02000000000000000000" pitchFamily="2" charset="0"/>
                <a:cs typeface="NikoshBAN" panose="02000000000000000000" pitchFamily="2" charset="0"/>
              </a:rPr>
              <a:t> </a:t>
            </a:r>
          </a:p>
        </p:txBody>
      </p:sp>
      <p:pic>
        <p:nvPicPr>
          <p:cNvPr id="3" name="Picture 2">
            <a:extLst>
              <a:ext uri="{FF2B5EF4-FFF2-40B4-BE49-F238E27FC236}">
                <a16:creationId xmlns:a16="http://schemas.microsoft.com/office/drawing/2014/main" id="{C0C5AFEC-644C-A379-12A1-2F60AA932D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47234" y="2454442"/>
            <a:ext cx="3644766" cy="4440742"/>
          </a:xfrm>
          <a:prstGeom prst="rect">
            <a:avLst/>
          </a:prstGeom>
        </p:spPr>
      </p:pic>
    </p:spTree>
    <p:extLst>
      <p:ext uri="{BB962C8B-B14F-4D97-AF65-F5344CB8AC3E}">
        <p14:creationId xmlns:p14="http://schemas.microsoft.com/office/powerpoint/2010/main" val="8565137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circle(in)">
                                      <p:cBhvr>
                                        <p:cTn id="24"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65E2D0A1-3864-82C6-917E-3CD11A136058}"/>
              </a:ext>
            </a:extLst>
          </p:cNvPr>
          <p:cNvSpPr/>
          <p:nvPr/>
        </p:nvSpPr>
        <p:spPr>
          <a:xfrm>
            <a:off x="3254828" y="96253"/>
            <a:ext cx="4917019" cy="972151"/>
          </a:xfrm>
          <a:prstGeom prst="ellipse">
            <a:avLst/>
          </a:prstGeom>
          <a:solidFill>
            <a:srgbClr val="92D050"/>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sz="4400" b="1" dirty="0">
              <a:solidFill>
                <a:schemeClr val="tx1"/>
              </a:solidFill>
              <a:latin typeface="NikoshBAN" panose="02000000000000000000" pitchFamily="2" charset="0"/>
              <a:cs typeface="NikoshBAN" panose="02000000000000000000" pitchFamily="2" charset="0"/>
            </a:endParaRPr>
          </a:p>
          <a:p>
            <a:pPr algn="ctr"/>
            <a:r>
              <a:rPr lang="en-US" sz="4800" b="1" dirty="0">
                <a:solidFill>
                  <a:schemeClr val="tx1"/>
                </a:solidFill>
                <a:latin typeface="NikoshBAN" panose="02000000000000000000" pitchFamily="2" charset="0"/>
                <a:cs typeface="NikoshBAN" panose="02000000000000000000" pitchFamily="2" charset="0"/>
              </a:rPr>
              <a:t>শ</a:t>
            </a:r>
            <a:r>
              <a:rPr lang="as-IN" sz="4800" b="1" dirty="0">
                <a:solidFill>
                  <a:schemeClr val="tx1"/>
                </a:solidFill>
                <a:latin typeface="NikoshBAN" panose="02000000000000000000" pitchFamily="2" charset="0"/>
                <a:cs typeface="NikoshBAN" panose="02000000000000000000" pitchFamily="2" charset="0"/>
              </a:rPr>
              <a:t>ি</a:t>
            </a:r>
            <a:r>
              <a:rPr lang="en-US" sz="4800" b="1" dirty="0" err="1">
                <a:solidFill>
                  <a:schemeClr val="tx1"/>
                </a:solidFill>
                <a:latin typeface="NikoshBAN" panose="02000000000000000000" pitchFamily="2" charset="0"/>
                <a:cs typeface="NikoshBAN" panose="02000000000000000000" pitchFamily="2" charset="0"/>
              </a:rPr>
              <a:t>খন</a:t>
            </a:r>
            <a:r>
              <a:rPr lang="en-US" sz="4800" b="1" dirty="0">
                <a:solidFill>
                  <a:schemeClr val="tx1"/>
                </a:solidFill>
                <a:latin typeface="NikoshBAN" panose="02000000000000000000" pitchFamily="2" charset="0"/>
                <a:cs typeface="NikoshBAN" panose="02000000000000000000" pitchFamily="2" charset="0"/>
              </a:rPr>
              <a:t> </a:t>
            </a:r>
            <a:r>
              <a:rPr lang="en-US" sz="4800" b="1" dirty="0" err="1">
                <a:solidFill>
                  <a:schemeClr val="tx1"/>
                </a:solidFill>
                <a:latin typeface="NikoshBAN" panose="02000000000000000000" pitchFamily="2" charset="0"/>
                <a:cs typeface="NikoshBAN" panose="02000000000000000000" pitchFamily="2" charset="0"/>
              </a:rPr>
              <a:t>ফল</a:t>
            </a:r>
            <a:r>
              <a:rPr lang="en-US" sz="4800" b="1" dirty="0">
                <a:solidFill>
                  <a:schemeClr val="tx1"/>
                </a:solidFill>
                <a:latin typeface="NikoshBAN" panose="02000000000000000000" pitchFamily="2" charset="0"/>
                <a:cs typeface="NikoshBAN" panose="02000000000000000000" pitchFamily="2" charset="0"/>
              </a:rPr>
              <a:t>-</a:t>
            </a:r>
            <a:endParaRPr lang="en-US" sz="4800" dirty="0">
              <a:solidFill>
                <a:schemeClr val="tx1"/>
              </a:solidFill>
            </a:endParaRPr>
          </a:p>
          <a:p>
            <a:pPr algn="ctr"/>
            <a:endParaRPr lang="en-US" dirty="0"/>
          </a:p>
        </p:txBody>
      </p:sp>
      <p:sp>
        <p:nvSpPr>
          <p:cNvPr id="5" name="Rectangle 4">
            <a:extLst>
              <a:ext uri="{FF2B5EF4-FFF2-40B4-BE49-F238E27FC236}">
                <a16:creationId xmlns:a16="http://schemas.microsoft.com/office/drawing/2014/main" id="{D53394ED-C45A-5E42-359C-D5A6B55B408D}"/>
              </a:ext>
            </a:extLst>
          </p:cNvPr>
          <p:cNvSpPr/>
          <p:nvPr/>
        </p:nvSpPr>
        <p:spPr>
          <a:xfrm>
            <a:off x="80682" y="0"/>
            <a:ext cx="12030636" cy="6945086"/>
          </a:xfrm>
          <a:prstGeom prst="rect">
            <a:avLst/>
          </a:prstGeom>
          <a:noFill/>
          <a:ln w="57150">
            <a:solidFill>
              <a:srgbClr val="00B05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lumMod val="95000"/>
                    <a:lumOff val="5000"/>
                  </a:schemeClr>
                </a:solidFill>
                <a:latin typeface="NikoshBAN" panose="02000000000000000000" pitchFamily="2" charset="0"/>
                <a:cs typeface="NikoshBAN" panose="02000000000000000000" pitchFamily="2" charset="0"/>
              </a:rPr>
              <a:t> </a:t>
            </a:r>
          </a:p>
        </p:txBody>
      </p:sp>
      <p:sp>
        <p:nvSpPr>
          <p:cNvPr id="8" name="TextBox 7">
            <a:extLst>
              <a:ext uri="{FF2B5EF4-FFF2-40B4-BE49-F238E27FC236}">
                <a16:creationId xmlns:a16="http://schemas.microsoft.com/office/drawing/2014/main" id="{E9EC2157-68A2-3E10-0DA9-843FF44BAE3B}"/>
              </a:ext>
            </a:extLst>
          </p:cNvPr>
          <p:cNvSpPr txBox="1"/>
          <p:nvPr/>
        </p:nvSpPr>
        <p:spPr>
          <a:xfrm>
            <a:off x="236002" y="2734424"/>
            <a:ext cx="11875316" cy="1846659"/>
          </a:xfrm>
          <a:prstGeom prst="rect">
            <a:avLst/>
          </a:prstGeom>
          <a:noFill/>
        </p:spPr>
        <p:txBody>
          <a:bodyPr wrap="square">
            <a:spAutoFit/>
          </a:bodyPr>
          <a:lstStyle/>
          <a:p>
            <a:pPr marL="571500" indent="-571500">
              <a:buFont typeface="Wingdings" panose="05000000000000000000" pitchFamily="2" charset="2"/>
              <a:buChar char="Ø"/>
            </a:pPr>
            <a:r>
              <a:rPr lang="en-US" sz="4000" b="1" dirty="0" err="1">
                <a:solidFill>
                  <a:srgbClr val="00B050"/>
                </a:solidFill>
                <a:latin typeface="NikoshBAN" panose="02000000000000000000"/>
                <a:cs typeface="NikoshBAN" panose="02000000000000000000" pitchFamily="2" charset="0"/>
              </a:rPr>
              <a:t>বাংলাদেশের</a:t>
            </a:r>
            <a:r>
              <a:rPr lang="en-US" sz="4000" b="1" dirty="0">
                <a:solidFill>
                  <a:srgbClr val="00B050"/>
                </a:solidFill>
                <a:latin typeface="NikoshBAN" panose="02000000000000000000"/>
                <a:cs typeface="NikoshBAN" panose="02000000000000000000" pitchFamily="2" charset="0"/>
              </a:rPr>
              <a:t> </a:t>
            </a:r>
            <a:r>
              <a:rPr lang="en-US" sz="4000" b="1" dirty="0" err="1">
                <a:solidFill>
                  <a:srgbClr val="00B050"/>
                </a:solidFill>
                <a:latin typeface="NikoshBAN" panose="02000000000000000000"/>
                <a:cs typeface="NikoshBAN" panose="02000000000000000000" pitchFamily="2" charset="0"/>
              </a:rPr>
              <a:t>জনসংখ্যা</a:t>
            </a:r>
            <a:r>
              <a:rPr lang="en-US" sz="4000" b="1" dirty="0">
                <a:solidFill>
                  <a:srgbClr val="00B050"/>
                </a:solidFill>
                <a:latin typeface="NikoshBAN" panose="02000000000000000000"/>
                <a:cs typeface="NikoshBAN" panose="02000000000000000000" pitchFamily="2" charset="0"/>
              </a:rPr>
              <a:t> </a:t>
            </a:r>
            <a:r>
              <a:rPr lang="en-US" sz="4000" b="1" dirty="0" err="1">
                <a:solidFill>
                  <a:srgbClr val="00B050"/>
                </a:solidFill>
                <a:latin typeface="NikoshBAN" panose="02000000000000000000"/>
                <a:cs typeface="NikoshBAN" panose="02000000000000000000" pitchFamily="2" charset="0"/>
              </a:rPr>
              <a:t>নীতি</a:t>
            </a:r>
            <a:r>
              <a:rPr lang="en-US" sz="4000" b="1" dirty="0">
                <a:solidFill>
                  <a:srgbClr val="00B050"/>
                </a:solidFill>
                <a:latin typeface="NikoshBAN" panose="02000000000000000000"/>
                <a:cs typeface="NikoshBAN" panose="02000000000000000000" pitchFamily="2" charset="0"/>
              </a:rPr>
              <a:t> </a:t>
            </a:r>
            <a:r>
              <a:rPr lang="en-US" sz="4000" b="1" dirty="0" err="1">
                <a:solidFill>
                  <a:srgbClr val="00B050"/>
                </a:solidFill>
                <a:latin typeface="NikoshBAN" panose="02000000000000000000"/>
                <a:cs typeface="NikoshBAN" panose="02000000000000000000" pitchFamily="2" charset="0"/>
              </a:rPr>
              <a:t>বর্ণনা</a:t>
            </a:r>
            <a:r>
              <a:rPr lang="en-US" sz="4000" b="1" dirty="0">
                <a:solidFill>
                  <a:srgbClr val="00B050"/>
                </a:solidFill>
                <a:latin typeface="NikoshBAN" panose="02000000000000000000"/>
                <a:cs typeface="NikoshBAN" panose="02000000000000000000" pitchFamily="2" charset="0"/>
              </a:rPr>
              <a:t> </a:t>
            </a:r>
            <a:r>
              <a:rPr lang="en-US" sz="4000" b="1" dirty="0" err="1">
                <a:solidFill>
                  <a:srgbClr val="00B050"/>
                </a:solidFill>
                <a:latin typeface="NikoshBAN" panose="02000000000000000000"/>
                <a:cs typeface="NikoshBAN" panose="02000000000000000000" pitchFamily="2" charset="0"/>
              </a:rPr>
              <a:t>করতে</a:t>
            </a:r>
            <a:r>
              <a:rPr lang="en-US" sz="4000" b="1" dirty="0">
                <a:solidFill>
                  <a:srgbClr val="00B050"/>
                </a:solidFill>
                <a:latin typeface="NikoshBAN" panose="02000000000000000000"/>
                <a:cs typeface="NikoshBAN" panose="02000000000000000000" pitchFamily="2" charset="0"/>
              </a:rPr>
              <a:t> </a:t>
            </a:r>
            <a:r>
              <a:rPr lang="en-US" sz="4000" b="1" dirty="0" err="1">
                <a:solidFill>
                  <a:srgbClr val="00B050"/>
                </a:solidFill>
                <a:latin typeface="NikoshBAN" panose="02000000000000000000"/>
                <a:cs typeface="NikoshBAN" panose="02000000000000000000" pitchFamily="2" charset="0"/>
              </a:rPr>
              <a:t>পারবে</a:t>
            </a:r>
            <a:r>
              <a:rPr lang="en-US" sz="4000" b="1" dirty="0">
                <a:solidFill>
                  <a:srgbClr val="00B050"/>
                </a:solidFill>
                <a:latin typeface="NikoshBAN" panose="02000000000000000000"/>
                <a:cs typeface="NikoshBAN" panose="02000000000000000000" pitchFamily="2" charset="0"/>
              </a:rPr>
              <a:t>; </a:t>
            </a:r>
          </a:p>
          <a:p>
            <a:pPr marL="571500" indent="-571500">
              <a:buFont typeface="Wingdings" panose="05000000000000000000" pitchFamily="2" charset="2"/>
              <a:buChar char="Ø"/>
            </a:pPr>
            <a:r>
              <a:rPr lang="en-US" sz="2800" b="1" dirty="0" err="1">
                <a:solidFill>
                  <a:srgbClr val="7030A0"/>
                </a:solidFill>
                <a:latin typeface="NikoshBAN" panose="02000000000000000000"/>
              </a:rPr>
              <a:t>জনসংখ্যার</a:t>
            </a:r>
            <a:r>
              <a:rPr lang="en-US" sz="2800" b="1" dirty="0">
                <a:solidFill>
                  <a:srgbClr val="7030A0"/>
                </a:solidFill>
                <a:latin typeface="NikoshBAN" panose="02000000000000000000"/>
              </a:rPr>
              <a:t> </a:t>
            </a:r>
            <a:r>
              <a:rPr lang="en-US" sz="2800" b="1" dirty="0" err="1">
                <a:solidFill>
                  <a:srgbClr val="7030A0"/>
                </a:solidFill>
                <a:latin typeface="NikoshBAN" panose="02000000000000000000"/>
              </a:rPr>
              <a:t>সাথে</a:t>
            </a:r>
            <a:r>
              <a:rPr lang="en-US" sz="2800" b="1" dirty="0">
                <a:solidFill>
                  <a:srgbClr val="7030A0"/>
                </a:solidFill>
                <a:latin typeface="NikoshBAN" panose="02000000000000000000"/>
              </a:rPr>
              <a:t> </a:t>
            </a:r>
            <a:r>
              <a:rPr lang="en-US" sz="2800" b="1" dirty="0" err="1">
                <a:solidFill>
                  <a:srgbClr val="7030A0"/>
                </a:solidFill>
                <a:latin typeface="NikoshBAN" panose="02000000000000000000"/>
              </a:rPr>
              <a:t>জনসম্পদের</a:t>
            </a:r>
            <a:r>
              <a:rPr lang="en-US" sz="2800" b="1" dirty="0">
                <a:solidFill>
                  <a:srgbClr val="7030A0"/>
                </a:solidFill>
                <a:latin typeface="NikoshBAN" panose="02000000000000000000"/>
              </a:rPr>
              <a:t> </a:t>
            </a:r>
            <a:r>
              <a:rPr lang="en-US" sz="2800" b="1" dirty="0" err="1">
                <a:solidFill>
                  <a:srgbClr val="7030A0"/>
                </a:solidFill>
                <a:latin typeface="NikoshBAN" panose="02000000000000000000"/>
              </a:rPr>
              <a:t>সম্পর্ক</a:t>
            </a:r>
            <a:r>
              <a:rPr lang="en-US" sz="2800" b="1" dirty="0">
                <a:solidFill>
                  <a:srgbClr val="7030A0"/>
                </a:solidFill>
                <a:latin typeface="NikoshBAN" panose="02000000000000000000"/>
              </a:rPr>
              <a:t> </a:t>
            </a:r>
            <a:r>
              <a:rPr lang="en-US" sz="2800" b="1" dirty="0" err="1">
                <a:solidFill>
                  <a:srgbClr val="7030A0"/>
                </a:solidFill>
                <a:latin typeface="NikoshBAN" panose="02000000000000000000"/>
              </a:rPr>
              <a:t>ব্যাখ্যা</a:t>
            </a:r>
            <a:r>
              <a:rPr lang="en-US" sz="2800" b="1" dirty="0">
                <a:solidFill>
                  <a:srgbClr val="7030A0"/>
                </a:solidFill>
                <a:latin typeface="NikoshBAN" panose="02000000000000000000"/>
              </a:rPr>
              <a:t> </a:t>
            </a:r>
            <a:r>
              <a:rPr lang="en-US" sz="2800" b="1" dirty="0" err="1">
                <a:solidFill>
                  <a:srgbClr val="7030A0"/>
                </a:solidFill>
                <a:latin typeface="NikoshBAN" panose="02000000000000000000"/>
              </a:rPr>
              <a:t>করতে</a:t>
            </a:r>
            <a:r>
              <a:rPr lang="en-US" sz="2800" b="1" dirty="0">
                <a:solidFill>
                  <a:srgbClr val="7030A0"/>
                </a:solidFill>
                <a:latin typeface="NikoshBAN" panose="02000000000000000000"/>
              </a:rPr>
              <a:t> </a:t>
            </a:r>
            <a:r>
              <a:rPr lang="en-US" sz="2800" b="1" dirty="0" err="1">
                <a:solidFill>
                  <a:srgbClr val="7030A0"/>
                </a:solidFill>
                <a:latin typeface="NikoshBAN" panose="02000000000000000000"/>
              </a:rPr>
              <a:t>পারবে</a:t>
            </a:r>
            <a:r>
              <a:rPr lang="en-US" sz="2800" b="1" dirty="0">
                <a:solidFill>
                  <a:srgbClr val="7030A0"/>
                </a:solidFill>
                <a:latin typeface="NikoshBAN" panose="02000000000000000000"/>
              </a:rPr>
              <a:t>; </a:t>
            </a:r>
          </a:p>
          <a:p>
            <a:pPr marL="571500" indent="-571500">
              <a:buFont typeface="Wingdings" panose="05000000000000000000" pitchFamily="2" charset="2"/>
              <a:buChar char="Ø"/>
            </a:pPr>
            <a:r>
              <a:rPr lang="en-US" sz="2800" b="1" dirty="0" err="1">
                <a:solidFill>
                  <a:srgbClr val="002060"/>
                </a:solidFill>
                <a:latin typeface="NikoshBAN" panose="02000000000000000000"/>
              </a:rPr>
              <a:t>জনসংখ্যাকে</a:t>
            </a:r>
            <a:r>
              <a:rPr lang="en-US" sz="2800" b="1" dirty="0">
                <a:solidFill>
                  <a:srgbClr val="002060"/>
                </a:solidFill>
                <a:latin typeface="NikoshBAN" panose="02000000000000000000"/>
              </a:rPr>
              <a:t> </a:t>
            </a:r>
            <a:r>
              <a:rPr lang="en-US" sz="2800" b="1" dirty="0" err="1">
                <a:solidFill>
                  <a:srgbClr val="002060"/>
                </a:solidFill>
                <a:latin typeface="NikoshBAN" panose="02000000000000000000"/>
              </a:rPr>
              <a:t>জনসম্পদে</a:t>
            </a:r>
            <a:r>
              <a:rPr lang="en-US" sz="2800" b="1" dirty="0">
                <a:solidFill>
                  <a:srgbClr val="002060"/>
                </a:solidFill>
                <a:latin typeface="NikoshBAN" panose="02000000000000000000"/>
              </a:rPr>
              <a:t> </a:t>
            </a:r>
            <a:r>
              <a:rPr lang="en-US" sz="2800" b="1" dirty="0" err="1">
                <a:solidFill>
                  <a:srgbClr val="002060"/>
                </a:solidFill>
                <a:latin typeface="NikoshBAN" panose="02000000000000000000"/>
              </a:rPr>
              <a:t>রুপান্তরের</a:t>
            </a:r>
            <a:r>
              <a:rPr lang="en-US" sz="2800" b="1" dirty="0">
                <a:solidFill>
                  <a:srgbClr val="002060"/>
                </a:solidFill>
                <a:latin typeface="NikoshBAN" panose="02000000000000000000"/>
              </a:rPr>
              <a:t> </a:t>
            </a:r>
            <a:r>
              <a:rPr lang="en-US" sz="2800" b="1" dirty="0" err="1">
                <a:solidFill>
                  <a:srgbClr val="002060"/>
                </a:solidFill>
                <a:latin typeface="NikoshBAN" panose="02000000000000000000"/>
              </a:rPr>
              <a:t>কৌশল</a:t>
            </a:r>
            <a:r>
              <a:rPr lang="en-US" sz="2800" b="1" dirty="0">
                <a:solidFill>
                  <a:srgbClr val="002060"/>
                </a:solidFill>
                <a:latin typeface="NikoshBAN" panose="02000000000000000000"/>
              </a:rPr>
              <a:t>  </a:t>
            </a:r>
            <a:r>
              <a:rPr lang="en-US" sz="2800" b="1" dirty="0" err="1">
                <a:solidFill>
                  <a:srgbClr val="002060"/>
                </a:solidFill>
                <a:latin typeface="NikoshBAN" panose="02000000000000000000"/>
              </a:rPr>
              <a:t>বিশ্লেষণ</a:t>
            </a:r>
            <a:r>
              <a:rPr lang="en-US" sz="2800" b="1" dirty="0">
                <a:solidFill>
                  <a:srgbClr val="002060"/>
                </a:solidFill>
                <a:latin typeface="NikoshBAN" panose="02000000000000000000"/>
              </a:rPr>
              <a:t> </a:t>
            </a:r>
            <a:r>
              <a:rPr lang="en-US" sz="2800" b="1" dirty="0" err="1">
                <a:solidFill>
                  <a:srgbClr val="002060"/>
                </a:solidFill>
                <a:latin typeface="NikoshBAN" panose="02000000000000000000"/>
              </a:rPr>
              <a:t>করতে</a:t>
            </a:r>
            <a:r>
              <a:rPr lang="en-US" sz="2800" b="1" dirty="0">
                <a:solidFill>
                  <a:srgbClr val="002060"/>
                </a:solidFill>
                <a:latin typeface="NikoshBAN" panose="02000000000000000000"/>
              </a:rPr>
              <a:t> </a:t>
            </a:r>
            <a:r>
              <a:rPr lang="en-US" sz="2800" b="1" dirty="0" err="1">
                <a:solidFill>
                  <a:srgbClr val="002060"/>
                </a:solidFill>
                <a:latin typeface="NikoshBAN" panose="02000000000000000000"/>
              </a:rPr>
              <a:t>পারবে</a:t>
            </a:r>
            <a:r>
              <a:rPr lang="en-US" sz="2800" b="1" dirty="0">
                <a:solidFill>
                  <a:srgbClr val="002060"/>
                </a:solidFill>
                <a:latin typeface="NikoshBAN" panose="02000000000000000000"/>
              </a:rPr>
              <a:t>;   </a:t>
            </a:r>
          </a:p>
          <a:p>
            <a:r>
              <a:rPr lang="en-US" dirty="0">
                <a:solidFill>
                  <a:schemeClr val="bg1"/>
                </a:solidFill>
                <a:latin typeface="NikoshBAN" panose="02000000000000000000"/>
              </a:rPr>
              <a:t>       </a:t>
            </a:r>
          </a:p>
        </p:txBody>
      </p:sp>
      <p:sp>
        <p:nvSpPr>
          <p:cNvPr id="3" name="TextBox 2">
            <a:extLst>
              <a:ext uri="{FF2B5EF4-FFF2-40B4-BE49-F238E27FC236}">
                <a16:creationId xmlns:a16="http://schemas.microsoft.com/office/drawing/2014/main" id="{8E49354D-143A-FFF5-C17E-51E0D077A79D}"/>
              </a:ext>
            </a:extLst>
          </p:cNvPr>
          <p:cNvSpPr txBox="1"/>
          <p:nvPr/>
        </p:nvSpPr>
        <p:spPr>
          <a:xfrm>
            <a:off x="802358" y="1415143"/>
            <a:ext cx="5732979" cy="1046440"/>
          </a:xfrm>
          <a:prstGeom prst="rect">
            <a:avLst/>
          </a:prstGeom>
          <a:noFill/>
        </p:spPr>
        <p:txBody>
          <a:bodyPr wrap="square" rtlCol="0">
            <a:spAutoFit/>
          </a:bodyPr>
          <a:lstStyle/>
          <a:p>
            <a:r>
              <a:rPr lang="en-US" sz="4400" b="1" dirty="0" err="1">
                <a:solidFill>
                  <a:schemeClr val="accent2"/>
                </a:solidFill>
                <a:highlight>
                  <a:srgbClr val="FFFF00"/>
                </a:highlight>
                <a:latin typeface="NikoshBAN" panose="02000000000000000000"/>
              </a:rPr>
              <a:t>পাঠ</a:t>
            </a:r>
            <a:r>
              <a:rPr lang="en-US" sz="4400" b="1" dirty="0">
                <a:solidFill>
                  <a:schemeClr val="accent2"/>
                </a:solidFill>
                <a:highlight>
                  <a:srgbClr val="FFFF00"/>
                </a:highlight>
                <a:latin typeface="NikoshBAN" panose="02000000000000000000"/>
              </a:rPr>
              <a:t> </a:t>
            </a:r>
            <a:r>
              <a:rPr lang="en-US" sz="4400" b="1" dirty="0" err="1">
                <a:solidFill>
                  <a:schemeClr val="accent2"/>
                </a:solidFill>
                <a:highlight>
                  <a:srgbClr val="FFFF00"/>
                </a:highlight>
                <a:latin typeface="NikoshBAN" panose="02000000000000000000"/>
              </a:rPr>
              <a:t>শেষে</a:t>
            </a:r>
            <a:r>
              <a:rPr lang="en-US" sz="4400" b="1" dirty="0">
                <a:solidFill>
                  <a:schemeClr val="accent2"/>
                </a:solidFill>
                <a:highlight>
                  <a:srgbClr val="FFFF00"/>
                </a:highlight>
                <a:latin typeface="NikoshBAN" panose="02000000000000000000"/>
              </a:rPr>
              <a:t> </a:t>
            </a:r>
            <a:r>
              <a:rPr lang="en-US" sz="4400" b="1" dirty="0" err="1">
                <a:solidFill>
                  <a:schemeClr val="accent2"/>
                </a:solidFill>
                <a:highlight>
                  <a:srgbClr val="FFFF00"/>
                </a:highlight>
                <a:latin typeface="NikoshBAN" panose="02000000000000000000"/>
              </a:rPr>
              <a:t>শিক্ষার্থীরা</a:t>
            </a:r>
            <a:r>
              <a:rPr lang="en-US" sz="4400" b="1" dirty="0">
                <a:solidFill>
                  <a:schemeClr val="accent2"/>
                </a:solidFill>
                <a:highlight>
                  <a:srgbClr val="FFFF00"/>
                </a:highlight>
                <a:latin typeface="NikoshBAN" panose="02000000000000000000"/>
              </a:rPr>
              <a:t>- </a:t>
            </a:r>
          </a:p>
          <a:p>
            <a:endParaRPr lang="en-US" dirty="0"/>
          </a:p>
        </p:txBody>
      </p:sp>
    </p:spTree>
    <p:extLst>
      <p:ext uri="{BB962C8B-B14F-4D97-AF65-F5344CB8AC3E}">
        <p14:creationId xmlns:p14="http://schemas.microsoft.com/office/powerpoint/2010/main" val="40449565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100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p:cTn id="14" dur="1750" fill="hold"/>
                                        <p:tgtEl>
                                          <p:spTgt spid="4">
                                            <p:txEl>
                                              <p:pRg st="1" end="1"/>
                                            </p:txEl>
                                          </p:spTgt>
                                        </p:tgtEl>
                                        <p:attrNameLst>
                                          <p:attrName>ppt_w</p:attrName>
                                        </p:attrNameLst>
                                      </p:cBhvr>
                                      <p:tavLst>
                                        <p:tav tm="0">
                                          <p:val>
                                            <p:fltVal val="0"/>
                                          </p:val>
                                        </p:tav>
                                        <p:tav tm="100000">
                                          <p:val>
                                            <p:strVal val="#ppt_w"/>
                                          </p:val>
                                        </p:tav>
                                      </p:tavLst>
                                    </p:anim>
                                    <p:anim calcmode="lin" valueType="num">
                                      <p:cBhvr>
                                        <p:cTn id="15" dur="1750" fill="hold"/>
                                        <p:tgtEl>
                                          <p:spTgt spid="4">
                                            <p:txEl>
                                              <p:pRg st="1" end="1"/>
                                            </p:txEl>
                                          </p:spTgt>
                                        </p:tgtEl>
                                        <p:attrNameLst>
                                          <p:attrName>ppt_h</p:attrName>
                                        </p:attrNameLst>
                                      </p:cBhvr>
                                      <p:tavLst>
                                        <p:tav tm="0">
                                          <p:val>
                                            <p:fltVal val="0"/>
                                          </p:val>
                                        </p:tav>
                                        <p:tav tm="100000">
                                          <p:val>
                                            <p:strVal val="#ppt_h"/>
                                          </p:val>
                                        </p:tav>
                                      </p:tavLst>
                                    </p:anim>
                                    <p:anim calcmode="lin" valueType="num">
                                      <p:cBhvr>
                                        <p:cTn id="16" dur="1750" fill="hold"/>
                                        <p:tgtEl>
                                          <p:spTgt spid="4">
                                            <p:txEl>
                                              <p:pRg st="1" end="1"/>
                                            </p:txEl>
                                          </p:spTgt>
                                        </p:tgtEl>
                                        <p:attrNameLst>
                                          <p:attrName>style.rotation</p:attrName>
                                        </p:attrNameLst>
                                      </p:cBhvr>
                                      <p:tavLst>
                                        <p:tav tm="0">
                                          <p:val>
                                            <p:fltVal val="90"/>
                                          </p:val>
                                        </p:tav>
                                        <p:tav tm="100000">
                                          <p:val>
                                            <p:fltVal val="0"/>
                                          </p:val>
                                        </p:tav>
                                      </p:tavLst>
                                    </p:anim>
                                    <p:animEffect transition="in" filter="fade">
                                      <p:cBhvr>
                                        <p:cTn id="17" dur="175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grpId="0"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circle(in)">
                                      <p:cBhvr>
                                        <p:cTn id="29" dur="2000"/>
                                        <p:tgtEl>
                                          <p:spTgt spid="3"/>
                                        </p:tgtEl>
                                      </p:cBhvr>
                                    </p:animEffect>
                                  </p:childTnLst>
                                </p:cTn>
                              </p:par>
                            </p:childTnLst>
                          </p:cTn>
                        </p:par>
                      </p:childTnLst>
                    </p:cTn>
                  </p:par>
                  <p:par>
                    <p:cTn id="30" fill="hold">
                      <p:stCondLst>
                        <p:cond delay="indefinite"/>
                      </p:stCondLst>
                      <p:childTnLst>
                        <p:par>
                          <p:cTn id="31" fill="hold">
                            <p:stCondLst>
                              <p:cond delay="0"/>
                            </p:stCondLst>
                            <p:childTnLst>
                              <p:par>
                                <p:cTn id="32" presetID="26" presetClass="entr" presetSubtype="0" fill="hold" nodeType="clickEffect">
                                  <p:stCondLst>
                                    <p:cond delay="0"/>
                                  </p:stCondLst>
                                  <p:childTnLst>
                                    <p:set>
                                      <p:cBhvr>
                                        <p:cTn id="33" dur="1" fill="hold">
                                          <p:stCondLst>
                                            <p:cond delay="0"/>
                                          </p:stCondLst>
                                        </p:cTn>
                                        <p:tgtEl>
                                          <p:spTgt spid="8">
                                            <p:txEl>
                                              <p:pRg st="0" end="0"/>
                                            </p:txEl>
                                          </p:spTgt>
                                        </p:tgtEl>
                                        <p:attrNameLst>
                                          <p:attrName>style.visibility</p:attrName>
                                        </p:attrNameLst>
                                      </p:cBhvr>
                                      <p:to>
                                        <p:strVal val="visible"/>
                                      </p:to>
                                    </p:set>
                                    <p:animEffect transition="in" filter="wipe(down)">
                                      <p:cBhvr>
                                        <p:cTn id="34" dur="580">
                                          <p:stCondLst>
                                            <p:cond delay="0"/>
                                          </p:stCondLst>
                                        </p:cTn>
                                        <p:tgtEl>
                                          <p:spTgt spid="8">
                                            <p:txEl>
                                              <p:pRg st="0" end="0"/>
                                            </p:txEl>
                                          </p:spTgt>
                                        </p:tgtEl>
                                      </p:cBhvr>
                                    </p:animEffect>
                                    <p:anim calcmode="lin" valueType="num">
                                      <p:cBhvr>
                                        <p:cTn id="35" dur="1822" tmFilter="0,0; 0.14,0.36; 0.43,0.73; 0.71,0.91; 1.0,1.0">
                                          <p:stCondLst>
                                            <p:cond delay="0"/>
                                          </p:stCondLst>
                                        </p:cTn>
                                        <p:tgtEl>
                                          <p:spTgt spid="8">
                                            <p:txEl>
                                              <p:pRg st="0" end="0"/>
                                            </p:txEl>
                                          </p:spTgt>
                                        </p:tgtEl>
                                        <p:attrNameLst>
                                          <p:attrName>ppt_x</p:attrName>
                                        </p:attrNameLst>
                                      </p:cBhvr>
                                      <p:tavLst>
                                        <p:tav tm="0">
                                          <p:val>
                                            <p:strVal val="#ppt_x-0.25"/>
                                          </p:val>
                                        </p:tav>
                                        <p:tav tm="100000">
                                          <p:val>
                                            <p:strVal val="#ppt_x"/>
                                          </p:val>
                                        </p:tav>
                                      </p:tavLst>
                                    </p:anim>
                                    <p:anim calcmode="lin" valueType="num">
                                      <p:cBhvr>
                                        <p:cTn id="36" dur="664" tmFilter="0.0,0.0; 0.25,0.07; 0.50,0.2; 0.75,0.467; 1.0,1.0">
                                          <p:stCondLst>
                                            <p:cond delay="0"/>
                                          </p:stCondLst>
                                        </p:cTn>
                                        <p:tgtEl>
                                          <p:spTgt spid="8">
                                            <p:txEl>
                                              <p:pRg st="0" end="0"/>
                                            </p:txEl>
                                          </p:spTgt>
                                        </p:tgtEl>
                                        <p:attrNameLst>
                                          <p:attrName>ppt_y</p:attrName>
                                        </p:attrNameLst>
                                      </p:cBhvr>
                                      <p:tavLst>
                                        <p:tav tm="0" fmla="#ppt_y-sin(pi*$)/3">
                                          <p:val>
                                            <p:fltVal val="0.5"/>
                                          </p:val>
                                        </p:tav>
                                        <p:tav tm="100000">
                                          <p:val>
                                            <p:fltVal val="1"/>
                                          </p:val>
                                        </p:tav>
                                      </p:tavLst>
                                    </p:anim>
                                    <p:anim calcmode="lin" valueType="num">
                                      <p:cBhvr>
                                        <p:cTn id="37" dur="664" tmFilter="0, 0; 0.125,0.2665; 0.25,0.4; 0.375,0.465; 0.5,0.5;  0.625,0.535; 0.75,0.6; 0.875,0.7335; 1,1">
                                          <p:stCondLst>
                                            <p:cond delay="664"/>
                                          </p:stCondLst>
                                        </p:cTn>
                                        <p:tgtEl>
                                          <p:spTgt spid="8">
                                            <p:txEl>
                                              <p:pRg st="0" end="0"/>
                                            </p:txEl>
                                          </p:spTgt>
                                        </p:tgtEl>
                                        <p:attrNameLst>
                                          <p:attrName>ppt_y</p:attrName>
                                        </p:attrNameLst>
                                      </p:cBhvr>
                                      <p:tavLst>
                                        <p:tav tm="0" fmla="#ppt_y-sin(pi*$)/9">
                                          <p:val>
                                            <p:fltVal val="0"/>
                                          </p:val>
                                        </p:tav>
                                        <p:tav tm="100000">
                                          <p:val>
                                            <p:fltVal val="1"/>
                                          </p:val>
                                        </p:tav>
                                      </p:tavLst>
                                    </p:anim>
                                    <p:anim calcmode="lin" valueType="num">
                                      <p:cBhvr>
                                        <p:cTn id="38" dur="332" tmFilter="0, 0; 0.125,0.2665; 0.25,0.4; 0.375,0.465; 0.5,0.5;  0.625,0.535; 0.75,0.6; 0.875,0.7335; 1,1">
                                          <p:stCondLst>
                                            <p:cond delay="1324"/>
                                          </p:stCondLst>
                                        </p:cTn>
                                        <p:tgtEl>
                                          <p:spTgt spid="8">
                                            <p:txEl>
                                              <p:pRg st="0" end="0"/>
                                            </p:txEl>
                                          </p:spTgt>
                                        </p:tgtEl>
                                        <p:attrNameLst>
                                          <p:attrName>ppt_y</p:attrName>
                                        </p:attrNameLst>
                                      </p:cBhvr>
                                      <p:tavLst>
                                        <p:tav tm="0" fmla="#ppt_y-sin(pi*$)/27">
                                          <p:val>
                                            <p:fltVal val="0"/>
                                          </p:val>
                                        </p:tav>
                                        <p:tav tm="100000">
                                          <p:val>
                                            <p:fltVal val="1"/>
                                          </p:val>
                                        </p:tav>
                                      </p:tavLst>
                                    </p:anim>
                                    <p:anim calcmode="lin" valueType="num">
                                      <p:cBhvr>
                                        <p:cTn id="39" dur="164" tmFilter="0, 0; 0.125,0.2665; 0.25,0.4; 0.375,0.465; 0.5,0.5;  0.625,0.535; 0.75,0.6; 0.875,0.7335; 1,1">
                                          <p:stCondLst>
                                            <p:cond delay="1656"/>
                                          </p:stCondLst>
                                        </p:cTn>
                                        <p:tgtEl>
                                          <p:spTgt spid="8">
                                            <p:txEl>
                                              <p:pRg st="0" end="0"/>
                                            </p:txEl>
                                          </p:spTgt>
                                        </p:tgtEl>
                                        <p:attrNameLst>
                                          <p:attrName>ppt_y</p:attrName>
                                        </p:attrNameLst>
                                      </p:cBhvr>
                                      <p:tavLst>
                                        <p:tav tm="0" fmla="#ppt_y-sin(pi*$)/81">
                                          <p:val>
                                            <p:fltVal val="0"/>
                                          </p:val>
                                        </p:tav>
                                        <p:tav tm="100000">
                                          <p:val>
                                            <p:fltVal val="1"/>
                                          </p:val>
                                        </p:tav>
                                      </p:tavLst>
                                    </p:anim>
                                    <p:animScale>
                                      <p:cBhvr>
                                        <p:cTn id="40" dur="26">
                                          <p:stCondLst>
                                            <p:cond delay="650"/>
                                          </p:stCondLst>
                                        </p:cTn>
                                        <p:tgtEl>
                                          <p:spTgt spid="8">
                                            <p:txEl>
                                              <p:pRg st="0" end="0"/>
                                            </p:txEl>
                                          </p:spTgt>
                                        </p:tgtEl>
                                      </p:cBhvr>
                                      <p:to x="100000" y="60000"/>
                                    </p:animScale>
                                    <p:animScale>
                                      <p:cBhvr>
                                        <p:cTn id="41" dur="166" decel="50000">
                                          <p:stCondLst>
                                            <p:cond delay="676"/>
                                          </p:stCondLst>
                                        </p:cTn>
                                        <p:tgtEl>
                                          <p:spTgt spid="8">
                                            <p:txEl>
                                              <p:pRg st="0" end="0"/>
                                            </p:txEl>
                                          </p:spTgt>
                                        </p:tgtEl>
                                      </p:cBhvr>
                                      <p:to x="100000" y="100000"/>
                                    </p:animScale>
                                    <p:animScale>
                                      <p:cBhvr>
                                        <p:cTn id="42" dur="26">
                                          <p:stCondLst>
                                            <p:cond delay="1312"/>
                                          </p:stCondLst>
                                        </p:cTn>
                                        <p:tgtEl>
                                          <p:spTgt spid="8">
                                            <p:txEl>
                                              <p:pRg st="0" end="0"/>
                                            </p:txEl>
                                          </p:spTgt>
                                        </p:tgtEl>
                                      </p:cBhvr>
                                      <p:to x="100000" y="80000"/>
                                    </p:animScale>
                                    <p:animScale>
                                      <p:cBhvr>
                                        <p:cTn id="43" dur="166" decel="50000">
                                          <p:stCondLst>
                                            <p:cond delay="1338"/>
                                          </p:stCondLst>
                                        </p:cTn>
                                        <p:tgtEl>
                                          <p:spTgt spid="8">
                                            <p:txEl>
                                              <p:pRg st="0" end="0"/>
                                            </p:txEl>
                                          </p:spTgt>
                                        </p:tgtEl>
                                      </p:cBhvr>
                                      <p:to x="100000" y="100000"/>
                                    </p:animScale>
                                    <p:animScale>
                                      <p:cBhvr>
                                        <p:cTn id="44" dur="26">
                                          <p:stCondLst>
                                            <p:cond delay="1642"/>
                                          </p:stCondLst>
                                        </p:cTn>
                                        <p:tgtEl>
                                          <p:spTgt spid="8">
                                            <p:txEl>
                                              <p:pRg st="0" end="0"/>
                                            </p:txEl>
                                          </p:spTgt>
                                        </p:tgtEl>
                                      </p:cBhvr>
                                      <p:to x="100000" y="90000"/>
                                    </p:animScale>
                                    <p:animScale>
                                      <p:cBhvr>
                                        <p:cTn id="45" dur="166" decel="50000">
                                          <p:stCondLst>
                                            <p:cond delay="1668"/>
                                          </p:stCondLst>
                                        </p:cTn>
                                        <p:tgtEl>
                                          <p:spTgt spid="8">
                                            <p:txEl>
                                              <p:pRg st="0" end="0"/>
                                            </p:txEl>
                                          </p:spTgt>
                                        </p:tgtEl>
                                      </p:cBhvr>
                                      <p:to x="100000" y="100000"/>
                                    </p:animScale>
                                    <p:animScale>
                                      <p:cBhvr>
                                        <p:cTn id="46" dur="26">
                                          <p:stCondLst>
                                            <p:cond delay="1808"/>
                                          </p:stCondLst>
                                        </p:cTn>
                                        <p:tgtEl>
                                          <p:spTgt spid="8">
                                            <p:txEl>
                                              <p:pRg st="0" end="0"/>
                                            </p:txEl>
                                          </p:spTgt>
                                        </p:tgtEl>
                                      </p:cBhvr>
                                      <p:to x="100000" y="95000"/>
                                    </p:animScale>
                                    <p:animScale>
                                      <p:cBhvr>
                                        <p:cTn id="47" dur="166" decel="50000">
                                          <p:stCondLst>
                                            <p:cond delay="1834"/>
                                          </p:stCondLst>
                                        </p:cTn>
                                        <p:tgtEl>
                                          <p:spTgt spid="8">
                                            <p:txEl>
                                              <p:pRg st="0" end="0"/>
                                            </p:txEl>
                                          </p:spTgt>
                                        </p:tgtEl>
                                      </p:cBhvr>
                                      <p:to x="100000" y="100000"/>
                                    </p:animScale>
                                  </p:childTnLst>
                                </p:cTn>
                              </p:par>
                            </p:childTnLst>
                          </p:cTn>
                        </p:par>
                      </p:childTnLst>
                    </p:cTn>
                  </p:par>
                  <p:par>
                    <p:cTn id="48" fill="hold">
                      <p:stCondLst>
                        <p:cond delay="indefinite"/>
                      </p:stCondLst>
                      <p:childTnLst>
                        <p:par>
                          <p:cTn id="49" fill="hold">
                            <p:stCondLst>
                              <p:cond delay="0"/>
                            </p:stCondLst>
                            <p:childTnLst>
                              <p:par>
                                <p:cTn id="50" presetID="26" presetClass="entr" presetSubtype="0" fill="hold" nodeType="clickEffect">
                                  <p:stCondLst>
                                    <p:cond delay="0"/>
                                  </p:stCondLst>
                                  <p:childTnLst>
                                    <p:set>
                                      <p:cBhvr>
                                        <p:cTn id="51" dur="1" fill="hold">
                                          <p:stCondLst>
                                            <p:cond delay="0"/>
                                          </p:stCondLst>
                                        </p:cTn>
                                        <p:tgtEl>
                                          <p:spTgt spid="8">
                                            <p:txEl>
                                              <p:pRg st="1" end="1"/>
                                            </p:txEl>
                                          </p:spTgt>
                                        </p:tgtEl>
                                        <p:attrNameLst>
                                          <p:attrName>style.visibility</p:attrName>
                                        </p:attrNameLst>
                                      </p:cBhvr>
                                      <p:to>
                                        <p:strVal val="visible"/>
                                      </p:to>
                                    </p:set>
                                    <p:animEffect transition="in" filter="wipe(down)">
                                      <p:cBhvr>
                                        <p:cTn id="52" dur="580">
                                          <p:stCondLst>
                                            <p:cond delay="0"/>
                                          </p:stCondLst>
                                        </p:cTn>
                                        <p:tgtEl>
                                          <p:spTgt spid="8">
                                            <p:txEl>
                                              <p:pRg st="1" end="1"/>
                                            </p:txEl>
                                          </p:spTgt>
                                        </p:tgtEl>
                                      </p:cBhvr>
                                    </p:animEffect>
                                    <p:anim calcmode="lin" valueType="num">
                                      <p:cBhvr>
                                        <p:cTn id="53" dur="1822" tmFilter="0,0; 0.14,0.36; 0.43,0.73; 0.71,0.91; 1.0,1.0">
                                          <p:stCondLst>
                                            <p:cond delay="0"/>
                                          </p:stCondLst>
                                        </p:cTn>
                                        <p:tgtEl>
                                          <p:spTgt spid="8">
                                            <p:txEl>
                                              <p:pRg st="1" end="1"/>
                                            </p:txEl>
                                          </p:spTgt>
                                        </p:tgtEl>
                                        <p:attrNameLst>
                                          <p:attrName>ppt_x</p:attrName>
                                        </p:attrNameLst>
                                      </p:cBhvr>
                                      <p:tavLst>
                                        <p:tav tm="0">
                                          <p:val>
                                            <p:strVal val="#ppt_x-0.25"/>
                                          </p:val>
                                        </p:tav>
                                        <p:tav tm="100000">
                                          <p:val>
                                            <p:strVal val="#ppt_x"/>
                                          </p:val>
                                        </p:tav>
                                      </p:tavLst>
                                    </p:anim>
                                    <p:anim calcmode="lin" valueType="num">
                                      <p:cBhvr>
                                        <p:cTn id="54" dur="664" tmFilter="0.0,0.0; 0.25,0.07; 0.50,0.2; 0.75,0.467; 1.0,1.0">
                                          <p:stCondLst>
                                            <p:cond delay="0"/>
                                          </p:stCondLst>
                                        </p:cTn>
                                        <p:tgtEl>
                                          <p:spTgt spid="8">
                                            <p:txEl>
                                              <p:pRg st="1" end="1"/>
                                            </p:txEl>
                                          </p:spTgt>
                                        </p:tgtEl>
                                        <p:attrNameLst>
                                          <p:attrName>ppt_y</p:attrName>
                                        </p:attrNameLst>
                                      </p:cBhvr>
                                      <p:tavLst>
                                        <p:tav tm="0" fmla="#ppt_y-sin(pi*$)/3">
                                          <p:val>
                                            <p:fltVal val="0.5"/>
                                          </p:val>
                                        </p:tav>
                                        <p:tav tm="100000">
                                          <p:val>
                                            <p:fltVal val="1"/>
                                          </p:val>
                                        </p:tav>
                                      </p:tavLst>
                                    </p:anim>
                                    <p:anim calcmode="lin" valueType="num">
                                      <p:cBhvr>
                                        <p:cTn id="55" dur="664" tmFilter="0, 0; 0.125,0.2665; 0.25,0.4; 0.375,0.465; 0.5,0.5;  0.625,0.535; 0.75,0.6; 0.875,0.7335; 1,1">
                                          <p:stCondLst>
                                            <p:cond delay="664"/>
                                          </p:stCondLst>
                                        </p:cTn>
                                        <p:tgtEl>
                                          <p:spTgt spid="8">
                                            <p:txEl>
                                              <p:pRg st="1" end="1"/>
                                            </p:txEl>
                                          </p:spTgt>
                                        </p:tgtEl>
                                        <p:attrNameLst>
                                          <p:attrName>ppt_y</p:attrName>
                                        </p:attrNameLst>
                                      </p:cBhvr>
                                      <p:tavLst>
                                        <p:tav tm="0" fmla="#ppt_y-sin(pi*$)/9">
                                          <p:val>
                                            <p:fltVal val="0"/>
                                          </p:val>
                                        </p:tav>
                                        <p:tav tm="100000">
                                          <p:val>
                                            <p:fltVal val="1"/>
                                          </p:val>
                                        </p:tav>
                                      </p:tavLst>
                                    </p:anim>
                                    <p:anim calcmode="lin" valueType="num">
                                      <p:cBhvr>
                                        <p:cTn id="56" dur="332" tmFilter="0, 0; 0.125,0.2665; 0.25,0.4; 0.375,0.465; 0.5,0.5;  0.625,0.535; 0.75,0.6; 0.875,0.7335; 1,1">
                                          <p:stCondLst>
                                            <p:cond delay="1324"/>
                                          </p:stCondLst>
                                        </p:cTn>
                                        <p:tgtEl>
                                          <p:spTgt spid="8">
                                            <p:txEl>
                                              <p:pRg st="1" end="1"/>
                                            </p:txEl>
                                          </p:spTgt>
                                        </p:tgtEl>
                                        <p:attrNameLst>
                                          <p:attrName>ppt_y</p:attrName>
                                        </p:attrNameLst>
                                      </p:cBhvr>
                                      <p:tavLst>
                                        <p:tav tm="0" fmla="#ppt_y-sin(pi*$)/27">
                                          <p:val>
                                            <p:fltVal val="0"/>
                                          </p:val>
                                        </p:tav>
                                        <p:tav tm="100000">
                                          <p:val>
                                            <p:fltVal val="1"/>
                                          </p:val>
                                        </p:tav>
                                      </p:tavLst>
                                    </p:anim>
                                    <p:anim calcmode="lin" valueType="num">
                                      <p:cBhvr>
                                        <p:cTn id="57" dur="164" tmFilter="0, 0; 0.125,0.2665; 0.25,0.4; 0.375,0.465; 0.5,0.5;  0.625,0.535; 0.75,0.6; 0.875,0.7335; 1,1">
                                          <p:stCondLst>
                                            <p:cond delay="1656"/>
                                          </p:stCondLst>
                                        </p:cTn>
                                        <p:tgtEl>
                                          <p:spTgt spid="8">
                                            <p:txEl>
                                              <p:pRg st="1" end="1"/>
                                            </p:txEl>
                                          </p:spTgt>
                                        </p:tgtEl>
                                        <p:attrNameLst>
                                          <p:attrName>ppt_y</p:attrName>
                                        </p:attrNameLst>
                                      </p:cBhvr>
                                      <p:tavLst>
                                        <p:tav tm="0" fmla="#ppt_y-sin(pi*$)/81">
                                          <p:val>
                                            <p:fltVal val="0"/>
                                          </p:val>
                                        </p:tav>
                                        <p:tav tm="100000">
                                          <p:val>
                                            <p:fltVal val="1"/>
                                          </p:val>
                                        </p:tav>
                                      </p:tavLst>
                                    </p:anim>
                                    <p:animScale>
                                      <p:cBhvr>
                                        <p:cTn id="58" dur="26">
                                          <p:stCondLst>
                                            <p:cond delay="650"/>
                                          </p:stCondLst>
                                        </p:cTn>
                                        <p:tgtEl>
                                          <p:spTgt spid="8">
                                            <p:txEl>
                                              <p:pRg st="1" end="1"/>
                                            </p:txEl>
                                          </p:spTgt>
                                        </p:tgtEl>
                                      </p:cBhvr>
                                      <p:to x="100000" y="60000"/>
                                    </p:animScale>
                                    <p:animScale>
                                      <p:cBhvr>
                                        <p:cTn id="59" dur="166" decel="50000">
                                          <p:stCondLst>
                                            <p:cond delay="676"/>
                                          </p:stCondLst>
                                        </p:cTn>
                                        <p:tgtEl>
                                          <p:spTgt spid="8">
                                            <p:txEl>
                                              <p:pRg st="1" end="1"/>
                                            </p:txEl>
                                          </p:spTgt>
                                        </p:tgtEl>
                                      </p:cBhvr>
                                      <p:to x="100000" y="100000"/>
                                    </p:animScale>
                                    <p:animScale>
                                      <p:cBhvr>
                                        <p:cTn id="60" dur="26">
                                          <p:stCondLst>
                                            <p:cond delay="1312"/>
                                          </p:stCondLst>
                                        </p:cTn>
                                        <p:tgtEl>
                                          <p:spTgt spid="8">
                                            <p:txEl>
                                              <p:pRg st="1" end="1"/>
                                            </p:txEl>
                                          </p:spTgt>
                                        </p:tgtEl>
                                      </p:cBhvr>
                                      <p:to x="100000" y="80000"/>
                                    </p:animScale>
                                    <p:animScale>
                                      <p:cBhvr>
                                        <p:cTn id="61" dur="166" decel="50000">
                                          <p:stCondLst>
                                            <p:cond delay="1338"/>
                                          </p:stCondLst>
                                        </p:cTn>
                                        <p:tgtEl>
                                          <p:spTgt spid="8">
                                            <p:txEl>
                                              <p:pRg st="1" end="1"/>
                                            </p:txEl>
                                          </p:spTgt>
                                        </p:tgtEl>
                                      </p:cBhvr>
                                      <p:to x="100000" y="100000"/>
                                    </p:animScale>
                                    <p:animScale>
                                      <p:cBhvr>
                                        <p:cTn id="62" dur="26">
                                          <p:stCondLst>
                                            <p:cond delay="1642"/>
                                          </p:stCondLst>
                                        </p:cTn>
                                        <p:tgtEl>
                                          <p:spTgt spid="8">
                                            <p:txEl>
                                              <p:pRg st="1" end="1"/>
                                            </p:txEl>
                                          </p:spTgt>
                                        </p:tgtEl>
                                      </p:cBhvr>
                                      <p:to x="100000" y="90000"/>
                                    </p:animScale>
                                    <p:animScale>
                                      <p:cBhvr>
                                        <p:cTn id="63" dur="166" decel="50000">
                                          <p:stCondLst>
                                            <p:cond delay="1668"/>
                                          </p:stCondLst>
                                        </p:cTn>
                                        <p:tgtEl>
                                          <p:spTgt spid="8">
                                            <p:txEl>
                                              <p:pRg st="1" end="1"/>
                                            </p:txEl>
                                          </p:spTgt>
                                        </p:tgtEl>
                                      </p:cBhvr>
                                      <p:to x="100000" y="100000"/>
                                    </p:animScale>
                                    <p:animScale>
                                      <p:cBhvr>
                                        <p:cTn id="64" dur="26">
                                          <p:stCondLst>
                                            <p:cond delay="1808"/>
                                          </p:stCondLst>
                                        </p:cTn>
                                        <p:tgtEl>
                                          <p:spTgt spid="8">
                                            <p:txEl>
                                              <p:pRg st="1" end="1"/>
                                            </p:txEl>
                                          </p:spTgt>
                                        </p:tgtEl>
                                      </p:cBhvr>
                                      <p:to x="100000" y="95000"/>
                                    </p:animScale>
                                    <p:animScale>
                                      <p:cBhvr>
                                        <p:cTn id="65" dur="166" decel="50000">
                                          <p:stCondLst>
                                            <p:cond delay="1834"/>
                                          </p:stCondLst>
                                        </p:cTn>
                                        <p:tgtEl>
                                          <p:spTgt spid="8">
                                            <p:txEl>
                                              <p:pRg st="1" end="1"/>
                                            </p:txEl>
                                          </p:spTgt>
                                        </p:tgtEl>
                                      </p:cBhvr>
                                      <p:to x="100000" y="100000"/>
                                    </p:animScale>
                                  </p:childTnLst>
                                </p:cTn>
                              </p:par>
                            </p:childTnLst>
                          </p:cTn>
                        </p:par>
                      </p:childTnLst>
                    </p:cTn>
                  </p:par>
                  <p:par>
                    <p:cTn id="66" fill="hold">
                      <p:stCondLst>
                        <p:cond delay="indefinite"/>
                      </p:stCondLst>
                      <p:childTnLst>
                        <p:par>
                          <p:cTn id="67" fill="hold">
                            <p:stCondLst>
                              <p:cond delay="0"/>
                            </p:stCondLst>
                            <p:childTnLst>
                              <p:par>
                                <p:cTn id="68" presetID="26" presetClass="entr" presetSubtype="0" fill="hold" nodeType="clickEffect">
                                  <p:stCondLst>
                                    <p:cond delay="0"/>
                                  </p:stCondLst>
                                  <p:childTnLst>
                                    <p:set>
                                      <p:cBhvr>
                                        <p:cTn id="69" dur="1" fill="hold">
                                          <p:stCondLst>
                                            <p:cond delay="0"/>
                                          </p:stCondLst>
                                        </p:cTn>
                                        <p:tgtEl>
                                          <p:spTgt spid="8">
                                            <p:txEl>
                                              <p:pRg st="2" end="2"/>
                                            </p:txEl>
                                          </p:spTgt>
                                        </p:tgtEl>
                                        <p:attrNameLst>
                                          <p:attrName>style.visibility</p:attrName>
                                        </p:attrNameLst>
                                      </p:cBhvr>
                                      <p:to>
                                        <p:strVal val="visible"/>
                                      </p:to>
                                    </p:set>
                                    <p:animEffect transition="in" filter="wipe(down)">
                                      <p:cBhvr>
                                        <p:cTn id="70" dur="580">
                                          <p:stCondLst>
                                            <p:cond delay="0"/>
                                          </p:stCondLst>
                                        </p:cTn>
                                        <p:tgtEl>
                                          <p:spTgt spid="8">
                                            <p:txEl>
                                              <p:pRg st="2" end="2"/>
                                            </p:txEl>
                                          </p:spTgt>
                                        </p:tgtEl>
                                      </p:cBhvr>
                                    </p:animEffect>
                                    <p:anim calcmode="lin" valueType="num">
                                      <p:cBhvr>
                                        <p:cTn id="71" dur="1822" tmFilter="0,0; 0.14,0.36; 0.43,0.73; 0.71,0.91; 1.0,1.0">
                                          <p:stCondLst>
                                            <p:cond delay="0"/>
                                          </p:stCondLst>
                                        </p:cTn>
                                        <p:tgtEl>
                                          <p:spTgt spid="8">
                                            <p:txEl>
                                              <p:pRg st="2" end="2"/>
                                            </p:txEl>
                                          </p:spTgt>
                                        </p:tgtEl>
                                        <p:attrNameLst>
                                          <p:attrName>ppt_x</p:attrName>
                                        </p:attrNameLst>
                                      </p:cBhvr>
                                      <p:tavLst>
                                        <p:tav tm="0">
                                          <p:val>
                                            <p:strVal val="#ppt_x-0.25"/>
                                          </p:val>
                                        </p:tav>
                                        <p:tav tm="100000">
                                          <p:val>
                                            <p:strVal val="#ppt_x"/>
                                          </p:val>
                                        </p:tav>
                                      </p:tavLst>
                                    </p:anim>
                                    <p:anim calcmode="lin" valueType="num">
                                      <p:cBhvr>
                                        <p:cTn id="72" dur="664" tmFilter="0.0,0.0; 0.25,0.07; 0.50,0.2; 0.75,0.467; 1.0,1.0">
                                          <p:stCondLst>
                                            <p:cond delay="0"/>
                                          </p:stCondLst>
                                        </p:cTn>
                                        <p:tgtEl>
                                          <p:spTgt spid="8">
                                            <p:txEl>
                                              <p:pRg st="2" end="2"/>
                                            </p:txEl>
                                          </p:spTgt>
                                        </p:tgtEl>
                                        <p:attrNameLst>
                                          <p:attrName>ppt_y</p:attrName>
                                        </p:attrNameLst>
                                      </p:cBhvr>
                                      <p:tavLst>
                                        <p:tav tm="0" fmla="#ppt_y-sin(pi*$)/3">
                                          <p:val>
                                            <p:fltVal val="0.5"/>
                                          </p:val>
                                        </p:tav>
                                        <p:tav tm="100000">
                                          <p:val>
                                            <p:fltVal val="1"/>
                                          </p:val>
                                        </p:tav>
                                      </p:tavLst>
                                    </p:anim>
                                    <p:anim calcmode="lin" valueType="num">
                                      <p:cBhvr>
                                        <p:cTn id="73" dur="664" tmFilter="0, 0; 0.125,0.2665; 0.25,0.4; 0.375,0.465; 0.5,0.5;  0.625,0.535; 0.75,0.6; 0.875,0.7335; 1,1">
                                          <p:stCondLst>
                                            <p:cond delay="664"/>
                                          </p:stCondLst>
                                        </p:cTn>
                                        <p:tgtEl>
                                          <p:spTgt spid="8">
                                            <p:txEl>
                                              <p:pRg st="2" end="2"/>
                                            </p:txEl>
                                          </p:spTgt>
                                        </p:tgtEl>
                                        <p:attrNameLst>
                                          <p:attrName>ppt_y</p:attrName>
                                        </p:attrNameLst>
                                      </p:cBhvr>
                                      <p:tavLst>
                                        <p:tav tm="0" fmla="#ppt_y-sin(pi*$)/9">
                                          <p:val>
                                            <p:fltVal val="0"/>
                                          </p:val>
                                        </p:tav>
                                        <p:tav tm="100000">
                                          <p:val>
                                            <p:fltVal val="1"/>
                                          </p:val>
                                        </p:tav>
                                      </p:tavLst>
                                    </p:anim>
                                    <p:anim calcmode="lin" valueType="num">
                                      <p:cBhvr>
                                        <p:cTn id="74" dur="332" tmFilter="0, 0; 0.125,0.2665; 0.25,0.4; 0.375,0.465; 0.5,0.5;  0.625,0.535; 0.75,0.6; 0.875,0.7335; 1,1">
                                          <p:stCondLst>
                                            <p:cond delay="1324"/>
                                          </p:stCondLst>
                                        </p:cTn>
                                        <p:tgtEl>
                                          <p:spTgt spid="8">
                                            <p:txEl>
                                              <p:pRg st="2" end="2"/>
                                            </p:txEl>
                                          </p:spTgt>
                                        </p:tgtEl>
                                        <p:attrNameLst>
                                          <p:attrName>ppt_y</p:attrName>
                                        </p:attrNameLst>
                                      </p:cBhvr>
                                      <p:tavLst>
                                        <p:tav tm="0" fmla="#ppt_y-sin(pi*$)/27">
                                          <p:val>
                                            <p:fltVal val="0"/>
                                          </p:val>
                                        </p:tav>
                                        <p:tav tm="100000">
                                          <p:val>
                                            <p:fltVal val="1"/>
                                          </p:val>
                                        </p:tav>
                                      </p:tavLst>
                                    </p:anim>
                                    <p:anim calcmode="lin" valueType="num">
                                      <p:cBhvr>
                                        <p:cTn id="75" dur="164" tmFilter="0, 0; 0.125,0.2665; 0.25,0.4; 0.375,0.465; 0.5,0.5;  0.625,0.535; 0.75,0.6; 0.875,0.7335; 1,1">
                                          <p:stCondLst>
                                            <p:cond delay="1656"/>
                                          </p:stCondLst>
                                        </p:cTn>
                                        <p:tgtEl>
                                          <p:spTgt spid="8">
                                            <p:txEl>
                                              <p:pRg st="2" end="2"/>
                                            </p:txEl>
                                          </p:spTgt>
                                        </p:tgtEl>
                                        <p:attrNameLst>
                                          <p:attrName>ppt_y</p:attrName>
                                        </p:attrNameLst>
                                      </p:cBhvr>
                                      <p:tavLst>
                                        <p:tav tm="0" fmla="#ppt_y-sin(pi*$)/81">
                                          <p:val>
                                            <p:fltVal val="0"/>
                                          </p:val>
                                        </p:tav>
                                        <p:tav tm="100000">
                                          <p:val>
                                            <p:fltVal val="1"/>
                                          </p:val>
                                        </p:tav>
                                      </p:tavLst>
                                    </p:anim>
                                    <p:animScale>
                                      <p:cBhvr>
                                        <p:cTn id="76" dur="26">
                                          <p:stCondLst>
                                            <p:cond delay="650"/>
                                          </p:stCondLst>
                                        </p:cTn>
                                        <p:tgtEl>
                                          <p:spTgt spid="8">
                                            <p:txEl>
                                              <p:pRg st="2" end="2"/>
                                            </p:txEl>
                                          </p:spTgt>
                                        </p:tgtEl>
                                      </p:cBhvr>
                                      <p:to x="100000" y="60000"/>
                                    </p:animScale>
                                    <p:animScale>
                                      <p:cBhvr>
                                        <p:cTn id="77" dur="166" decel="50000">
                                          <p:stCondLst>
                                            <p:cond delay="676"/>
                                          </p:stCondLst>
                                        </p:cTn>
                                        <p:tgtEl>
                                          <p:spTgt spid="8">
                                            <p:txEl>
                                              <p:pRg st="2" end="2"/>
                                            </p:txEl>
                                          </p:spTgt>
                                        </p:tgtEl>
                                      </p:cBhvr>
                                      <p:to x="100000" y="100000"/>
                                    </p:animScale>
                                    <p:animScale>
                                      <p:cBhvr>
                                        <p:cTn id="78" dur="26">
                                          <p:stCondLst>
                                            <p:cond delay="1312"/>
                                          </p:stCondLst>
                                        </p:cTn>
                                        <p:tgtEl>
                                          <p:spTgt spid="8">
                                            <p:txEl>
                                              <p:pRg st="2" end="2"/>
                                            </p:txEl>
                                          </p:spTgt>
                                        </p:tgtEl>
                                      </p:cBhvr>
                                      <p:to x="100000" y="80000"/>
                                    </p:animScale>
                                    <p:animScale>
                                      <p:cBhvr>
                                        <p:cTn id="79" dur="166" decel="50000">
                                          <p:stCondLst>
                                            <p:cond delay="1338"/>
                                          </p:stCondLst>
                                        </p:cTn>
                                        <p:tgtEl>
                                          <p:spTgt spid="8">
                                            <p:txEl>
                                              <p:pRg st="2" end="2"/>
                                            </p:txEl>
                                          </p:spTgt>
                                        </p:tgtEl>
                                      </p:cBhvr>
                                      <p:to x="100000" y="100000"/>
                                    </p:animScale>
                                    <p:animScale>
                                      <p:cBhvr>
                                        <p:cTn id="80" dur="26">
                                          <p:stCondLst>
                                            <p:cond delay="1642"/>
                                          </p:stCondLst>
                                        </p:cTn>
                                        <p:tgtEl>
                                          <p:spTgt spid="8">
                                            <p:txEl>
                                              <p:pRg st="2" end="2"/>
                                            </p:txEl>
                                          </p:spTgt>
                                        </p:tgtEl>
                                      </p:cBhvr>
                                      <p:to x="100000" y="90000"/>
                                    </p:animScale>
                                    <p:animScale>
                                      <p:cBhvr>
                                        <p:cTn id="81" dur="166" decel="50000">
                                          <p:stCondLst>
                                            <p:cond delay="1668"/>
                                          </p:stCondLst>
                                        </p:cTn>
                                        <p:tgtEl>
                                          <p:spTgt spid="8">
                                            <p:txEl>
                                              <p:pRg st="2" end="2"/>
                                            </p:txEl>
                                          </p:spTgt>
                                        </p:tgtEl>
                                      </p:cBhvr>
                                      <p:to x="100000" y="100000"/>
                                    </p:animScale>
                                    <p:animScale>
                                      <p:cBhvr>
                                        <p:cTn id="82" dur="26">
                                          <p:stCondLst>
                                            <p:cond delay="1808"/>
                                          </p:stCondLst>
                                        </p:cTn>
                                        <p:tgtEl>
                                          <p:spTgt spid="8">
                                            <p:txEl>
                                              <p:pRg st="2" end="2"/>
                                            </p:txEl>
                                          </p:spTgt>
                                        </p:tgtEl>
                                      </p:cBhvr>
                                      <p:to x="100000" y="95000"/>
                                    </p:animScale>
                                    <p:animScale>
                                      <p:cBhvr>
                                        <p:cTn id="83" dur="166" decel="50000">
                                          <p:stCondLst>
                                            <p:cond delay="1834"/>
                                          </p:stCondLst>
                                        </p:cTn>
                                        <p:tgtEl>
                                          <p:spTgt spid="8">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4800" b="1" dirty="0" err="1">
                <a:solidFill>
                  <a:srgbClr val="002060"/>
                </a:solidFill>
              </a:rPr>
              <a:t>আজকের</a:t>
            </a:r>
            <a:r>
              <a:rPr lang="en-IN" sz="4800" b="1" dirty="0">
                <a:solidFill>
                  <a:srgbClr val="002060"/>
                </a:solidFill>
              </a:rPr>
              <a:t> </a:t>
            </a:r>
            <a:r>
              <a:rPr lang="en-IN" sz="4800" b="1" dirty="0" err="1">
                <a:solidFill>
                  <a:srgbClr val="002060"/>
                </a:solidFill>
              </a:rPr>
              <a:t>বিষয়ঃ</a:t>
            </a:r>
            <a:endParaRPr lang="en-IN" sz="4800" b="1" dirty="0">
              <a:solidFill>
                <a:srgbClr val="002060"/>
              </a:solidFill>
            </a:endParaRPr>
          </a:p>
        </p:txBody>
      </p:sp>
      <p:sp>
        <p:nvSpPr>
          <p:cNvPr id="3" name="Content Placeholder 2"/>
          <p:cNvSpPr>
            <a:spLocks noGrp="1"/>
          </p:cNvSpPr>
          <p:nvPr>
            <p:ph idx="1"/>
          </p:nvPr>
        </p:nvSpPr>
        <p:spPr>
          <a:xfrm>
            <a:off x="1103312" y="1495426"/>
            <a:ext cx="8170690" cy="771524"/>
          </a:xfrm>
        </p:spPr>
        <p:txBody>
          <a:bodyPr>
            <a:noAutofit/>
          </a:bodyPr>
          <a:lstStyle/>
          <a:p>
            <a:r>
              <a:rPr lang="en-IN" sz="3600" b="1" dirty="0" err="1">
                <a:solidFill>
                  <a:schemeClr val="accent4"/>
                </a:solidFill>
              </a:rPr>
              <a:t>বাংলাদেশের</a:t>
            </a:r>
            <a:r>
              <a:rPr lang="en-IN" sz="3600" b="1" dirty="0">
                <a:solidFill>
                  <a:schemeClr val="accent4"/>
                </a:solidFill>
              </a:rPr>
              <a:t> </a:t>
            </a:r>
            <a:r>
              <a:rPr lang="en-IN" sz="3600" b="1" dirty="0" err="1">
                <a:solidFill>
                  <a:schemeClr val="accent4"/>
                </a:solidFill>
              </a:rPr>
              <a:t>জনসংখ্যা</a:t>
            </a:r>
            <a:r>
              <a:rPr lang="en-IN" sz="3600" b="1" dirty="0">
                <a:solidFill>
                  <a:schemeClr val="accent4"/>
                </a:solidFill>
              </a:rPr>
              <a:t> ও </a:t>
            </a:r>
            <a:r>
              <a:rPr lang="en-IN" sz="3600" b="1" dirty="0" err="1">
                <a:solidFill>
                  <a:schemeClr val="accent4"/>
                </a:solidFill>
              </a:rPr>
              <a:t>উন্নয়ন</a:t>
            </a:r>
            <a:r>
              <a:rPr lang="en-IN" sz="3600" b="1" dirty="0">
                <a:solidFill>
                  <a:schemeClr val="accent4"/>
                </a:solidFill>
              </a:rPr>
              <a:t>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7382" y="3336055"/>
            <a:ext cx="9817236" cy="3069227"/>
          </a:xfrm>
          <a:prstGeom prst="rect">
            <a:avLst/>
          </a:prstGeom>
        </p:spPr>
      </p:pic>
    </p:spTree>
    <p:extLst>
      <p:ext uri="{BB962C8B-B14F-4D97-AF65-F5344CB8AC3E}">
        <p14:creationId xmlns:p14="http://schemas.microsoft.com/office/powerpoint/2010/main" val="30124413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ppt_x"/>
                                          </p:val>
                                        </p:tav>
                                        <p:tav tm="100000">
                                          <p:val>
                                            <p:strVal val="#ppt_x"/>
                                          </p:val>
                                        </p:tav>
                                      </p:tavLst>
                                    </p:anim>
                                    <p:anim calcmode="lin" valueType="num">
                                      <p:cBhvr additive="base">
                                        <p:cTn id="15"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1000"/>
                                        <p:tgtEl>
                                          <p:spTgt spid="3">
                                            <p:txEl>
                                              <p:pRg st="0" end="0"/>
                                            </p:txEl>
                                          </p:spTgt>
                                        </p:tgtEl>
                                      </p:cBhvr>
                                    </p:animEffect>
                                    <p:anim calcmode="lin" valueType="num">
                                      <p:cBhvr>
                                        <p:cTn id="21"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268" y="424143"/>
            <a:ext cx="9645586" cy="833157"/>
          </a:xfrm>
        </p:spPr>
        <p:txBody>
          <a:bodyPr>
            <a:normAutofit fontScale="90000"/>
          </a:bodyPr>
          <a:lstStyle/>
          <a:p>
            <a:r>
              <a:rPr lang="as-IN" b="1" dirty="0"/>
              <a:t>ভূমিকা</a:t>
            </a:r>
            <a:r>
              <a:rPr lang="en-US" b="1" dirty="0"/>
              <a:t>:</a:t>
            </a:r>
            <a:br>
              <a:rPr lang="as-IN" b="1" dirty="0"/>
            </a:br>
            <a:endParaRPr lang="en-IN" dirty="0"/>
          </a:p>
        </p:txBody>
      </p:sp>
      <p:sp>
        <p:nvSpPr>
          <p:cNvPr id="3" name="Content Placeholder 2"/>
          <p:cNvSpPr>
            <a:spLocks noGrp="1"/>
          </p:cNvSpPr>
          <p:nvPr>
            <p:ph idx="1"/>
          </p:nvPr>
        </p:nvSpPr>
        <p:spPr>
          <a:xfrm>
            <a:off x="571500" y="1181100"/>
            <a:ext cx="9478353" cy="5067299"/>
          </a:xfrm>
        </p:spPr>
        <p:txBody>
          <a:bodyPr/>
          <a:lstStyle/>
          <a:p>
            <a:r>
              <a:rPr lang="as-IN" dirty="0"/>
              <a:t>বাংলাদেশ পৃথিবীর অন্যতম জনবহুল দেশ।</a:t>
            </a:r>
          </a:p>
          <a:p>
            <a:r>
              <a:rPr lang="as-IN" dirty="0"/>
              <a:t>জনসংখ্যা বৃদ্ধি দেশের উন্নয়নের সাথে নিবিড়ভাবে সম্পর্কিত।</a:t>
            </a:r>
          </a:p>
          <a:p>
            <a:r>
              <a:rPr lang="as-IN" dirty="0"/>
              <a:t>সঠিক পরিকল্পনা ছাড়া জনসংখ্যা উন্নয়নে বাধা সৃষ্টি করতে পারে।</a:t>
            </a:r>
          </a:p>
          <a:p>
            <a:endParaRPr lang="en-IN"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3570" y="2688716"/>
            <a:ext cx="11644859" cy="4018515"/>
          </a:xfrm>
          <a:prstGeom prst="rect">
            <a:avLst/>
          </a:prstGeom>
        </p:spPr>
      </p:pic>
    </p:spTree>
    <p:extLst>
      <p:ext uri="{BB962C8B-B14F-4D97-AF65-F5344CB8AC3E}">
        <p14:creationId xmlns:p14="http://schemas.microsoft.com/office/powerpoint/2010/main" val="27398548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circle(in)">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down)">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7533015" cy="1320800"/>
          </a:xfrm>
        </p:spPr>
        <p:txBody>
          <a:bodyPr>
            <a:noAutofit/>
          </a:bodyPr>
          <a:lstStyle/>
          <a:p>
            <a:r>
              <a:rPr lang="as-IN" sz="4400" b="1" dirty="0">
                <a:solidFill>
                  <a:srgbClr val="FF0000"/>
                </a:solidFill>
              </a:rPr>
              <a:t>বাংলাদেশের জনসংখ্যার অবস্থা</a:t>
            </a:r>
            <a:r>
              <a:rPr lang="en-US" sz="4400" b="1" dirty="0">
                <a:solidFill>
                  <a:srgbClr val="FF0000"/>
                </a:solidFill>
              </a:rPr>
              <a:t>:</a:t>
            </a:r>
            <a:br>
              <a:rPr lang="as-IN" sz="4400" b="1" dirty="0">
                <a:solidFill>
                  <a:srgbClr val="FF0000"/>
                </a:solidFill>
              </a:rPr>
            </a:br>
            <a:endParaRPr lang="en-IN" sz="4400" dirty="0">
              <a:solidFill>
                <a:srgbClr val="FF0000"/>
              </a:solidFill>
            </a:endParaRPr>
          </a:p>
        </p:txBody>
      </p:sp>
      <p:sp>
        <p:nvSpPr>
          <p:cNvPr id="3" name="Content Placeholder 2"/>
          <p:cNvSpPr>
            <a:spLocks noGrp="1"/>
          </p:cNvSpPr>
          <p:nvPr>
            <p:ph idx="1"/>
          </p:nvPr>
        </p:nvSpPr>
        <p:spPr>
          <a:xfrm>
            <a:off x="677334" y="1631200"/>
            <a:ext cx="8955902" cy="1268411"/>
          </a:xfrm>
        </p:spPr>
        <p:txBody>
          <a:bodyPr>
            <a:normAutofit fontScale="55000" lnSpcReduction="20000"/>
          </a:bodyPr>
          <a:lstStyle/>
          <a:p>
            <a:r>
              <a:rPr lang="as-IN" sz="4400" b="1" dirty="0"/>
              <a:t>বর্তমান জনসংখ্যা: প্রায় ১৭ কোটি</a:t>
            </a:r>
            <a:r>
              <a:rPr lang="en-US" sz="4400" b="1" dirty="0"/>
              <a:t> </a:t>
            </a:r>
            <a:r>
              <a:rPr lang="en-US" sz="4400" b="1" dirty="0" err="1"/>
              <a:t>প্রায়</a:t>
            </a:r>
            <a:r>
              <a:rPr lang="as-IN" sz="4400" b="1" dirty="0"/>
              <a:t> (২০২</a:t>
            </a:r>
            <a:r>
              <a:rPr lang="en-US" sz="4400" b="1" dirty="0"/>
              <a:t>২</a:t>
            </a:r>
            <a:r>
              <a:rPr lang="as-IN" sz="4400" b="1" dirty="0"/>
              <a:t> সালের হিসাব)।</a:t>
            </a:r>
            <a:r>
              <a:rPr lang="en-US" sz="4400" b="1" dirty="0"/>
              <a:t> </a:t>
            </a:r>
            <a:endParaRPr lang="as-IN" sz="4400" b="1" dirty="0"/>
          </a:p>
          <a:p>
            <a:r>
              <a:rPr lang="as-IN" sz="4400" b="1" dirty="0"/>
              <a:t>জনসংখ্যার ঘনত্ব: প্রতি বর্গ</a:t>
            </a:r>
            <a:r>
              <a:rPr lang="en-US" sz="4400" b="1" dirty="0"/>
              <a:t> </a:t>
            </a:r>
            <a:r>
              <a:rPr lang="as-IN" sz="4400" b="1" dirty="0"/>
              <a:t>কি</a:t>
            </a:r>
            <a:r>
              <a:rPr lang="en-US" sz="4400" b="1" dirty="0"/>
              <a:t>:</a:t>
            </a:r>
            <a:r>
              <a:rPr lang="as-IN" sz="4400" b="1" dirty="0"/>
              <a:t>মি</a:t>
            </a:r>
            <a:r>
              <a:rPr lang="en-US" sz="4400" b="1" dirty="0"/>
              <a:t>: এ</a:t>
            </a:r>
            <a:r>
              <a:rPr lang="as-IN" sz="4400" b="1" dirty="0"/>
              <a:t> ১,</a:t>
            </a:r>
            <a:r>
              <a:rPr lang="en-US" sz="4400" b="1" dirty="0"/>
              <a:t>১৭১</a:t>
            </a:r>
            <a:r>
              <a:rPr lang="as-IN" sz="4400" b="1" dirty="0"/>
              <a:t> জন।</a:t>
            </a:r>
          </a:p>
          <a:p>
            <a:r>
              <a:rPr lang="as-IN" sz="4400" b="1" dirty="0"/>
              <a:t>অধিকাংশ মানুষ গ্রামে বসবাস করে।</a:t>
            </a:r>
          </a:p>
          <a:p>
            <a:endParaRPr lang="en-IN"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7369" y="3584078"/>
            <a:ext cx="10252605" cy="3210198"/>
          </a:xfrm>
          <a:prstGeom prst="rect">
            <a:avLst/>
          </a:prstGeom>
        </p:spPr>
      </p:pic>
    </p:spTree>
    <p:extLst>
      <p:ext uri="{BB962C8B-B14F-4D97-AF65-F5344CB8AC3E}">
        <p14:creationId xmlns:p14="http://schemas.microsoft.com/office/powerpoint/2010/main" val="31504148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ppt_x"/>
                                          </p:val>
                                        </p:tav>
                                        <p:tav tm="100000">
                                          <p:val>
                                            <p:strVal val="#ppt_x"/>
                                          </p:val>
                                        </p:tav>
                                      </p:tavLst>
                                    </p:anim>
                                    <p:anim calcmode="lin" valueType="num">
                                      <p:cBhvr additive="base">
                                        <p:cTn id="15"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3">
                                            <p:txEl>
                                              <p:pRg st="0" end="0"/>
                                            </p:txEl>
                                          </p:spTgt>
                                        </p:tgtEl>
                                        <p:attrNameLst>
                                          <p:attrName>style.visibility</p:attrName>
                                        </p:attrNameLst>
                                      </p:cBhvr>
                                      <p:to>
                                        <p:strVal val="visible"/>
                                      </p:to>
                                    </p:set>
                                    <p:animEffect transition="in" filter="barn(inVertical)">
                                      <p:cBhvr>
                                        <p:cTn id="20" dur="500"/>
                                        <p:tgtEl>
                                          <p:spTgt spid="3">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barn(inVertical)">
                                      <p:cBhvr>
                                        <p:cTn id="25" dur="5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barn(inVertical)">
                                      <p:cBhvr>
                                        <p:cTn id="3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2" y="452718"/>
            <a:ext cx="6049964" cy="680757"/>
          </a:xfrm>
        </p:spPr>
        <p:txBody>
          <a:bodyPr>
            <a:normAutofit fontScale="90000"/>
          </a:bodyPr>
          <a:lstStyle/>
          <a:p>
            <a:r>
              <a:rPr lang="as-IN" b="1" dirty="0">
                <a:solidFill>
                  <a:srgbClr val="FF0000"/>
                </a:solidFill>
              </a:rPr>
              <a:t>জনসংখ্যা বৃদ্ধির কারণ</a:t>
            </a:r>
            <a:r>
              <a:rPr lang="en-US" b="1" dirty="0">
                <a:solidFill>
                  <a:srgbClr val="FF0000"/>
                </a:solidFill>
              </a:rPr>
              <a:t>:</a:t>
            </a:r>
            <a:br>
              <a:rPr lang="as-IN" b="1" dirty="0">
                <a:solidFill>
                  <a:srgbClr val="FF0000"/>
                </a:solidFill>
              </a:rPr>
            </a:br>
            <a:endParaRPr lang="en-IN" dirty="0">
              <a:solidFill>
                <a:srgbClr val="FF0000"/>
              </a:solidFill>
            </a:endParaRPr>
          </a:p>
        </p:txBody>
      </p:sp>
      <p:sp>
        <p:nvSpPr>
          <p:cNvPr id="3" name="Content Placeholder 2"/>
          <p:cNvSpPr>
            <a:spLocks noGrp="1"/>
          </p:cNvSpPr>
          <p:nvPr>
            <p:ph idx="1"/>
          </p:nvPr>
        </p:nvSpPr>
        <p:spPr>
          <a:xfrm>
            <a:off x="275924" y="1390349"/>
            <a:ext cx="5820076" cy="2941019"/>
          </a:xfrm>
          <a:noFill/>
          <a:ln>
            <a:solidFill>
              <a:schemeClr val="accent1"/>
            </a:solidFill>
          </a:ln>
        </p:spPr>
        <p:txBody>
          <a:bodyPr>
            <a:normAutofit fontScale="70000" lnSpcReduction="20000"/>
          </a:bodyPr>
          <a:lstStyle/>
          <a:p>
            <a:r>
              <a:rPr lang="as-IN" sz="3200" b="1" dirty="0"/>
              <a:t>জন্মহার বেশি।</a:t>
            </a:r>
          </a:p>
          <a:p>
            <a:r>
              <a:rPr lang="as-IN" sz="3200" b="1" dirty="0"/>
              <a:t>বাল্য</a:t>
            </a:r>
            <a:r>
              <a:rPr lang="en-US" sz="3200" b="1" dirty="0" err="1"/>
              <a:t>বিবাহ</a:t>
            </a:r>
            <a:r>
              <a:rPr lang="as-IN" sz="3200" b="1" dirty="0"/>
              <a:t>।</a:t>
            </a:r>
          </a:p>
          <a:p>
            <a:r>
              <a:rPr lang="as-IN" sz="3200" b="1" dirty="0"/>
              <a:t>দারিদ্র্য ও কুসংস্কার।</a:t>
            </a:r>
          </a:p>
          <a:p>
            <a:r>
              <a:rPr lang="as-IN" sz="3200" b="1" dirty="0"/>
              <a:t>সচেতনতার অভাব।</a:t>
            </a:r>
            <a:endParaRPr lang="en-US" sz="3200" b="1" dirty="0"/>
          </a:p>
          <a:p>
            <a:r>
              <a:rPr lang="en-US" sz="3200" b="1" dirty="0" err="1"/>
              <a:t>নিরক্ষরতা</a:t>
            </a:r>
            <a:r>
              <a:rPr lang="en-US" sz="3200" b="1" dirty="0"/>
              <a:t>।</a:t>
            </a:r>
          </a:p>
          <a:p>
            <a:r>
              <a:rPr lang="en-US" sz="3200" b="1" dirty="0" err="1"/>
              <a:t>বহু-বিবাহ</a:t>
            </a:r>
            <a:r>
              <a:rPr lang="en-US" sz="3200" b="1" dirty="0"/>
              <a:t>।</a:t>
            </a:r>
          </a:p>
          <a:p>
            <a:r>
              <a:rPr lang="en-US" sz="3200" b="1" dirty="0" err="1"/>
              <a:t>নারী</a:t>
            </a:r>
            <a:r>
              <a:rPr lang="en-US" sz="3200" b="1" dirty="0"/>
              <a:t> </a:t>
            </a:r>
            <a:r>
              <a:rPr lang="en-US" sz="3200" b="1" dirty="0" err="1"/>
              <a:t>স্বাক্ষরতা</a:t>
            </a:r>
            <a:r>
              <a:rPr lang="en-US" sz="3200" b="1" dirty="0"/>
              <a:t> </a:t>
            </a:r>
            <a:r>
              <a:rPr lang="en-US" sz="3200" b="1" dirty="0" err="1"/>
              <a:t>হার</a:t>
            </a:r>
            <a:r>
              <a:rPr lang="en-US" sz="3200" b="1" dirty="0"/>
              <a:t> </a:t>
            </a:r>
            <a:r>
              <a:rPr lang="en-US" sz="3200" b="1" dirty="0" err="1"/>
              <a:t>কম</a:t>
            </a:r>
            <a:r>
              <a:rPr lang="en-US" sz="3200" b="1" dirty="0"/>
              <a:t>।</a:t>
            </a:r>
          </a:p>
          <a:p>
            <a:endParaRPr lang="en-IN"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6112" y="1670684"/>
            <a:ext cx="6049964" cy="4943475"/>
          </a:xfrm>
          <a:prstGeom prst="rect">
            <a:avLst/>
          </a:prstGeom>
        </p:spPr>
      </p:pic>
      <p:sp>
        <p:nvSpPr>
          <p:cNvPr id="6" name="Rectangle 5">
            <a:extLst>
              <a:ext uri="{FF2B5EF4-FFF2-40B4-BE49-F238E27FC236}">
                <a16:creationId xmlns:a16="http://schemas.microsoft.com/office/drawing/2014/main" id="{70CB384C-BD0C-953E-D4A1-71DD83229A52}"/>
              </a:ext>
            </a:extLst>
          </p:cNvPr>
          <p:cNvSpPr/>
          <p:nvPr/>
        </p:nvSpPr>
        <p:spPr>
          <a:xfrm>
            <a:off x="523875" y="452718"/>
            <a:ext cx="5438775" cy="56645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31228479"/>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circle(in)">
                                      <p:cBhvr>
                                        <p:cTn id="14" dur="20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wipe(down)">
                                      <p:cBhvr>
                                        <p:cTn id="19" dur="580">
                                          <p:stCondLst>
                                            <p:cond delay="0"/>
                                          </p:stCondLst>
                                        </p:cTn>
                                        <p:tgtEl>
                                          <p:spTgt spid="3">
                                            <p:txEl>
                                              <p:pRg st="0" end="0"/>
                                            </p:txEl>
                                          </p:spTgt>
                                        </p:tgtEl>
                                      </p:cBhvr>
                                    </p:animEffect>
                                    <p:anim calcmode="lin" valueType="num">
                                      <p:cBhvr>
                                        <p:cTn id="20"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25" dur="26">
                                          <p:stCondLst>
                                            <p:cond delay="650"/>
                                          </p:stCondLst>
                                        </p:cTn>
                                        <p:tgtEl>
                                          <p:spTgt spid="3">
                                            <p:txEl>
                                              <p:pRg st="0" end="0"/>
                                            </p:txEl>
                                          </p:spTgt>
                                        </p:tgtEl>
                                      </p:cBhvr>
                                      <p:to x="100000" y="60000"/>
                                    </p:animScale>
                                    <p:animScale>
                                      <p:cBhvr>
                                        <p:cTn id="26" dur="166" decel="50000">
                                          <p:stCondLst>
                                            <p:cond delay="676"/>
                                          </p:stCondLst>
                                        </p:cTn>
                                        <p:tgtEl>
                                          <p:spTgt spid="3">
                                            <p:txEl>
                                              <p:pRg st="0" end="0"/>
                                            </p:txEl>
                                          </p:spTgt>
                                        </p:tgtEl>
                                      </p:cBhvr>
                                      <p:to x="100000" y="100000"/>
                                    </p:animScale>
                                    <p:animScale>
                                      <p:cBhvr>
                                        <p:cTn id="27" dur="26">
                                          <p:stCondLst>
                                            <p:cond delay="1312"/>
                                          </p:stCondLst>
                                        </p:cTn>
                                        <p:tgtEl>
                                          <p:spTgt spid="3">
                                            <p:txEl>
                                              <p:pRg st="0" end="0"/>
                                            </p:txEl>
                                          </p:spTgt>
                                        </p:tgtEl>
                                      </p:cBhvr>
                                      <p:to x="100000" y="80000"/>
                                    </p:animScale>
                                    <p:animScale>
                                      <p:cBhvr>
                                        <p:cTn id="28" dur="166" decel="50000">
                                          <p:stCondLst>
                                            <p:cond delay="1338"/>
                                          </p:stCondLst>
                                        </p:cTn>
                                        <p:tgtEl>
                                          <p:spTgt spid="3">
                                            <p:txEl>
                                              <p:pRg st="0" end="0"/>
                                            </p:txEl>
                                          </p:spTgt>
                                        </p:tgtEl>
                                      </p:cBhvr>
                                      <p:to x="100000" y="100000"/>
                                    </p:animScale>
                                    <p:animScale>
                                      <p:cBhvr>
                                        <p:cTn id="29" dur="26">
                                          <p:stCondLst>
                                            <p:cond delay="1642"/>
                                          </p:stCondLst>
                                        </p:cTn>
                                        <p:tgtEl>
                                          <p:spTgt spid="3">
                                            <p:txEl>
                                              <p:pRg st="0" end="0"/>
                                            </p:txEl>
                                          </p:spTgt>
                                        </p:tgtEl>
                                      </p:cBhvr>
                                      <p:to x="100000" y="90000"/>
                                    </p:animScale>
                                    <p:animScale>
                                      <p:cBhvr>
                                        <p:cTn id="30" dur="166" decel="50000">
                                          <p:stCondLst>
                                            <p:cond delay="1668"/>
                                          </p:stCondLst>
                                        </p:cTn>
                                        <p:tgtEl>
                                          <p:spTgt spid="3">
                                            <p:txEl>
                                              <p:pRg st="0" end="0"/>
                                            </p:txEl>
                                          </p:spTgt>
                                        </p:tgtEl>
                                      </p:cBhvr>
                                      <p:to x="100000" y="100000"/>
                                    </p:animScale>
                                    <p:animScale>
                                      <p:cBhvr>
                                        <p:cTn id="31" dur="26">
                                          <p:stCondLst>
                                            <p:cond delay="1808"/>
                                          </p:stCondLst>
                                        </p:cTn>
                                        <p:tgtEl>
                                          <p:spTgt spid="3">
                                            <p:txEl>
                                              <p:pRg st="0" end="0"/>
                                            </p:txEl>
                                          </p:spTgt>
                                        </p:tgtEl>
                                      </p:cBhvr>
                                      <p:to x="100000" y="95000"/>
                                    </p:animScale>
                                    <p:animScale>
                                      <p:cBhvr>
                                        <p:cTn id="32" dur="166" decel="50000">
                                          <p:stCondLst>
                                            <p:cond delay="1834"/>
                                          </p:stCondLst>
                                        </p:cTn>
                                        <p:tgtEl>
                                          <p:spTgt spid="3">
                                            <p:txEl>
                                              <p:pRg st="0" end="0"/>
                                            </p:txEl>
                                          </p:spTgt>
                                        </p:tgtEl>
                                      </p:cBhvr>
                                      <p:to x="100000" y="100000"/>
                                    </p:animScale>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nodeType="clickEffect">
                                  <p:stCondLst>
                                    <p:cond delay="0"/>
                                  </p:stCondLst>
                                  <p:childTnLst>
                                    <p:set>
                                      <p:cBhvr>
                                        <p:cTn id="36" dur="1" fill="hold">
                                          <p:stCondLst>
                                            <p:cond delay="0"/>
                                          </p:stCondLst>
                                        </p:cTn>
                                        <p:tgtEl>
                                          <p:spTgt spid="3">
                                            <p:txEl>
                                              <p:pRg st="1" end="1"/>
                                            </p:txEl>
                                          </p:spTgt>
                                        </p:tgtEl>
                                        <p:attrNameLst>
                                          <p:attrName>style.visibility</p:attrName>
                                        </p:attrNameLst>
                                      </p:cBhvr>
                                      <p:to>
                                        <p:strVal val="visible"/>
                                      </p:to>
                                    </p:set>
                                    <p:anim calcmode="lin" valueType="num">
                                      <p:cBhvr>
                                        <p:cTn id="3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3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39" dur="500"/>
                                        <p:tgtEl>
                                          <p:spTgt spid="3">
                                            <p:txEl>
                                              <p:pRg st="1" end="1"/>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1" presetClass="entr" presetSubtype="1" fill="hold" nodeType="clickEffect">
                                  <p:stCondLst>
                                    <p:cond delay="0"/>
                                  </p:stCondLst>
                                  <p:childTnLst>
                                    <p:set>
                                      <p:cBhvr>
                                        <p:cTn id="43" dur="1" fill="hold">
                                          <p:stCondLst>
                                            <p:cond delay="0"/>
                                          </p:stCondLst>
                                        </p:cTn>
                                        <p:tgtEl>
                                          <p:spTgt spid="3">
                                            <p:txEl>
                                              <p:pRg st="2" end="2"/>
                                            </p:txEl>
                                          </p:spTgt>
                                        </p:tgtEl>
                                        <p:attrNameLst>
                                          <p:attrName>style.visibility</p:attrName>
                                        </p:attrNameLst>
                                      </p:cBhvr>
                                      <p:to>
                                        <p:strVal val="visible"/>
                                      </p:to>
                                    </p:set>
                                    <p:animEffect transition="in" filter="wheel(1)">
                                      <p:cBhvr>
                                        <p:cTn id="44" dur="2000"/>
                                        <p:tgtEl>
                                          <p:spTgt spid="3">
                                            <p:txEl>
                                              <p:pRg st="2" end="2"/>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6" presetClass="entr" presetSubtype="16" fill="hold" nodeType="clickEffect">
                                  <p:stCondLst>
                                    <p:cond delay="0"/>
                                  </p:stCondLst>
                                  <p:childTnLst>
                                    <p:set>
                                      <p:cBhvr>
                                        <p:cTn id="48" dur="1" fill="hold">
                                          <p:stCondLst>
                                            <p:cond delay="0"/>
                                          </p:stCondLst>
                                        </p:cTn>
                                        <p:tgtEl>
                                          <p:spTgt spid="3">
                                            <p:txEl>
                                              <p:pRg st="3" end="3"/>
                                            </p:txEl>
                                          </p:spTgt>
                                        </p:tgtEl>
                                        <p:attrNameLst>
                                          <p:attrName>style.visibility</p:attrName>
                                        </p:attrNameLst>
                                      </p:cBhvr>
                                      <p:to>
                                        <p:strVal val="visible"/>
                                      </p:to>
                                    </p:set>
                                    <p:animEffect transition="in" filter="circle(in)">
                                      <p:cBhvr>
                                        <p:cTn id="49" dur="2000"/>
                                        <p:tgtEl>
                                          <p:spTgt spid="3">
                                            <p:txEl>
                                              <p:pRg st="3" end="3"/>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6" presetClass="entr" presetSubtype="16" fill="hold" nodeType="clickEffect">
                                  <p:stCondLst>
                                    <p:cond delay="0"/>
                                  </p:stCondLst>
                                  <p:childTnLst>
                                    <p:set>
                                      <p:cBhvr>
                                        <p:cTn id="53" dur="1" fill="hold">
                                          <p:stCondLst>
                                            <p:cond delay="0"/>
                                          </p:stCondLst>
                                        </p:cTn>
                                        <p:tgtEl>
                                          <p:spTgt spid="3">
                                            <p:txEl>
                                              <p:pRg st="4" end="4"/>
                                            </p:txEl>
                                          </p:spTgt>
                                        </p:tgtEl>
                                        <p:attrNameLst>
                                          <p:attrName>style.visibility</p:attrName>
                                        </p:attrNameLst>
                                      </p:cBhvr>
                                      <p:to>
                                        <p:strVal val="visible"/>
                                      </p:to>
                                    </p:set>
                                    <p:animEffect transition="in" filter="circle(in)">
                                      <p:cBhvr>
                                        <p:cTn id="54" dur="2000"/>
                                        <p:tgtEl>
                                          <p:spTgt spid="3">
                                            <p:txEl>
                                              <p:pRg st="4" end="4"/>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26" presetClass="entr" presetSubtype="0" fill="hold" nodeType="clickEffect">
                                  <p:stCondLst>
                                    <p:cond delay="0"/>
                                  </p:stCondLst>
                                  <p:childTnLst>
                                    <p:set>
                                      <p:cBhvr>
                                        <p:cTn id="58" dur="1" fill="hold">
                                          <p:stCondLst>
                                            <p:cond delay="0"/>
                                          </p:stCondLst>
                                        </p:cTn>
                                        <p:tgtEl>
                                          <p:spTgt spid="3">
                                            <p:txEl>
                                              <p:pRg st="5" end="5"/>
                                            </p:txEl>
                                          </p:spTgt>
                                        </p:tgtEl>
                                        <p:attrNameLst>
                                          <p:attrName>style.visibility</p:attrName>
                                        </p:attrNameLst>
                                      </p:cBhvr>
                                      <p:to>
                                        <p:strVal val="visible"/>
                                      </p:to>
                                    </p:set>
                                    <p:animEffect transition="in" filter="wipe(down)">
                                      <p:cBhvr>
                                        <p:cTn id="59" dur="580">
                                          <p:stCondLst>
                                            <p:cond delay="0"/>
                                          </p:stCondLst>
                                        </p:cTn>
                                        <p:tgtEl>
                                          <p:spTgt spid="3">
                                            <p:txEl>
                                              <p:pRg st="5" end="5"/>
                                            </p:txEl>
                                          </p:spTgt>
                                        </p:tgtEl>
                                      </p:cBhvr>
                                    </p:animEffect>
                                    <p:anim calcmode="lin" valueType="num">
                                      <p:cBhvr>
                                        <p:cTn id="60"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61"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62"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63"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64"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65" dur="26">
                                          <p:stCondLst>
                                            <p:cond delay="650"/>
                                          </p:stCondLst>
                                        </p:cTn>
                                        <p:tgtEl>
                                          <p:spTgt spid="3">
                                            <p:txEl>
                                              <p:pRg st="5" end="5"/>
                                            </p:txEl>
                                          </p:spTgt>
                                        </p:tgtEl>
                                      </p:cBhvr>
                                      <p:to x="100000" y="60000"/>
                                    </p:animScale>
                                    <p:animScale>
                                      <p:cBhvr>
                                        <p:cTn id="66" dur="166" decel="50000">
                                          <p:stCondLst>
                                            <p:cond delay="676"/>
                                          </p:stCondLst>
                                        </p:cTn>
                                        <p:tgtEl>
                                          <p:spTgt spid="3">
                                            <p:txEl>
                                              <p:pRg st="5" end="5"/>
                                            </p:txEl>
                                          </p:spTgt>
                                        </p:tgtEl>
                                      </p:cBhvr>
                                      <p:to x="100000" y="100000"/>
                                    </p:animScale>
                                    <p:animScale>
                                      <p:cBhvr>
                                        <p:cTn id="67" dur="26">
                                          <p:stCondLst>
                                            <p:cond delay="1312"/>
                                          </p:stCondLst>
                                        </p:cTn>
                                        <p:tgtEl>
                                          <p:spTgt spid="3">
                                            <p:txEl>
                                              <p:pRg st="5" end="5"/>
                                            </p:txEl>
                                          </p:spTgt>
                                        </p:tgtEl>
                                      </p:cBhvr>
                                      <p:to x="100000" y="80000"/>
                                    </p:animScale>
                                    <p:animScale>
                                      <p:cBhvr>
                                        <p:cTn id="68" dur="166" decel="50000">
                                          <p:stCondLst>
                                            <p:cond delay="1338"/>
                                          </p:stCondLst>
                                        </p:cTn>
                                        <p:tgtEl>
                                          <p:spTgt spid="3">
                                            <p:txEl>
                                              <p:pRg st="5" end="5"/>
                                            </p:txEl>
                                          </p:spTgt>
                                        </p:tgtEl>
                                      </p:cBhvr>
                                      <p:to x="100000" y="100000"/>
                                    </p:animScale>
                                    <p:animScale>
                                      <p:cBhvr>
                                        <p:cTn id="69" dur="26">
                                          <p:stCondLst>
                                            <p:cond delay="1642"/>
                                          </p:stCondLst>
                                        </p:cTn>
                                        <p:tgtEl>
                                          <p:spTgt spid="3">
                                            <p:txEl>
                                              <p:pRg st="5" end="5"/>
                                            </p:txEl>
                                          </p:spTgt>
                                        </p:tgtEl>
                                      </p:cBhvr>
                                      <p:to x="100000" y="90000"/>
                                    </p:animScale>
                                    <p:animScale>
                                      <p:cBhvr>
                                        <p:cTn id="70" dur="166" decel="50000">
                                          <p:stCondLst>
                                            <p:cond delay="1668"/>
                                          </p:stCondLst>
                                        </p:cTn>
                                        <p:tgtEl>
                                          <p:spTgt spid="3">
                                            <p:txEl>
                                              <p:pRg st="5" end="5"/>
                                            </p:txEl>
                                          </p:spTgt>
                                        </p:tgtEl>
                                      </p:cBhvr>
                                      <p:to x="100000" y="100000"/>
                                    </p:animScale>
                                    <p:animScale>
                                      <p:cBhvr>
                                        <p:cTn id="71" dur="26">
                                          <p:stCondLst>
                                            <p:cond delay="1808"/>
                                          </p:stCondLst>
                                        </p:cTn>
                                        <p:tgtEl>
                                          <p:spTgt spid="3">
                                            <p:txEl>
                                              <p:pRg st="5" end="5"/>
                                            </p:txEl>
                                          </p:spTgt>
                                        </p:tgtEl>
                                      </p:cBhvr>
                                      <p:to x="100000" y="95000"/>
                                    </p:animScale>
                                    <p:animScale>
                                      <p:cBhvr>
                                        <p:cTn id="72" dur="166" decel="50000">
                                          <p:stCondLst>
                                            <p:cond delay="1834"/>
                                          </p:stCondLst>
                                        </p:cTn>
                                        <p:tgtEl>
                                          <p:spTgt spid="3">
                                            <p:txEl>
                                              <p:pRg st="5" end="5"/>
                                            </p:txEl>
                                          </p:spTgt>
                                        </p:tgtEl>
                                      </p:cBhvr>
                                      <p:to x="100000" y="100000"/>
                                    </p:animScale>
                                  </p:childTnLst>
                                </p:cTn>
                              </p:par>
                            </p:childTnLst>
                          </p:cTn>
                        </p:par>
                      </p:childTnLst>
                    </p:cTn>
                  </p:par>
                  <p:par>
                    <p:cTn id="73" fill="hold">
                      <p:stCondLst>
                        <p:cond delay="indefinite"/>
                      </p:stCondLst>
                      <p:childTnLst>
                        <p:par>
                          <p:cTn id="74" fill="hold">
                            <p:stCondLst>
                              <p:cond delay="0"/>
                            </p:stCondLst>
                            <p:childTnLst>
                              <p:par>
                                <p:cTn id="75" presetID="6" presetClass="entr" presetSubtype="16" fill="hold" nodeType="clickEffect">
                                  <p:stCondLst>
                                    <p:cond delay="0"/>
                                  </p:stCondLst>
                                  <p:childTnLst>
                                    <p:set>
                                      <p:cBhvr>
                                        <p:cTn id="76" dur="1" fill="hold">
                                          <p:stCondLst>
                                            <p:cond delay="0"/>
                                          </p:stCondLst>
                                        </p:cTn>
                                        <p:tgtEl>
                                          <p:spTgt spid="3">
                                            <p:txEl>
                                              <p:pRg st="6" end="6"/>
                                            </p:txEl>
                                          </p:spTgt>
                                        </p:tgtEl>
                                        <p:attrNameLst>
                                          <p:attrName>style.visibility</p:attrName>
                                        </p:attrNameLst>
                                      </p:cBhvr>
                                      <p:to>
                                        <p:strVal val="visible"/>
                                      </p:to>
                                    </p:set>
                                    <p:animEffect transition="in" filter="circle(in)">
                                      <p:cBhvr>
                                        <p:cTn id="77"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s-IN" b="1" dirty="0">
                <a:solidFill>
                  <a:srgbClr val="FF0000"/>
                </a:solidFill>
              </a:rPr>
              <a:t>জনসংখ্যা বৃদ্ধির প্রভাব</a:t>
            </a:r>
            <a:r>
              <a:rPr lang="en-US" b="1" dirty="0">
                <a:solidFill>
                  <a:srgbClr val="FF0000"/>
                </a:solidFill>
              </a:rPr>
              <a:t>:</a:t>
            </a:r>
            <a:endParaRPr lang="en-IN" b="1" dirty="0">
              <a:solidFill>
                <a:srgbClr val="FF0000"/>
              </a:solidFill>
            </a:endParaRPr>
          </a:p>
        </p:txBody>
      </p:sp>
      <p:sp>
        <p:nvSpPr>
          <p:cNvPr id="3" name="Content Placeholder 2"/>
          <p:cNvSpPr>
            <a:spLocks noGrp="1"/>
          </p:cNvSpPr>
          <p:nvPr>
            <p:ph idx="1"/>
          </p:nvPr>
        </p:nvSpPr>
        <p:spPr/>
        <p:txBody>
          <a:bodyPr/>
          <a:lstStyle/>
          <a:p>
            <a:endParaRPr lang="as-IN" b="1" dirty="0"/>
          </a:p>
          <a:p>
            <a:r>
              <a:rPr lang="as-IN" sz="2400" b="1" dirty="0"/>
              <a:t>খাদ্য ঘাটতি।</a:t>
            </a:r>
          </a:p>
          <a:p>
            <a:r>
              <a:rPr lang="as-IN" sz="2400" b="1" dirty="0"/>
              <a:t>কর্মসংস্থানের সংকট।</a:t>
            </a:r>
          </a:p>
          <a:p>
            <a:r>
              <a:rPr lang="as-IN" sz="2400" b="1" dirty="0"/>
              <a:t>পরিবেশ দূষণ।</a:t>
            </a:r>
          </a:p>
          <a:p>
            <a:r>
              <a:rPr lang="as-IN" sz="2400" b="1" dirty="0"/>
              <a:t>শিক্ষা ও স্বাস্থ্যসেবার চাপ বৃদ্ধি।</a:t>
            </a:r>
            <a:endParaRPr lang="en-US" sz="2400" b="1" dirty="0"/>
          </a:p>
          <a:p>
            <a:r>
              <a:rPr lang="en-US" sz="2400" b="1" dirty="0" err="1"/>
              <a:t>নিরক্ষরতার</a:t>
            </a:r>
            <a:r>
              <a:rPr lang="en-US" sz="2400" b="1" dirty="0"/>
              <a:t> </a:t>
            </a:r>
            <a:r>
              <a:rPr lang="en-US" sz="2400" b="1" dirty="0" err="1"/>
              <a:t>হার</a:t>
            </a:r>
            <a:r>
              <a:rPr lang="en-US" sz="2400" b="1" dirty="0"/>
              <a:t> </a:t>
            </a:r>
            <a:r>
              <a:rPr lang="as-IN" sz="2400" b="1" dirty="0">
                <a:solidFill>
                  <a:schemeClr val="tx2"/>
                </a:solidFill>
              </a:rPr>
              <a:t>বৃদ্ধি</a:t>
            </a:r>
            <a:r>
              <a:rPr lang="en-US" sz="2400" b="1" dirty="0">
                <a:solidFill>
                  <a:schemeClr val="tx2"/>
                </a:solidFill>
              </a:rPr>
              <a:t>।</a:t>
            </a:r>
          </a:p>
          <a:p>
            <a:endParaRPr lang="as-IN" sz="2400" b="1" dirty="0">
              <a:solidFill>
                <a:schemeClr val="tx2"/>
              </a:solidFill>
            </a:endParaRPr>
          </a:p>
          <a:p>
            <a:endParaRPr lang="en-IN"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39890" y="1285876"/>
            <a:ext cx="6880659" cy="5402580"/>
          </a:xfrm>
          <a:prstGeom prst="rect">
            <a:avLst/>
          </a:prstGeom>
        </p:spPr>
      </p:pic>
      <p:sp>
        <p:nvSpPr>
          <p:cNvPr id="5" name="Rectangle 4">
            <a:extLst>
              <a:ext uri="{FF2B5EF4-FFF2-40B4-BE49-F238E27FC236}">
                <a16:creationId xmlns:a16="http://schemas.microsoft.com/office/drawing/2014/main" id="{4EA38068-A828-5938-9BF2-D056E9515E80}"/>
              </a:ext>
            </a:extLst>
          </p:cNvPr>
          <p:cNvSpPr/>
          <p:nvPr/>
        </p:nvSpPr>
        <p:spPr>
          <a:xfrm>
            <a:off x="677334" y="508000"/>
            <a:ext cx="5409141" cy="7620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28029472"/>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circle(in)">
                                      <p:cBhvr>
                                        <p:cTn id="17" dur="2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heel(1)">
                                      <p:cBhvr>
                                        <p:cTn id="22" dur="20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circle(in)">
                                      <p:cBhvr>
                                        <p:cTn id="27" dur="20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 calcmode="lin" valueType="num">
                                      <p:cBhvr>
                                        <p:cTn id="32"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3"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4" dur="5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6" presetClass="entr" presetSubtype="16" fill="hold"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circle(in)">
                                      <p:cBhvr>
                                        <p:cTn id="39"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158658" cy="784554"/>
          </a:xfrm>
        </p:spPr>
        <p:txBody>
          <a:bodyPr>
            <a:noAutofit/>
          </a:bodyPr>
          <a:lstStyle/>
          <a:p>
            <a:r>
              <a:rPr lang="as-IN" sz="4400" b="1" dirty="0">
                <a:solidFill>
                  <a:srgbClr val="FF0000"/>
                </a:solidFill>
              </a:rPr>
              <a:t>জনসংখ্যা ও উন্নয়ন</a:t>
            </a:r>
            <a:r>
              <a:rPr lang="en-US" sz="4400" b="1" dirty="0">
                <a:solidFill>
                  <a:srgbClr val="FF0000"/>
                </a:solidFill>
              </a:rPr>
              <a:t> </a:t>
            </a:r>
            <a:r>
              <a:rPr lang="en-US" sz="4400" b="1" dirty="0" err="1">
                <a:solidFill>
                  <a:srgbClr val="FF0000"/>
                </a:solidFill>
              </a:rPr>
              <a:t>এর</a:t>
            </a:r>
            <a:r>
              <a:rPr lang="as-IN" sz="4400" b="1" dirty="0">
                <a:solidFill>
                  <a:srgbClr val="FF0000"/>
                </a:solidFill>
              </a:rPr>
              <a:t> সম্পর্ক</a:t>
            </a:r>
            <a:r>
              <a:rPr lang="en-US" sz="4400" b="1" dirty="0">
                <a:solidFill>
                  <a:srgbClr val="FF0000"/>
                </a:solidFill>
              </a:rPr>
              <a:t>:</a:t>
            </a:r>
            <a:br>
              <a:rPr lang="as-IN" sz="4400" b="1" dirty="0">
                <a:solidFill>
                  <a:srgbClr val="FF0000"/>
                </a:solidFill>
              </a:rPr>
            </a:br>
            <a:endParaRPr lang="en-IN" sz="4400" dirty="0">
              <a:solidFill>
                <a:srgbClr val="FF0000"/>
              </a:solidFill>
            </a:endParaRPr>
          </a:p>
        </p:txBody>
      </p:sp>
      <p:sp>
        <p:nvSpPr>
          <p:cNvPr id="3" name="Content Placeholder 2"/>
          <p:cNvSpPr>
            <a:spLocks noGrp="1"/>
          </p:cNvSpPr>
          <p:nvPr>
            <p:ph idx="1"/>
          </p:nvPr>
        </p:nvSpPr>
        <p:spPr>
          <a:xfrm>
            <a:off x="330824" y="1583073"/>
            <a:ext cx="10093335" cy="3880773"/>
          </a:xfrm>
        </p:spPr>
        <p:txBody>
          <a:bodyPr>
            <a:normAutofit/>
          </a:bodyPr>
          <a:lstStyle/>
          <a:p>
            <a:pPr algn="just"/>
            <a:r>
              <a:rPr lang="as-IN" sz="2800" b="1" dirty="0"/>
              <a:t>জনসংখ্যা সম্পদ হলে:</a:t>
            </a:r>
            <a:r>
              <a:rPr lang="as-IN" sz="2800" dirty="0"/>
              <a:t> দক্ষ জনশক্তি, শিল্পোন্নয়ন, অর্থনৈতিক প্রবৃদ্ধি।</a:t>
            </a:r>
          </a:p>
          <a:p>
            <a:pPr algn="just"/>
            <a:r>
              <a:rPr lang="as-IN" sz="2800" b="1" dirty="0"/>
              <a:t>জনসংখ্যা বোঝা হলে:</a:t>
            </a:r>
            <a:r>
              <a:rPr lang="as-IN" sz="2800" dirty="0"/>
              <a:t> বেকারত্ব, দারিদ্র্য, সামাজিক সমস্যা।</a:t>
            </a:r>
            <a:endParaRPr lang="en-IN" sz="2800" dirty="0"/>
          </a:p>
          <a:p>
            <a:pPr marL="0" indent="0" algn="just">
              <a:buNone/>
            </a:pPr>
            <a:r>
              <a:rPr lang="as-IN" sz="2800" dirty="0"/>
              <a:t>জনসংখ্যা ও উন্নয়ন এই দুটি ধারণা একে অপরের সঙ্গে সম্পর্কিত। একটি দেশের জনসংখ্যার উপর সে দেশের উন্নয়ন অনেকখানি নির্ভর করে। উন্নত দেশের সঙ্গে উন্নয়নশীল দেশের জনসংখ্যা ও সেসব দেশের জনগণের মাথাপিছু আয়ের তুলনা করলেই আমরা সেটি বুঝতে পারব। উদাহরণ স্বরূপ যুক্তরাষ্ট্র ও বাংলাদেশ এই দুটি দেশের কথাই ধরা যাক।</a:t>
            </a:r>
          </a:p>
          <a:p>
            <a:endParaRPr lang="en-IN" dirty="0"/>
          </a:p>
        </p:txBody>
      </p:sp>
    </p:spTree>
    <p:extLst>
      <p:ext uri="{BB962C8B-B14F-4D97-AF65-F5344CB8AC3E}">
        <p14:creationId xmlns:p14="http://schemas.microsoft.com/office/powerpoint/2010/main" val="2890176660"/>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circle(in)">
                                      <p:cBhvr>
                                        <p:cTn id="12" dur="20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80">
                                          <p:stCondLst>
                                            <p:cond delay="0"/>
                                          </p:stCondLst>
                                        </p:cTn>
                                        <p:tgtEl>
                                          <p:spTgt spid="3">
                                            <p:txEl>
                                              <p:pRg st="1" end="1"/>
                                            </p:txEl>
                                          </p:spTgt>
                                        </p:tgtEl>
                                      </p:cBhvr>
                                    </p:animEffect>
                                    <p:anim calcmode="lin" valueType="num">
                                      <p:cBhvr>
                                        <p:cTn id="1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3" dur="26">
                                          <p:stCondLst>
                                            <p:cond delay="650"/>
                                          </p:stCondLst>
                                        </p:cTn>
                                        <p:tgtEl>
                                          <p:spTgt spid="3">
                                            <p:txEl>
                                              <p:pRg st="1" end="1"/>
                                            </p:txEl>
                                          </p:spTgt>
                                        </p:tgtEl>
                                      </p:cBhvr>
                                      <p:to x="100000" y="60000"/>
                                    </p:animScale>
                                    <p:animScale>
                                      <p:cBhvr>
                                        <p:cTn id="24" dur="166" decel="50000">
                                          <p:stCondLst>
                                            <p:cond delay="676"/>
                                          </p:stCondLst>
                                        </p:cTn>
                                        <p:tgtEl>
                                          <p:spTgt spid="3">
                                            <p:txEl>
                                              <p:pRg st="1" end="1"/>
                                            </p:txEl>
                                          </p:spTgt>
                                        </p:tgtEl>
                                      </p:cBhvr>
                                      <p:to x="100000" y="100000"/>
                                    </p:animScale>
                                    <p:animScale>
                                      <p:cBhvr>
                                        <p:cTn id="25" dur="26">
                                          <p:stCondLst>
                                            <p:cond delay="1312"/>
                                          </p:stCondLst>
                                        </p:cTn>
                                        <p:tgtEl>
                                          <p:spTgt spid="3">
                                            <p:txEl>
                                              <p:pRg st="1" end="1"/>
                                            </p:txEl>
                                          </p:spTgt>
                                        </p:tgtEl>
                                      </p:cBhvr>
                                      <p:to x="100000" y="80000"/>
                                    </p:animScale>
                                    <p:animScale>
                                      <p:cBhvr>
                                        <p:cTn id="26" dur="166" decel="50000">
                                          <p:stCondLst>
                                            <p:cond delay="1338"/>
                                          </p:stCondLst>
                                        </p:cTn>
                                        <p:tgtEl>
                                          <p:spTgt spid="3">
                                            <p:txEl>
                                              <p:pRg st="1" end="1"/>
                                            </p:txEl>
                                          </p:spTgt>
                                        </p:tgtEl>
                                      </p:cBhvr>
                                      <p:to x="100000" y="100000"/>
                                    </p:animScale>
                                    <p:animScale>
                                      <p:cBhvr>
                                        <p:cTn id="27" dur="26">
                                          <p:stCondLst>
                                            <p:cond delay="1642"/>
                                          </p:stCondLst>
                                        </p:cTn>
                                        <p:tgtEl>
                                          <p:spTgt spid="3">
                                            <p:txEl>
                                              <p:pRg st="1" end="1"/>
                                            </p:txEl>
                                          </p:spTgt>
                                        </p:tgtEl>
                                      </p:cBhvr>
                                      <p:to x="100000" y="90000"/>
                                    </p:animScale>
                                    <p:animScale>
                                      <p:cBhvr>
                                        <p:cTn id="28" dur="166" decel="50000">
                                          <p:stCondLst>
                                            <p:cond delay="1668"/>
                                          </p:stCondLst>
                                        </p:cTn>
                                        <p:tgtEl>
                                          <p:spTgt spid="3">
                                            <p:txEl>
                                              <p:pRg st="1" end="1"/>
                                            </p:txEl>
                                          </p:spTgt>
                                        </p:tgtEl>
                                      </p:cBhvr>
                                      <p:to x="100000" y="100000"/>
                                    </p:animScale>
                                    <p:animScale>
                                      <p:cBhvr>
                                        <p:cTn id="29" dur="26">
                                          <p:stCondLst>
                                            <p:cond delay="1808"/>
                                          </p:stCondLst>
                                        </p:cTn>
                                        <p:tgtEl>
                                          <p:spTgt spid="3">
                                            <p:txEl>
                                              <p:pRg st="1" end="1"/>
                                            </p:txEl>
                                          </p:spTgt>
                                        </p:tgtEl>
                                      </p:cBhvr>
                                      <p:to x="100000" y="95000"/>
                                    </p:animScale>
                                    <p:animScale>
                                      <p:cBhvr>
                                        <p:cTn id="30" dur="166" decel="50000">
                                          <p:stCondLst>
                                            <p:cond delay="1834"/>
                                          </p:stCondLst>
                                        </p:cTn>
                                        <p:tgtEl>
                                          <p:spTgt spid="3">
                                            <p:txEl>
                                              <p:pRg st="1" end="1"/>
                                            </p:txEl>
                                          </p:spTgt>
                                        </p:tgtEl>
                                      </p:cBhvr>
                                      <p:to x="100000" y="100000"/>
                                    </p:animScale>
                                  </p:childTnLst>
                                </p:cTn>
                              </p:par>
                              <p:par>
                                <p:cTn id="31" presetID="26" presetClass="entr" presetSubtype="0" fill="hold" nodeType="withEffect">
                                  <p:stCondLst>
                                    <p:cond delay="0"/>
                                  </p:stCondLst>
                                  <p:childTnLst>
                                    <p:set>
                                      <p:cBhvr>
                                        <p:cTn id="32" dur="1" fill="hold">
                                          <p:stCondLst>
                                            <p:cond delay="0"/>
                                          </p:stCondLst>
                                        </p:cTn>
                                        <p:tgtEl>
                                          <p:spTgt spid="3">
                                            <p:txEl>
                                              <p:pRg st="2" end="2"/>
                                            </p:txEl>
                                          </p:spTgt>
                                        </p:tgtEl>
                                        <p:attrNameLst>
                                          <p:attrName>style.visibility</p:attrName>
                                        </p:attrNameLst>
                                      </p:cBhvr>
                                      <p:to>
                                        <p:strVal val="visible"/>
                                      </p:to>
                                    </p:set>
                                    <p:animEffect transition="in" filter="wipe(down)">
                                      <p:cBhvr>
                                        <p:cTn id="33" dur="580">
                                          <p:stCondLst>
                                            <p:cond delay="0"/>
                                          </p:stCondLst>
                                        </p:cTn>
                                        <p:tgtEl>
                                          <p:spTgt spid="3">
                                            <p:txEl>
                                              <p:pRg st="2" end="2"/>
                                            </p:txEl>
                                          </p:spTgt>
                                        </p:tgtEl>
                                      </p:cBhvr>
                                    </p:animEffect>
                                    <p:anim calcmode="lin" valueType="num">
                                      <p:cBhvr>
                                        <p:cTn id="3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3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3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3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3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39" dur="26">
                                          <p:stCondLst>
                                            <p:cond delay="650"/>
                                          </p:stCondLst>
                                        </p:cTn>
                                        <p:tgtEl>
                                          <p:spTgt spid="3">
                                            <p:txEl>
                                              <p:pRg st="2" end="2"/>
                                            </p:txEl>
                                          </p:spTgt>
                                        </p:tgtEl>
                                      </p:cBhvr>
                                      <p:to x="100000" y="60000"/>
                                    </p:animScale>
                                    <p:animScale>
                                      <p:cBhvr>
                                        <p:cTn id="40" dur="166" decel="50000">
                                          <p:stCondLst>
                                            <p:cond delay="676"/>
                                          </p:stCondLst>
                                        </p:cTn>
                                        <p:tgtEl>
                                          <p:spTgt spid="3">
                                            <p:txEl>
                                              <p:pRg st="2" end="2"/>
                                            </p:txEl>
                                          </p:spTgt>
                                        </p:tgtEl>
                                      </p:cBhvr>
                                      <p:to x="100000" y="100000"/>
                                    </p:animScale>
                                    <p:animScale>
                                      <p:cBhvr>
                                        <p:cTn id="41" dur="26">
                                          <p:stCondLst>
                                            <p:cond delay="1312"/>
                                          </p:stCondLst>
                                        </p:cTn>
                                        <p:tgtEl>
                                          <p:spTgt spid="3">
                                            <p:txEl>
                                              <p:pRg st="2" end="2"/>
                                            </p:txEl>
                                          </p:spTgt>
                                        </p:tgtEl>
                                      </p:cBhvr>
                                      <p:to x="100000" y="80000"/>
                                    </p:animScale>
                                    <p:animScale>
                                      <p:cBhvr>
                                        <p:cTn id="42" dur="166" decel="50000">
                                          <p:stCondLst>
                                            <p:cond delay="1338"/>
                                          </p:stCondLst>
                                        </p:cTn>
                                        <p:tgtEl>
                                          <p:spTgt spid="3">
                                            <p:txEl>
                                              <p:pRg st="2" end="2"/>
                                            </p:txEl>
                                          </p:spTgt>
                                        </p:tgtEl>
                                      </p:cBhvr>
                                      <p:to x="100000" y="100000"/>
                                    </p:animScale>
                                    <p:animScale>
                                      <p:cBhvr>
                                        <p:cTn id="43" dur="26">
                                          <p:stCondLst>
                                            <p:cond delay="1642"/>
                                          </p:stCondLst>
                                        </p:cTn>
                                        <p:tgtEl>
                                          <p:spTgt spid="3">
                                            <p:txEl>
                                              <p:pRg st="2" end="2"/>
                                            </p:txEl>
                                          </p:spTgt>
                                        </p:tgtEl>
                                      </p:cBhvr>
                                      <p:to x="100000" y="90000"/>
                                    </p:animScale>
                                    <p:animScale>
                                      <p:cBhvr>
                                        <p:cTn id="44" dur="166" decel="50000">
                                          <p:stCondLst>
                                            <p:cond delay="1668"/>
                                          </p:stCondLst>
                                        </p:cTn>
                                        <p:tgtEl>
                                          <p:spTgt spid="3">
                                            <p:txEl>
                                              <p:pRg st="2" end="2"/>
                                            </p:txEl>
                                          </p:spTgt>
                                        </p:tgtEl>
                                      </p:cBhvr>
                                      <p:to x="100000" y="100000"/>
                                    </p:animScale>
                                    <p:animScale>
                                      <p:cBhvr>
                                        <p:cTn id="45" dur="26">
                                          <p:stCondLst>
                                            <p:cond delay="1808"/>
                                          </p:stCondLst>
                                        </p:cTn>
                                        <p:tgtEl>
                                          <p:spTgt spid="3">
                                            <p:txEl>
                                              <p:pRg st="2" end="2"/>
                                            </p:txEl>
                                          </p:spTgt>
                                        </p:tgtEl>
                                      </p:cBhvr>
                                      <p:to x="100000" y="95000"/>
                                    </p:animScale>
                                    <p:animScale>
                                      <p:cBhvr>
                                        <p:cTn id="46" dur="166" decel="50000">
                                          <p:stCondLst>
                                            <p:cond delay="1834"/>
                                          </p:stCondLst>
                                        </p:cTn>
                                        <p:tgtEl>
                                          <p:spTgt spid="3">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25643"/>
            <a:ext cx="5980641" cy="723900"/>
          </a:xfrm>
        </p:spPr>
        <p:txBody>
          <a:bodyPr>
            <a:normAutofit fontScale="90000"/>
          </a:bodyPr>
          <a:lstStyle/>
          <a:p>
            <a:r>
              <a:rPr lang="as-IN" b="1" dirty="0">
                <a:solidFill>
                  <a:srgbClr val="FF0000"/>
                </a:solidFill>
              </a:rPr>
              <a:t>বাংলাদেশের উন্নয়ন সম্ভাবনা</a:t>
            </a:r>
            <a:r>
              <a:rPr lang="en-US" b="1" dirty="0">
                <a:solidFill>
                  <a:srgbClr val="FF0000"/>
                </a:solidFill>
              </a:rPr>
              <a:t>:</a:t>
            </a:r>
            <a:br>
              <a:rPr lang="as-IN" b="1" dirty="0">
                <a:solidFill>
                  <a:srgbClr val="FF0000"/>
                </a:solidFill>
              </a:rPr>
            </a:br>
            <a:endParaRPr lang="en-IN" dirty="0">
              <a:solidFill>
                <a:srgbClr val="FF0000"/>
              </a:solidFill>
            </a:endParaRPr>
          </a:p>
        </p:txBody>
      </p:sp>
      <p:sp>
        <p:nvSpPr>
          <p:cNvPr id="3" name="Content Placeholder 2"/>
          <p:cNvSpPr>
            <a:spLocks noGrp="1"/>
          </p:cNvSpPr>
          <p:nvPr>
            <p:ph idx="1"/>
          </p:nvPr>
        </p:nvSpPr>
        <p:spPr>
          <a:xfrm>
            <a:off x="677334" y="1118437"/>
            <a:ext cx="8495542" cy="1196566"/>
          </a:xfrm>
        </p:spPr>
        <p:txBody>
          <a:bodyPr>
            <a:normAutofit fontScale="77500" lnSpcReduction="20000"/>
          </a:bodyPr>
          <a:lstStyle/>
          <a:p>
            <a:r>
              <a:rPr lang="as-IN" sz="2800" b="1" dirty="0"/>
              <a:t>বিশাল যুবশক্তি (১৫–৩৫ বছর বয়সী জনগোষ্ঠী)।</a:t>
            </a:r>
          </a:p>
          <a:p>
            <a:r>
              <a:rPr lang="as-IN" sz="2800" b="1" dirty="0"/>
              <a:t>বিদেশে কর্মসংস্থানের সুযোগ।</a:t>
            </a:r>
          </a:p>
          <a:p>
            <a:r>
              <a:rPr lang="as-IN" sz="2800" b="1" dirty="0"/>
              <a:t>তথ্য প্রযুক্তি ও শিল্পখাতে সম্ভাবনা।</a:t>
            </a:r>
          </a:p>
          <a:p>
            <a:endParaRPr lang="en-IN"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0525" y="2315004"/>
            <a:ext cx="11400422" cy="4373180"/>
          </a:xfrm>
          <a:prstGeom prst="rect">
            <a:avLst/>
          </a:prstGeom>
        </p:spPr>
      </p:pic>
    </p:spTree>
    <p:extLst>
      <p:ext uri="{BB962C8B-B14F-4D97-AF65-F5344CB8AC3E}">
        <p14:creationId xmlns:p14="http://schemas.microsoft.com/office/powerpoint/2010/main" val="163921336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down)">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2" y="452718"/>
            <a:ext cx="2212592" cy="690282"/>
          </a:xfrm>
        </p:spPr>
        <p:txBody>
          <a:bodyPr>
            <a:normAutofit fontScale="90000"/>
          </a:bodyPr>
          <a:lstStyle/>
          <a:p>
            <a:r>
              <a:rPr lang="as-IN" b="1" dirty="0">
                <a:solidFill>
                  <a:srgbClr val="FF0000"/>
                </a:solidFill>
              </a:rPr>
              <a:t>উপসংহার</a:t>
            </a:r>
            <a:r>
              <a:rPr lang="en-US" b="1" dirty="0">
                <a:solidFill>
                  <a:srgbClr val="FF0000"/>
                </a:solidFill>
              </a:rPr>
              <a:t>:</a:t>
            </a:r>
            <a:br>
              <a:rPr lang="as-IN" b="1" dirty="0">
                <a:solidFill>
                  <a:srgbClr val="FF0000"/>
                </a:solidFill>
              </a:rPr>
            </a:br>
            <a:endParaRPr lang="en-IN" dirty="0">
              <a:solidFill>
                <a:srgbClr val="FF0000"/>
              </a:solidFill>
            </a:endParaRPr>
          </a:p>
        </p:txBody>
      </p:sp>
      <p:sp>
        <p:nvSpPr>
          <p:cNvPr id="3" name="Content Placeholder 2"/>
          <p:cNvSpPr>
            <a:spLocks noGrp="1"/>
          </p:cNvSpPr>
          <p:nvPr>
            <p:ph idx="1"/>
          </p:nvPr>
        </p:nvSpPr>
        <p:spPr>
          <a:xfrm>
            <a:off x="133350" y="1238251"/>
            <a:ext cx="11724974" cy="1841834"/>
          </a:xfrm>
        </p:spPr>
        <p:txBody>
          <a:bodyPr/>
          <a:lstStyle/>
          <a:p>
            <a:pPr algn="just"/>
            <a:r>
              <a:rPr lang="as-IN" b="1" dirty="0"/>
              <a:t>জনসংখ্যা উন্নয়নের প্রধান শক্তি ও একইসাথে চ্যালেঞ্জ।</a:t>
            </a:r>
          </a:p>
          <a:p>
            <a:pPr algn="just"/>
            <a:r>
              <a:rPr lang="as-IN" b="1" dirty="0"/>
              <a:t>দক্ষ জনশক্তি তৈরি করলে বাংলাদেশ উন্নত দেশে রূপান্তরিত হতে পারবে।</a:t>
            </a:r>
            <a:endParaRPr lang="en-IN" b="1" dirty="0"/>
          </a:p>
          <a:p>
            <a:pPr algn="just"/>
            <a:r>
              <a:rPr lang="as-IN" b="1" dirty="0"/>
              <a:t>সরকারকে ছোট পরিবারগুলির জন্য স্বাস্থ্যসেবা এবং সহায়তার সুযোগ নিশ্চিত করতে হবে। পরিশেষে, জনসংখ্যা বিস্ফোরণ একটি গুরুতর সমস্যা যা একটি জাতির সামগ্রিক অগ্রগতিকে প্রভাবিত করে। যদি নিয়ন্ত্রণ না করা হয়, তাহলে এটি সম্পদের ঘাটতি এবং জীবনযাত্রার অবস্থার অবনতি ঘটাতে পারে।</a:t>
            </a:r>
          </a:p>
          <a:p>
            <a:endParaRPr lang="en-IN" dirty="0"/>
          </a:p>
          <a:p>
            <a:endParaRPr lang="en-IN"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2131" y="2974206"/>
            <a:ext cx="11656193" cy="3753165"/>
          </a:xfrm>
          <a:prstGeom prst="rect">
            <a:avLst/>
          </a:prstGeom>
        </p:spPr>
      </p:pic>
    </p:spTree>
    <p:extLst>
      <p:ext uri="{BB962C8B-B14F-4D97-AF65-F5344CB8AC3E}">
        <p14:creationId xmlns:p14="http://schemas.microsoft.com/office/powerpoint/2010/main" val="425857360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down)">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0"/>
            <a:ext cx="12192000" cy="6857999"/>
          </a:xfrm>
        </p:spPr>
      </p:pic>
    </p:spTree>
    <p:extLst>
      <p:ext uri="{BB962C8B-B14F-4D97-AF65-F5344CB8AC3E}">
        <p14:creationId xmlns:p14="http://schemas.microsoft.com/office/powerpoint/2010/main" val="156096390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187</TotalTime>
  <Words>396</Words>
  <Application>Microsoft Office PowerPoint</Application>
  <PresentationFormat>Widescreen</PresentationFormat>
  <Paragraphs>66</Paragraphs>
  <Slides>13</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 NikoshBaN</vt:lpstr>
      <vt:lpstr>Arial</vt:lpstr>
      <vt:lpstr>Calibri</vt:lpstr>
      <vt:lpstr>NikoshBAN</vt:lpstr>
      <vt:lpstr>Trebuchet MS</vt:lpstr>
      <vt:lpstr>Wingdings</vt:lpstr>
      <vt:lpstr>Wingdings 3</vt:lpstr>
      <vt:lpstr>Facet</vt:lpstr>
      <vt:lpstr>আজকের ক্লাসে সবাইকে-  </vt:lpstr>
      <vt:lpstr>PowerPoint Presentation</vt:lpstr>
      <vt:lpstr>PowerPoint Presentation</vt:lpstr>
      <vt:lpstr>PowerPoint Presentation</vt:lpstr>
      <vt:lpstr>আজকের বিষয়ঃ</vt:lpstr>
      <vt:lpstr>ভূমিকা: </vt:lpstr>
      <vt:lpstr>বাংলাদেশের জনসংখ্যার অবস্থা: </vt:lpstr>
      <vt:lpstr>জনসংখ্যা বৃদ্ধির কারণ: </vt:lpstr>
      <vt:lpstr>জনসংখ্যা বৃদ্ধির প্রভাব:</vt:lpstr>
      <vt:lpstr>জনসংখ্যা ও উন্নয়ন এর সম্পর্ক: </vt:lpstr>
      <vt:lpstr>বাংলাদেশের উন্নয়ন সম্ভাবনা: </vt:lpstr>
      <vt:lpstr>উপসংহার: </vt:lpstr>
      <vt:lpstr>PowerPoint Presentation</vt:lpstr>
    </vt:vector>
  </TitlesOfParts>
  <Company>TeamOs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স্বাগতম</dc:title>
  <dc:creator>User</dc:creator>
  <cp:lastModifiedBy>TAMIM ABDULLAH</cp:lastModifiedBy>
  <cp:revision>33</cp:revision>
  <dcterms:created xsi:type="dcterms:W3CDTF">2025-08-30T01:49:40Z</dcterms:created>
  <dcterms:modified xsi:type="dcterms:W3CDTF">2026-09-12T02:41:13Z</dcterms:modified>
</cp:coreProperties>
</file>