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9" r:id="rId5"/>
    <p:sldId id="263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8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Dear students,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Elephant" pitchFamily="18" charset="0"/>
              </a:rPr>
              <a:t>W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elcome our  </a:t>
            </a:r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English First Paper Class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76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" y="152400"/>
            <a:ext cx="8763000" cy="6553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28700" y="4572000"/>
            <a:ext cx="7086600" cy="213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Md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Nizam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uddin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( Assistant Teacher)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Ranigonj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High School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Ranigonj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Bazar,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Jagannathpur</a:t>
            </a:r>
            <a:endParaRPr lang="en-US" sz="3200" dirty="0" smtClean="0">
              <a:solidFill>
                <a:schemeClr val="tx1"/>
              </a:solidFill>
              <a:latin typeface="Nikooshban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Sunamgonj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.</a:t>
            </a:r>
            <a:endParaRPr lang="en-US" sz="3200" dirty="0">
              <a:solidFill>
                <a:schemeClr val="tx1"/>
              </a:solidFill>
              <a:latin typeface="Nikooshb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28700" y="304800"/>
            <a:ext cx="70866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solidFill>
                  <a:schemeClr val="tx1"/>
                </a:solidFill>
                <a:latin typeface="Nikooshban"/>
              </a:rPr>
              <a:t>Teacher’s Identity</a:t>
            </a:r>
            <a:endParaRPr lang="en-US" sz="4000" dirty="0">
              <a:solidFill>
                <a:schemeClr val="tx1"/>
              </a:solidFill>
              <a:latin typeface="Nikooshb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300065"/>
            <a:ext cx="2948940" cy="32766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670115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Class test – 04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Unit -05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Lesson- 05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Let’s Become Skilled Workforce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Questions no- 02,03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Marks –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12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Time  : 50minutes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1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r>
              <a:rPr lang="en-US" sz="4000" u="sng" dirty="0" smtClean="0">
                <a:solidFill>
                  <a:srgbClr val="C00000"/>
                </a:solidFill>
                <a:latin typeface="Elephant" pitchFamily="18" charset="0"/>
              </a:rPr>
              <a:t>2. Answer the following questions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.</a:t>
            </a:r>
          </a:p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How can we learn English?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Which has made communication easier 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How can a man get best chance 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Why is English needed all the more in Bangladesh ?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Do you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think,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English language become a skilled workforce ?</a:t>
            </a:r>
          </a:p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50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3. Fill in the gaps with suitable words.</a:t>
            </a:r>
          </a:p>
          <a:p>
            <a:r>
              <a:rPr lang="en-US" sz="3200" dirty="0">
                <a:solidFill>
                  <a:schemeClr val="tx1"/>
                </a:solidFill>
                <a:latin typeface="Elephant" pitchFamily="18" charset="0"/>
              </a:rPr>
              <a:t> </a:t>
            </a:r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  <a:p>
            <a:r>
              <a:rPr lang="en-US" sz="3200" dirty="0">
                <a:solidFill>
                  <a:schemeClr val="tx1"/>
                </a:solidFill>
                <a:latin typeface="Elephant" pitchFamily="18" charset="0"/>
              </a:rPr>
              <a:t> 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English is an ……..a)…..language. It is ……b)….all over the…….c)…….English is a ………d)…..language. We are learning English mainly for our………e)…….  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7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u="sng" dirty="0" smtClean="0">
                <a:solidFill>
                  <a:srgbClr val="FF0000"/>
                </a:solidFill>
                <a:latin typeface="Elephant" pitchFamily="18" charset="0"/>
              </a:rPr>
              <a:t>Matching with answer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international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spoken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world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common</a:t>
            </a:r>
          </a:p>
          <a:p>
            <a:pPr marL="514350" indent="-514350">
              <a:buAutoNum type="alphaLcParenR"/>
            </a:pP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exams</a:t>
            </a:r>
          </a:p>
        </p:txBody>
      </p:sp>
    </p:spTree>
    <p:extLst>
      <p:ext uri="{BB962C8B-B14F-4D97-AF65-F5344CB8AC3E}">
        <p14:creationId xmlns:p14="http://schemas.microsoft.com/office/powerpoint/2010/main" val="149742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Thank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you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For joining </a:t>
            </a:r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our</a:t>
            </a:r>
          </a:p>
          <a:p>
            <a:pPr algn="ctr"/>
            <a:r>
              <a:rPr lang="en-US" sz="3200" dirty="0" smtClean="0">
                <a:solidFill>
                  <a:schemeClr val="tx1"/>
                </a:solidFill>
                <a:latin typeface="Elephant" pitchFamily="18" charset="0"/>
              </a:rPr>
              <a:t> English First Paper Class</a:t>
            </a:r>
            <a:endParaRPr lang="en-US" sz="3200" dirty="0">
              <a:solidFill>
                <a:schemeClr val="tx1"/>
              </a:solidFill>
              <a:latin typeface="Elephan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9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166</Words>
  <Application>Microsoft Office PowerPoint</Application>
  <PresentationFormat>On-screen Show (4:3)</PresentationFormat>
  <Paragraphs>35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55</cp:revision>
  <dcterms:created xsi:type="dcterms:W3CDTF">2006-08-16T00:00:00Z</dcterms:created>
  <dcterms:modified xsi:type="dcterms:W3CDTF">2026-09-12T02:48:17Z</dcterms:modified>
</cp:coreProperties>
</file>