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60" r:id="rId3"/>
  </p:sldMasterIdLst>
  <p:notesMasterIdLst>
    <p:notesMasterId r:id="rId10"/>
  </p:notesMasterIdLst>
  <p:sldIdLst>
    <p:sldId id="370" r:id="rId4"/>
    <p:sldId id="383" r:id="rId5"/>
    <p:sldId id="400" r:id="rId6"/>
    <p:sldId id="401" r:id="rId7"/>
    <p:sldId id="402" r:id="rId8"/>
    <p:sldId id="3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42778B3B-E52C-4C5B-B183-1E07639BD77A}">
          <p14:sldIdLst>
            <p14:sldId id="370"/>
            <p14:sldId id="383"/>
            <p14:sldId id="400"/>
            <p14:sldId id="401"/>
            <p14:sldId id="402"/>
            <p14:sldId id="3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D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00C91C-0ED7-4A16-958A-8D098E590C41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FEB0CD-F838-4C51-AADA-13F6425F49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175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1E074D-357D-4272-9526-F78E58BC1D7F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634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557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226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3357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92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1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458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825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830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763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463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64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9336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913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7327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9048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9094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938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877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2765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4999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38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2469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0012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9395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866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9501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9309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1579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9992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77322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503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818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710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19921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1113070" y="2967335"/>
            <a:ext cx="9965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54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773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096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0CE16-864C-43AE-AD79-BDB67680D11D}" type="datetimeFigureOut">
              <a:rPr lang="en-US" smtClean="0"/>
              <a:t>10-09-2026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ECC4F-AAD7-4859-922D-986546E424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6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@Bdmamunsir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" y="828832"/>
            <a:ext cx="12153361" cy="601011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Class Eight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2809523" y="2079584"/>
            <a:ext cx="8555163" cy="4223246"/>
          </a:xfrm>
          <a:prstGeom prst="pentagon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২য়</a:t>
            </a:r>
          </a:p>
          <a:p>
            <a:pPr algn="ctr"/>
            <a:r>
              <a:rPr lang="en-US" sz="6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অনুশীলনী-২.১</a:t>
            </a:r>
          </a:p>
          <a:p>
            <a:pPr algn="ctr"/>
            <a:r>
              <a:rPr lang="en-US" sz="6000" b="1" dirty="0" err="1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অংক</a:t>
            </a:r>
            <a:r>
              <a:rPr lang="en-US" sz="6000" b="1" dirty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6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১৮,</a:t>
            </a:r>
            <a:endParaRPr lang="en-US" sz="6000" b="1" dirty="0">
              <a:solidFill>
                <a:schemeClr val="tx1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40431"/>
              <a:gd name="adj2" fmla="val 7026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" r="2986" b="3250"/>
          <a:stretch/>
        </p:blipFill>
        <p:spPr>
          <a:xfrm>
            <a:off x="244928" y="1233461"/>
            <a:ext cx="3020785" cy="3389988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38638" y="4663415"/>
            <a:ext cx="3325048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065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" t="68552" r="-1145" b="22128"/>
          <a:stretch/>
        </p:blipFill>
        <p:spPr>
          <a:xfrm>
            <a:off x="-124797" y="2714558"/>
            <a:ext cx="12834258" cy="1797333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41126" y="2625529"/>
            <a:ext cx="931188" cy="93118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43023"/>
            <a:ext cx="11745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আজকের</a:t>
            </a:r>
            <a:r>
              <a:rPr lang="en-US" sz="3600" b="1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ভিডিওতে</a:t>
            </a:r>
            <a:r>
              <a:rPr lang="en-US" sz="3600" b="1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শিক্ষার্থীরা</a:t>
            </a:r>
            <a:r>
              <a:rPr lang="en-US" sz="3600" b="1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যা</a:t>
            </a:r>
            <a:r>
              <a:rPr lang="en-US" sz="3600" b="1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শিখবে</a:t>
            </a:r>
            <a:r>
              <a:rPr lang="en-US" sz="3600" b="1" dirty="0" smtClean="0">
                <a:solidFill>
                  <a:srgbClr val="C0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------</a:t>
            </a:r>
            <a:endParaRPr lang="bn-BD" sz="3600" b="1" dirty="0">
              <a:solidFill>
                <a:srgbClr val="C0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780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6505" y="1725321"/>
            <a:ext cx="31024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দেওয়া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আছে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10309" y="2244382"/>
            <a:ext cx="15563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আসল 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10309" y="2937888"/>
            <a:ext cx="13156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সময় 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46602" y="2254829"/>
            <a:ext cx="36710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১০০০০০০</a:t>
            </a:r>
            <a:r>
              <a:rPr lang="bn-BD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টাকা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941297" y="2937889"/>
            <a:ext cx="25574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৩মাস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বা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610902" y="2307690"/>
            <a:ext cx="9023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P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525986" y="2914301"/>
            <a:ext cx="673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n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54646" y="4195238"/>
            <a:ext cx="43493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বার্ষিক </a:t>
            </a:r>
            <a:r>
              <a:rPr lang="bn-BD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মুনাফার </a:t>
            </a:r>
            <a:r>
              <a:rPr lang="bn-BD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হার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837546" y="4162406"/>
            <a:ext cx="23971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bn-BD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১২</a:t>
            </a:r>
            <a:r>
              <a:rPr lang="bn-BD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%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/>
              <p:cNvSpPr/>
              <p:nvPr/>
            </p:nvSpPr>
            <p:spPr>
              <a:xfrm>
                <a:off x="4936704" y="4660057"/>
                <a:ext cx="3568589" cy="10117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bn-BD" sz="3600" b="1" dirty="0" smtClean="0"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rPr>
                  <a:t> </a:t>
                </a:r>
                <a:r>
                  <a:rPr lang="bn-BD" sz="3600" b="1" dirty="0">
                    <a:latin typeface="Nirmala UI" panose="020B0502040204020203" pitchFamily="34" charset="0"/>
                    <a:ea typeface="Nirmala UI" panose="020B0502040204020203" pitchFamily="34" charset="0"/>
                    <a:cs typeface="Nirmala UI" panose="020B0502040204020203" pitchFamily="34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36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১২</m:t>
                    </m:r>
                    <m:r>
                      <a:rPr lang="bn-BD" sz="3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bn-BD" sz="36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১</m:t>
                        </m:r>
                      </m:num>
                      <m:den>
                        <m:r>
                          <a:rPr lang="en-US" sz="3600" b="1" i="1" smtClean="0">
                            <a:latin typeface="Cambria Math" panose="02040503050406030204" pitchFamily="18" charset="0"/>
                          </a:rPr>
                          <m:t>১০০</m:t>
                        </m:r>
                      </m:den>
                    </m:f>
                  </m:oMath>
                </a14:m>
                <a:endParaRPr lang="bn-BD" sz="3600" b="1" dirty="0"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endParaRPr>
              </a:p>
            </p:txBody>
          </p:sp>
        </mc:Choice>
        <mc:Fallback>
          <p:sp>
            <p:nvSpPr>
              <p:cNvPr id="23" name="Rectangle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6704" y="4660057"/>
                <a:ext cx="3568589" cy="1011752"/>
              </a:xfrm>
              <a:prstGeom prst="rect">
                <a:avLst/>
              </a:prstGeom>
              <a:blipFill>
                <a:blip r:embed="rId2"/>
                <a:stretch>
                  <a:fillRect l="-5299" b="-7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/>
          <p:cNvSpPr/>
          <p:nvPr/>
        </p:nvSpPr>
        <p:spPr>
          <a:xfrm>
            <a:off x="4917031" y="5663584"/>
            <a:ext cx="2447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bn-BD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০.১২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267627" y="4145905"/>
            <a:ext cx="673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r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" t="68552" r="-1145" b="22128"/>
          <a:stretch/>
        </p:blipFill>
        <p:spPr>
          <a:xfrm>
            <a:off x="0" y="-8051"/>
            <a:ext cx="12834258" cy="179733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6140608" y="2657819"/>
                <a:ext cx="1172419" cy="11389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n-BD" sz="36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৩</m:t>
                          </m:r>
                        </m:num>
                        <m:den>
                          <m:r>
                            <a:rPr lang="en-US" sz="3600" b="1" i="1" smtClean="0">
                              <a:latin typeface="Cambria Math" panose="02040503050406030204" pitchFamily="18" charset="0"/>
                            </a:rPr>
                            <m:t>১২</m:t>
                          </m:r>
                        </m:den>
                      </m:f>
                    </m:oMath>
                  </m:oMathPara>
                </a14:m>
                <a:endParaRPr lang="en-US" sz="3600" b="1" dirty="0"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0608" y="2657819"/>
                <a:ext cx="1172419" cy="11389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/>
          <p:cNvSpPr/>
          <p:nvPr/>
        </p:nvSpPr>
        <p:spPr>
          <a:xfrm>
            <a:off x="6914082" y="3005418"/>
            <a:ext cx="21474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bn-BD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বছর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817375" y="3622563"/>
            <a:ext cx="24471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bn-BD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০.২৫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524372" y="3626675"/>
            <a:ext cx="21474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bn-BD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বছর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81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3" grpId="0"/>
      <p:bldP spid="15" grpId="0"/>
      <p:bldP spid="21" grpId="0"/>
      <p:bldP spid="22" grpId="0"/>
      <p:bldP spid="23" grpId="0"/>
      <p:bldP spid="24" grpId="0"/>
      <p:bldP spid="25" grpId="0"/>
      <p:bldP spid="2" grpId="0"/>
      <p:bldP spid="2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6553" y="1293850"/>
            <a:ext cx="70552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প্রথম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তিন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মাস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মুনাফা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পাবে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141648" y="2752521"/>
            <a:ext cx="194502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মুনাফা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712076" y="2696117"/>
            <a:ext cx="19009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I=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Pnr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045529" y="3233668"/>
            <a:ext cx="60905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= ১০০০০০০ 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 ০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.২৫ 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sym typeface="Symbol" panose="05050102010706020507" pitchFamily="18" charset="2"/>
              </a:rPr>
              <a:t> ০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.১২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589093" y="3992808"/>
            <a:ext cx="42505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৩০০০০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টাকা</a:t>
            </a:r>
            <a:endParaRPr lang="bn-BD" sz="36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/>
              <p:cNvSpPr/>
              <p:nvPr/>
            </p:nvSpPr>
            <p:spPr>
              <a:xfrm>
                <a:off x="4477276" y="3972949"/>
                <a:ext cx="161653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bn-BD" sz="3600" b="1" dirty="0">
                          <a:latin typeface="Nirmala UI" panose="020B0502040204020203" pitchFamily="34" charset="0"/>
                          <a:ea typeface="Nirmala UI" panose="020B0502040204020203" pitchFamily="34" charset="0"/>
                          <a:cs typeface="Nirmala UI" panose="020B0502040204020203" pitchFamily="34" charset="0"/>
                        </a:rPr>
                        <m:t>=</m:t>
                      </m:r>
                    </m:oMath>
                  </m:oMathPara>
                </a14:m>
                <a:endParaRPr lang="bn-BD" sz="3600" b="1" dirty="0">
                  <a:latin typeface="Nirmala UI" panose="020B0502040204020203" pitchFamily="34" charset="0"/>
                  <a:ea typeface="Nirmala UI" panose="020B0502040204020203" pitchFamily="34" charset="0"/>
                  <a:cs typeface="Nirmala UI" panose="020B0502040204020203" pitchFamily="34" charset="0"/>
                </a:endParaRPr>
              </a:p>
            </p:txBody>
          </p:sp>
        </mc:Choice>
        <mc:Fallback xmlns="">
          <p:sp>
            <p:nvSpPr>
              <p:cNvPr id="26" name="Rectangle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276" y="3972949"/>
                <a:ext cx="1616531" cy="646331"/>
              </a:xfrm>
              <a:prstGeom prst="rect">
                <a:avLst/>
              </a:prstGeom>
              <a:blipFill>
                <a:blip r:embed="rId2"/>
                <a:stretch>
                  <a:fillRect t="-15094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/>
          <p:cNvSpPr/>
          <p:nvPr/>
        </p:nvSpPr>
        <p:spPr>
          <a:xfrm>
            <a:off x="3364372" y="5193377"/>
            <a:ext cx="4529629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bn-BD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উত্তর</a:t>
            </a:r>
            <a:r>
              <a:rPr lang="bn-BD" sz="3600" b="1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: 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৩০০০০ </a:t>
            </a:r>
            <a:r>
              <a:rPr lang="en-US" sz="36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টাকা</a:t>
            </a:r>
            <a:r>
              <a:rPr lang="en-US" sz="36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bn-BD" sz="36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951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1" grpId="0"/>
      <p:bldP spid="22" grpId="0"/>
      <p:bldP spid="24" grpId="0"/>
      <p:bldP spid="25" grpId="0"/>
      <p:bldP spid="26" grpId="0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" t="79787" r="-1526" b="986"/>
          <a:stretch/>
        </p:blipFill>
        <p:spPr>
          <a:xfrm>
            <a:off x="0" y="158773"/>
            <a:ext cx="12834258" cy="3900093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28599" y="136706"/>
            <a:ext cx="718423" cy="71842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568042" y="1227076"/>
            <a:ext cx="5829300" cy="881744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4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44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sp>
        <p:nvSpPr>
          <p:cNvPr id="9" name="Rounded Rectangle 8">
            <a:hlinkClick r:id="rId3"/>
          </p:cNvPr>
          <p:cNvSpPr/>
          <p:nvPr/>
        </p:nvSpPr>
        <p:spPr>
          <a:xfrm>
            <a:off x="1559379" y="4080933"/>
            <a:ext cx="8909957" cy="22696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ক্লাসটির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endParaRPr lang="en-US" sz="36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36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44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3"/>
              </a:rPr>
              <a:t>www.youtube.com/@Bdmamunsir</a:t>
            </a:r>
            <a:r>
              <a:rPr lang="en-US" sz="44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44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78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8043"/>
    </mc:Choice>
    <mc:Fallback xmlns="">
      <p:transition advTm="8043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CA0D62-4000-454C-92EF-199EE351DC3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36814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2708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43"/>
    </mc:Choice>
    <mc:Fallback xmlns="">
      <p:transition spd="slow" advTm="80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1791</TotalTime>
  <Words>117</Words>
  <Application>Microsoft Office PowerPoint</Application>
  <PresentationFormat>Widescreen</PresentationFormat>
  <Paragraphs>41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Cambria Math</vt:lpstr>
      <vt:lpstr>Nirmala UI</vt:lpstr>
      <vt:lpstr>Symbol</vt:lpstr>
      <vt:lpstr>Times New Roman</vt:lpstr>
      <vt:lpstr>Vrinda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ICT_LAB</dc:creator>
  <cp:lastModifiedBy>ICT_LAB</cp:lastModifiedBy>
  <cp:revision>245</cp:revision>
  <dcterms:created xsi:type="dcterms:W3CDTF">2026-08-03T12:15:03Z</dcterms:created>
  <dcterms:modified xsi:type="dcterms:W3CDTF">2026-09-10T03:38:13Z</dcterms:modified>
</cp:coreProperties>
</file>