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8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34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28700" y="44958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মোঃ</a:t>
            </a:r>
            <a:r>
              <a:rPr lang="en-US" sz="3200" dirty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নিজাম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উদ্দিন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শিক্ষক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রাণীগঞ্জ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উচ্চ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বিদ্যালয়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রাণীগঞ্জ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বাজার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জগন্নাথপুর,সুনামগঞ্জ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870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oshban"/>
              </a:rPr>
              <a:t>শিক্ষক</a:t>
            </a:r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oshban"/>
              </a:rPr>
              <a:t>পরিচিতি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1971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পৌরনীতি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0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টেস্ট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৩০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মার্কের</a:t>
            </a:r>
            <a:endParaRPr lang="en-US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এমসিকিউ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১০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-১০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সৃজনশীল-১০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মোটঃ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৩০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</a:t>
            </a:r>
            <a:endParaRPr lang="en-US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78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এমসিকিউ</a:t>
            </a:r>
            <a:r>
              <a:rPr lang="en-US" sz="36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b="1" u="sng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অপশন</a:t>
            </a:r>
            <a:r>
              <a:rPr lang="en-US" sz="36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নাই</a:t>
            </a:r>
            <a:r>
              <a:rPr lang="en-US" sz="36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স্বাধীনতার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রক্ষক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কমেনটরিজ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দ্যা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লজ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ইংল্যান্ড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ম্যাকাইভার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৫। “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যুক্তিসিদ্ধ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ইচ্ছার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অভিব্যক্তিই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।”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ডাইসি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গ্রন্থের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ষষ্ঠ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সাম্য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5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400" b="1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সাম্য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উদাহরণসহ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স্বাধীনতার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অভিভাবক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16069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কামাল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শিক্ষিত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ছেলে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বাবা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কৃষক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পাশ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চাকরিতে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ইন্টারভিউ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দিচ্ছে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চাকরি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বাবার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বড়ই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ইচ্ছে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সংসারের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নিবে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স্বাধীনতার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পরিপূরক-ব্যাখ্যা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উদ্দীপকে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বর্ণিত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কামালের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চরিত্র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আলোকে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কামালের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38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4624"/>
            <a:ext cx="8839200" cy="655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ea typeface="Microsoft YaHei UI Light" pitchFamily="34" charset="-122"/>
                <a:cs typeface="NikoshBAN" pitchFamily="2" charset="0"/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ea typeface="Microsoft YaHei UI Light" pitchFamily="34" charset="-122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ea typeface="Microsoft YaHei UI Light" pitchFamily="34" charset="-122"/>
                <a:cs typeface="NikoshBAN" pitchFamily="2" charset="0"/>
              </a:rPr>
              <a:t>ধন্যবাদ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ea typeface="Microsoft YaHei UI Light" pitchFamily="34" charset="-122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62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262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33</cp:revision>
  <dcterms:created xsi:type="dcterms:W3CDTF">2006-08-16T00:00:00Z</dcterms:created>
  <dcterms:modified xsi:type="dcterms:W3CDTF">2026-09-12T03:43:33Z</dcterms:modified>
</cp:coreProperties>
</file>