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Default Extension="jpg" ContentType="image/jpg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x="11430000" cy="6445250"/>
  <p:notesSz cx="11430000" cy="644525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4286250" cy="6438900"/>
          </a:xfrm>
          <a:custGeom>
            <a:avLst/>
            <a:gdLst/>
            <a:ahLst/>
            <a:cxnLst/>
            <a:rect l="l" t="t" r="r" b="b"/>
            <a:pathLst>
              <a:path w="4286250" h="6438900">
                <a:moveTo>
                  <a:pt x="4286249" y="6438899"/>
                </a:moveTo>
                <a:lnTo>
                  <a:pt x="0" y="6438899"/>
                </a:lnTo>
                <a:lnTo>
                  <a:pt x="0" y="0"/>
                </a:lnTo>
                <a:lnTo>
                  <a:pt x="4286249" y="0"/>
                </a:lnTo>
                <a:lnTo>
                  <a:pt x="4286249" y="6438899"/>
                </a:lnTo>
                <a:close/>
              </a:path>
            </a:pathLst>
          </a:custGeom>
          <a:solidFill>
            <a:srgbClr val="F9D1EB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249" y="485774"/>
            <a:ext cx="4095749" cy="546734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289004" y="2306819"/>
            <a:ext cx="5181600" cy="11703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150" b="0" i="0">
                <a:solidFill>
                  <a:srgbClr val="371A2D"/>
                </a:solidFill>
                <a:latin typeface="Nirmala UI"/>
                <a:cs typeface="Nirmala U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714500" y="3609340"/>
            <a:ext cx="8001000" cy="16113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00" b="0" i="0">
                <a:solidFill>
                  <a:srgbClr val="371A2D"/>
                </a:solidFill>
                <a:latin typeface="Nirmala UI"/>
                <a:cs typeface="Nirmala U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150" b="0" i="0">
                <a:solidFill>
                  <a:srgbClr val="371A2D"/>
                </a:solidFill>
                <a:latin typeface="Nirmala UI"/>
                <a:cs typeface="Nirmala U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700" b="0" i="0">
                <a:solidFill>
                  <a:srgbClr val="371A2D"/>
                </a:solidFill>
                <a:latin typeface="Nirmala UI"/>
                <a:cs typeface="Nirmala U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7143749" y="0"/>
            <a:ext cx="4286250" cy="6438900"/>
          </a:xfrm>
          <a:custGeom>
            <a:avLst/>
            <a:gdLst/>
            <a:ahLst/>
            <a:cxnLst/>
            <a:rect l="l" t="t" r="r" b="b"/>
            <a:pathLst>
              <a:path w="4286250" h="6438900">
                <a:moveTo>
                  <a:pt x="4286249" y="6438899"/>
                </a:moveTo>
                <a:lnTo>
                  <a:pt x="0" y="6438899"/>
                </a:lnTo>
                <a:lnTo>
                  <a:pt x="0" y="0"/>
                </a:lnTo>
                <a:lnTo>
                  <a:pt x="4286249" y="0"/>
                </a:lnTo>
                <a:lnTo>
                  <a:pt x="4286249" y="6438899"/>
                </a:lnTo>
                <a:close/>
              </a:path>
            </a:pathLst>
          </a:custGeom>
          <a:solidFill>
            <a:srgbClr val="F9D1EB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38999" y="485774"/>
            <a:ext cx="4095749" cy="546734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580244" y="5926073"/>
            <a:ext cx="1754504" cy="4191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150" b="0" i="0">
                <a:solidFill>
                  <a:srgbClr val="371A2D"/>
                </a:solidFill>
                <a:latin typeface="Nirmala UI"/>
                <a:cs typeface="Nirmala U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571500" y="1482407"/>
            <a:ext cx="4972050" cy="4253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886450" y="1482407"/>
            <a:ext cx="4972050" cy="4253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150" b="0" i="0">
                <a:solidFill>
                  <a:srgbClr val="371A2D"/>
                </a:solidFill>
                <a:latin typeface="Nirmala UI"/>
                <a:cs typeface="Nirmala U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10141" y="401541"/>
            <a:ext cx="10209717" cy="11267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150" b="0" i="0">
                <a:solidFill>
                  <a:srgbClr val="371A2D"/>
                </a:solidFill>
                <a:latin typeface="Nirmala UI"/>
                <a:cs typeface="Nirmala U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344094" y="2361634"/>
            <a:ext cx="5993765" cy="22028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00" b="0" i="0">
                <a:solidFill>
                  <a:srgbClr val="371A2D"/>
                </a:solidFill>
                <a:latin typeface="Nirmala UI"/>
                <a:cs typeface="Nirmala U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886200" y="5994082"/>
            <a:ext cx="3657600" cy="322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571500" y="5994082"/>
            <a:ext cx="2628900" cy="322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229600" y="5994082"/>
            <a:ext cx="2628900" cy="322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s://gamma.app/?utm_source=made-with-gamma" TargetMode="External"/><Relationship Id="rId3" Type="http://schemas.openxmlformats.org/officeDocument/2006/relationships/image" Target="../media/image3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hyperlink" Target="https://gamma.app/?utm_source=made-with-gamma" TargetMode="External"/><Relationship Id="rId6" Type="http://schemas.openxmlformats.org/officeDocument/2006/relationships/image" Target="../media/image3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Relationship Id="rId3" Type="http://schemas.openxmlformats.org/officeDocument/2006/relationships/hyperlink" Target="https://gamma.app/?utm_source=made-with-gamma" TargetMode="External"/><Relationship Id="rId4" Type="http://schemas.openxmlformats.org/officeDocument/2006/relationships/image" Target="../media/image3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hyperlink" Target="https://gamma.app/?utm_source=made-with-gamma" TargetMode="External"/><Relationship Id="rId4" Type="http://schemas.openxmlformats.org/officeDocument/2006/relationships/image" Target="../media/image3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11.png"/><Relationship Id="rId8" Type="http://schemas.openxmlformats.org/officeDocument/2006/relationships/image" Target="../media/image12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3" Type="http://schemas.openxmlformats.org/officeDocument/2006/relationships/hyperlink" Target="https://gamma.app/?utm_source=made-with-gamma" TargetMode="External"/><Relationship Id="rId4" Type="http://schemas.openxmlformats.org/officeDocument/2006/relationships/image" Target="../media/image3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5" Type="http://schemas.openxmlformats.org/officeDocument/2006/relationships/image" Target="../media/image17.png"/><Relationship Id="rId6" Type="http://schemas.openxmlformats.org/officeDocument/2006/relationships/hyperlink" Target="https://gamma.app/?utm_source=made-with-gamma" TargetMode="External"/><Relationship Id="rId7" Type="http://schemas.openxmlformats.org/officeDocument/2006/relationships/image" Target="../media/image3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3" Type="http://schemas.openxmlformats.org/officeDocument/2006/relationships/hyperlink" Target="https://gamma.app/?utm_source=made-with-gamma" TargetMode="External"/><Relationship Id="rId4" Type="http://schemas.openxmlformats.org/officeDocument/2006/relationships/image" Target="../media/image3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95250" rIns="0" bIns="0" rtlCol="0" vert="horz">
            <a:spAutoFit/>
          </a:bodyPr>
          <a:lstStyle/>
          <a:p>
            <a:pPr marL="1575435" marR="5080" indent="-1563370">
              <a:lnSpc>
                <a:spcPts val="4200"/>
              </a:lnSpc>
              <a:spcBef>
                <a:spcPts val="750"/>
              </a:spcBef>
            </a:pPr>
            <a:r>
              <a:rPr dirty="0" sz="4000" spc="-480"/>
              <a:t>ঘষ</a:t>
            </a:r>
            <a:r>
              <a:rPr dirty="0" sz="4000" spc="-1100"/>
              <a:t> </a:t>
            </a:r>
            <a:r>
              <a:rPr dirty="0" sz="4000" spc="-285"/>
              <a:t>ণ</a:t>
            </a:r>
            <a:r>
              <a:rPr dirty="0" sz="3350" spc="-285">
                <a:latin typeface="Arial Black"/>
                <a:cs typeface="Arial Black"/>
              </a:rPr>
              <a:t>:</a:t>
            </a:r>
            <a:r>
              <a:rPr dirty="0" sz="3350" spc="-235">
                <a:latin typeface="Arial Black"/>
                <a:cs typeface="Arial Black"/>
              </a:rPr>
              <a:t> </a:t>
            </a:r>
            <a:r>
              <a:rPr dirty="0" sz="4000" spc="-385"/>
              <a:t>শি</a:t>
            </a:r>
            <a:r>
              <a:rPr dirty="0" sz="3300" spc="445"/>
              <a:t>   </a:t>
            </a:r>
            <a:r>
              <a:rPr dirty="0" sz="4000" spc="-200"/>
              <a:t>যা</a:t>
            </a:r>
            <a:r>
              <a:rPr dirty="0" sz="4000" spc="-409"/>
              <a:t> </a:t>
            </a:r>
            <a:r>
              <a:rPr dirty="0" sz="4000" spc="-509"/>
              <a:t>আমােদর</a:t>
            </a:r>
            <a:r>
              <a:rPr dirty="0" sz="4000" spc="-525"/>
              <a:t> </a:t>
            </a:r>
            <a:r>
              <a:rPr dirty="0" sz="4000" spc="-475"/>
              <a:t>চলেত </a:t>
            </a:r>
            <a:r>
              <a:rPr dirty="0" sz="4000" spc="-409"/>
              <a:t>সাহায</a:t>
            </a:r>
            <a:r>
              <a:rPr dirty="0" sz="4000" spc="645"/>
              <a:t> </a:t>
            </a:r>
            <a:r>
              <a:rPr dirty="0" sz="4000" spc="-500"/>
              <a:t>কের</a:t>
            </a:r>
            <a:endParaRPr sz="4000">
              <a:latin typeface="Arial Black"/>
              <a:cs typeface="Arial Blac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36829" y="3742926"/>
            <a:ext cx="1842770" cy="25082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450" spc="-105">
                <a:solidFill>
                  <a:srgbClr val="422337"/>
                </a:solidFill>
                <a:latin typeface="Nirmala UI Semilight"/>
                <a:cs typeface="Nirmala UI Semilight"/>
              </a:rPr>
              <a:t>ঘষ´ণ</a:t>
            </a:r>
            <a:r>
              <a:rPr dirty="0" sz="1450" spc="-9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50">
                <a:solidFill>
                  <a:srgbClr val="422337"/>
                </a:solidFill>
                <a:latin typeface="Nirmala UI Semilight"/>
                <a:cs typeface="Nirmala UI Semilight"/>
              </a:rPr>
              <a:t>ছাড়া</a:t>
            </a:r>
            <a:r>
              <a:rPr dirty="0" sz="1450" spc="-9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50" spc="-20">
                <a:solidFill>
                  <a:srgbClr val="422337"/>
                </a:solidFill>
                <a:latin typeface="Nirmala UI Semilight"/>
                <a:cs typeface="Nirmala UI Semilight"/>
              </a:rPr>
              <a:t>জীবন</a:t>
            </a:r>
            <a:r>
              <a:rPr dirty="0" sz="1450" spc="-9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50" spc="-200">
                <a:solidFill>
                  <a:srgbClr val="422337"/>
                </a:solidFill>
                <a:latin typeface="Nirmala UI Semilight"/>
                <a:cs typeface="Nirmala UI Semilight"/>
              </a:rPr>
              <a:t>অসম্ভব</a:t>
            </a:r>
            <a:r>
              <a:rPr dirty="0" sz="1450" spc="-200" i="1">
                <a:solidFill>
                  <a:srgbClr val="422337"/>
                </a:solidFill>
                <a:latin typeface="Trebuchet MS"/>
                <a:cs typeface="Trebuchet MS"/>
              </a:rPr>
              <a:t>!</a:t>
            </a:r>
            <a:endParaRPr sz="1450">
              <a:latin typeface="Trebuchet MS"/>
              <a:cs typeface="Trebuchet MS"/>
            </a:endParaRPr>
          </a:p>
        </p:txBody>
      </p:sp>
      <p:pic>
        <p:nvPicPr>
          <p:cNvPr id="4" name="object 4">
            <a:hlinkClick r:id="rId2"/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580244" y="5926073"/>
            <a:ext cx="1754504" cy="4191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624879" y="1430519"/>
            <a:ext cx="1628139" cy="63690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4000" spc="-480"/>
              <a:t>ঘষ</a:t>
            </a:r>
            <a:r>
              <a:rPr dirty="0" sz="4000" spc="-1100"/>
              <a:t> </a:t>
            </a:r>
            <a:r>
              <a:rPr dirty="0" sz="4000" spc="-160"/>
              <a:t>ণ</a:t>
            </a:r>
            <a:r>
              <a:rPr dirty="0" sz="4000" spc="-505"/>
              <a:t> </a:t>
            </a:r>
            <a:r>
              <a:rPr dirty="0" sz="4000" spc="-434"/>
              <a:t>কী</a:t>
            </a:r>
            <a:r>
              <a:rPr dirty="0" sz="3350" spc="-434">
                <a:latin typeface="Arial Black"/>
                <a:cs typeface="Arial Black"/>
              </a:rPr>
              <a:t>?</a:t>
            </a:r>
            <a:endParaRPr sz="3350"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638174" y="2333624"/>
            <a:ext cx="2838450" cy="1343025"/>
            <a:chOff x="638174" y="2333624"/>
            <a:chExt cx="2838450" cy="1343025"/>
          </a:xfrm>
        </p:grpSpPr>
        <p:sp>
          <p:nvSpPr>
            <p:cNvPr id="4" name="object 4"/>
            <p:cNvSpPr/>
            <p:nvPr/>
          </p:nvSpPr>
          <p:spPr>
            <a:xfrm>
              <a:off x="642937" y="2338387"/>
              <a:ext cx="2828925" cy="1333500"/>
            </a:xfrm>
            <a:custGeom>
              <a:avLst/>
              <a:gdLst/>
              <a:ahLst/>
              <a:cxnLst/>
              <a:rect l="l" t="t" r="r" b="b"/>
              <a:pathLst>
                <a:path w="2828925" h="1333500">
                  <a:moveTo>
                    <a:pt x="2773802" y="1333499"/>
                  </a:moveTo>
                  <a:lnTo>
                    <a:pt x="55121" y="1333499"/>
                  </a:lnTo>
                  <a:lnTo>
                    <a:pt x="51285" y="1333121"/>
                  </a:lnTo>
                  <a:lnTo>
                    <a:pt x="14540" y="1313481"/>
                  </a:lnTo>
                  <a:lnTo>
                    <a:pt x="0" y="1278377"/>
                  </a:lnTo>
                  <a:lnTo>
                    <a:pt x="0" y="1274504"/>
                  </a:lnTo>
                  <a:lnTo>
                    <a:pt x="0" y="55121"/>
                  </a:lnTo>
                  <a:lnTo>
                    <a:pt x="20018" y="14539"/>
                  </a:lnTo>
                  <a:lnTo>
                    <a:pt x="55121" y="0"/>
                  </a:lnTo>
                  <a:lnTo>
                    <a:pt x="2773802" y="0"/>
                  </a:lnTo>
                  <a:lnTo>
                    <a:pt x="2814384" y="20018"/>
                  </a:lnTo>
                  <a:lnTo>
                    <a:pt x="2828924" y="55121"/>
                  </a:lnTo>
                  <a:lnTo>
                    <a:pt x="2828924" y="1278377"/>
                  </a:lnTo>
                  <a:lnTo>
                    <a:pt x="2808906" y="1318959"/>
                  </a:lnTo>
                  <a:lnTo>
                    <a:pt x="2777639" y="1333121"/>
                  </a:lnTo>
                  <a:lnTo>
                    <a:pt x="2773802" y="1333499"/>
                  </a:lnTo>
                  <a:close/>
                </a:path>
              </a:pathLst>
            </a:custGeom>
            <a:solidFill>
              <a:srgbClr val="F9D1E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642937" y="2338387"/>
              <a:ext cx="2828925" cy="1333500"/>
            </a:xfrm>
            <a:custGeom>
              <a:avLst/>
              <a:gdLst/>
              <a:ahLst/>
              <a:cxnLst/>
              <a:rect l="l" t="t" r="r" b="b"/>
              <a:pathLst>
                <a:path w="2828925" h="1333500">
                  <a:moveTo>
                    <a:pt x="0" y="1274504"/>
                  </a:moveTo>
                  <a:lnTo>
                    <a:pt x="0" y="58995"/>
                  </a:lnTo>
                  <a:lnTo>
                    <a:pt x="0" y="55121"/>
                  </a:lnTo>
                  <a:lnTo>
                    <a:pt x="377" y="51285"/>
                  </a:lnTo>
                  <a:lnTo>
                    <a:pt x="17279" y="17279"/>
                  </a:lnTo>
                  <a:lnTo>
                    <a:pt x="20018" y="14539"/>
                  </a:lnTo>
                  <a:lnTo>
                    <a:pt x="22998" y="12094"/>
                  </a:lnTo>
                  <a:lnTo>
                    <a:pt x="26219" y="9942"/>
                  </a:lnTo>
                  <a:lnTo>
                    <a:pt x="29440" y="7790"/>
                  </a:lnTo>
                  <a:lnTo>
                    <a:pt x="55121" y="0"/>
                  </a:lnTo>
                  <a:lnTo>
                    <a:pt x="58995" y="0"/>
                  </a:lnTo>
                  <a:lnTo>
                    <a:pt x="2769929" y="0"/>
                  </a:lnTo>
                  <a:lnTo>
                    <a:pt x="2773802" y="0"/>
                  </a:lnTo>
                  <a:lnTo>
                    <a:pt x="2777639" y="377"/>
                  </a:lnTo>
                  <a:lnTo>
                    <a:pt x="2802705" y="9942"/>
                  </a:lnTo>
                  <a:lnTo>
                    <a:pt x="2805926" y="12094"/>
                  </a:lnTo>
                  <a:lnTo>
                    <a:pt x="2808906" y="14539"/>
                  </a:lnTo>
                  <a:lnTo>
                    <a:pt x="2811645" y="17279"/>
                  </a:lnTo>
                  <a:lnTo>
                    <a:pt x="2814384" y="20018"/>
                  </a:lnTo>
                  <a:lnTo>
                    <a:pt x="2816829" y="22998"/>
                  </a:lnTo>
                  <a:lnTo>
                    <a:pt x="2818981" y="26219"/>
                  </a:lnTo>
                  <a:lnTo>
                    <a:pt x="2821133" y="29439"/>
                  </a:lnTo>
                  <a:lnTo>
                    <a:pt x="2822951" y="32839"/>
                  </a:lnTo>
                  <a:lnTo>
                    <a:pt x="2824433" y="36418"/>
                  </a:lnTo>
                  <a:lnTo>
                    <a:pt x="2825915" y="39997"/>
                  </a:lnTo>
                  <a:lnTo>
                    <a:pt x="2827035" y="43686"/>
                  </a:lnTo>
                  <a:lnTo>
                    <a:pt x="2827790" y="47485"/>
                  </a:lnTo>
                  <a:lnTo>
                    <a:pt x="2828546" y="51285"/>
                  </a:lnTo>
                  <a:lnTo>
                    <a:pt x="2828924" y="55121"/>
                  </a:lnTo>
                  <a:lnTo>
                    <a:pt x="2828924" y="58995"/>
                  </a:lnTo>
                  <a:lnTo>
                    <a:pt x="2828924" y="1274504"/>
                  </a:lnTo>
                  <a:lnTo>
                    <a:pt x="2828924" y="1278377"/>
                  </a:lnTo>
                  <a:lnTo>
                    <a:pt x="2828546" y="1282214"/>
                  </a:lnTo>
                  <a:lnTo>
                    <a:pt x="2827790" y="1286013"/>
                  </a:lnTo>
                  <a:lnTo>
                    <a:pt x="2827035" y="1289812"/>
                  </a:lnTo>
                  <a:lnTo>
                    <a:pt x="2825915" y="1293501"/>
                  </a:lnTo>
                  <a:lnTo>
                    <a:pt x="2824433" y="1297080"/>
                  </a:lnTo>
                  <a:lnTo>
                    <a:pt x="2822951" y="1300659"/>
                  </a:lnTo>
                  <a:lnTo>
                    <a:pt x="2811645" y="1316220"/>
                  </a:lnTo>
                  <a:lnTo>
                    <a:pt x="2808906" y="1318959"/>
                  </a:lnTo>
                  <a:lnTo>
                    <a:pt x="2805925" y="1321404"/>
                  </a:lnTo>
                  <a:lnTo>
                    <a:pt x="2802704" y="1323556"/>
                  </a:lnTo>
                  <a:lnTo>
                    <a:pt x="2799483" y="1325709"/>
                  </a:lnTo>
                  <a:lnTo>
                    <a:pt x="2796084" y="1327526"/>
                  </a:lnTo>
                  <a:lnTo>
                    <a:pt x="2792505" y="1329008"/>
                  </a:lnTo>
                  <a:lnTo>
                    <a:pt x="2788926" y="1330491"/>
                  </a:lnTo>
                  <a:lnTo>
                    <a:pt x="2785237" y="1331610"/>
                  </a:lnTo>
                  <a:lnTo>
                    <a:pt x="2781438" y="1332365"/>
                  </a:lnTo>
                  <a:lnTo>
                    <a:pt x="2777639" y="1333121"/>
                  </a:lnTo>
                  <a:lnTo>
                    <a:pt x="2773802" y="1333499"/>
                  </a:lnTo>
                  <a:lnTo>
                    <a:pt x="2769929" y="1333499"/>
                  </a:lnTo>
                  <a:lnTo>
                    <a:pt x="58995" y="1333499"/>
                  </a:lnTo>
                  <a:lnTo>
                    <a:pt x="55121" y="1333499"/>
                  </a:lnTo>
                  <a:lnTo>
                    <a:pt x="51285" y="1333121"/>
                  </a:lnTo>
                  <a:lnTo>
                    <a:pt x="47485" y="1332365"/>
                  </a:lnTo>
                  <a:lnTo>
                    <a:pt x="43686" y="1331610"/>
                  </a:lnTo>
                  <a:lnTo>
                    <a:pt x="39997" y="1330491"/>
                  </a:lnTo>
                  <a:lnTo>
                    <a:pt x="36418" y="1329008"/>
                  </a:lnTo>
                  <a:lnTo>
                    <a:pt x="32840" y="1327526"/>
                  </a:lnTo>
                  <a:lnTo>
                    <a:pt x="17279" y="1316220"/>
                  </a:lnTo>
                  <a:lnTo>
                    <a:pt x="14540" y="1313481"/>
                  </a:lnTo>
                  <a:lnTo>
                    <a:pt x="12094" y="1310501"/>
                  </a:lnTo>
                  <a:lnTo>
                    <a:pt x="9942" y="1307279"/>
                  </a:lnTo>
                  <a:lnTo>
                    <a:pt x="7790" y="1304059"/>
                  </a:lnTo>
                  <a:lnTo>
                    <a:pt x="0" y="1278377"/>
                  </a:lnTo>
                  <a:lnTo>
                    <a:pt x="0" y="1274504"/>
                  </a:lnTo>
                  <a:close/>
                </a:path>
              </a:pathLst>
            </a:custGeom>
            <a:ln w="9524">
              <a:solidFill>
                <a:srgbClr val="DEB8D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/>
          <p:nvPr/>
        </p:nvSpPr>
        <p:spPr>
          <a:xfrm>
            <a:off x="816570" y="2467523"/>
            <a:ext cx="407670" cy="3295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000" spc="-90">
                <a:solidFill>
                  <a:srgbClr val="422337"/>
                </a:solidFill>
                <a:latin typeface="Nirmala UI"/>
                <a:cs typeface="Nirmala UI"/>
              </a:rPr>
              <a:t>বাধা</a:t>
            </a:r>
            <a:endParaRPr sz="2000">
              <a:latin typeface="Nirmala UI"/>
              <a:cs typeface="Nirmala U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16570" y="2910332"/>
            <a:ext cx="2411730" cy="24447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400" spc="190">
                <a:solidFill>
                  <a:srgbClr val="422337"/>
                </a:solidFill>
                <a:latin typeface="Nirmala UI Semilight"/>
                <a:cs typeface="Nirmala UI Semilight"/>
              </a:rPr>
              <a:t>দুP</a:t>
            </a:r>
            <a:r>
              <a:rPr dirty="0" sz="1400" spc="-7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80">
                <a:solidFill>
                  <a:srgbClr val="422337"/>
                </a:solidFill>
                <a:latin typeface="Nirmala UI Semilight"/>
                <a:cs typeface="Nirmala UI Semilight"/>
              </a:rPr>
              <a:t>পৃষ্ঠ</a:t>
            </a:r>
            <a:r>
              <a:rPr dirty="0" sz="1400" spc="-6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ঘষেল</a:t>
            </a:r>
            <a:r>
              <a:rPr dirty="0" sz="1400" spc="-7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10">
                <a:solidFill>
                  <a:srgbClr val="422337"/>
                </a:solidFill>
                <a:latin typeface="Nirmala UI Semilight"/>
                <a:cs typeface="Nirmala UI Semilight"/>
              </a:rPr>
              <a:t>গিত</a:t>
            </a:r>
            <a:r>
              <a:rPr dirty="0" sz="1400" spc="-6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105">
                <a:solidFill>
                  <a:srgbClr val="422337"/>
                </a:solidFill>
                <a:latin typeface="Nirmala UI Semilight"/>
                <a:cs typeface="Nirmala UI Semilight"/>
              </a:rPr>
              <a:t>প্রিতেরাধ</a:t>
            </a:r>
            <a:r>
              <a:rPr dirty="0" sz="1400" spc="-7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5">
                <a:solidFill>
                  <a:srgbClr val="422337"/>
                </a:solidFill>
                <a:latin typeface="Nirmala UI Semilight"/>
                <a:cs typeface="Nirmala UI Semilight"/>
              </a:rPr>
              <a:t>কের</a:t>
            </a:r>
            <a:endParaRPr sz="1400">
              <a:latin typeface="Nirmala UI Semilight"/>
              <a:cs typeface="Nirmala UI Semilight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3667124" y="2333624"/>
            <a:ext cx="2838450" cy="1343025"/>
            <a:chOff x="3667124" y="2333624"/>
            <a:chExt cx="2838450" cy="1343025"/>
          </a:xfrm>
        </p:grpSpPr>
        <p:sp>
          <p:nvSpPr>
            <p:cNvPr id="9" name="object 9"/>
            <p:cNvSpPr/>
            <p:nvPr/>
          </p:nvSpPr>
          <p:spPr>
            <a:xfrm>
              <a:off x="3671887" y="2338387"/>
              <a:ext cx="2828925" cy="1333500"/>
            </a:xfrm>
            <a:custGeom>
              <a:avLst/>
              <a:gdLst/>
              <a:ahLst/>
              <a:cxnLst/>
              <a:rect l="l" t="t" r="r" b="b"/>
              <a:pathLst>
                <a:path w="2828925" h="1333500">
                  <a:moveTo>
                    <a:pt x="2773803" y="1333499"/>
                  </a:moveTo>
                  <a:lnTo>
                    <a:pt x="55121" y="1333499"/>
                  </a:lnTo>
                  <a:lnTo>
                    <a:pt x="51285" y="1333121"/>
                  </a:lnTo>
                  <a:lnTo>
                    <a:pt x="14540" y="1313481"/>
                  </a:lnTo>
                  <a:lnTo>
                    <a:pt x="0" y="1278377"/>
                  </a:lnTo>
                  <a:lnTo>
                    <a:pt x="0" y="1274504"/>
                  </a:lnTo>
                  <a:lnTo>
                    <a:pt x="0" y="55121"/>
                  </a:lnTo>
                  <a:lnTo>
                    <a:pt x="20018" y="14539"/>
                  </a:lnTo>
                  <a:lnTo>
                    <a:pt x="55121" y="0"/>
                  </a:lnTo>
                  <a:lnTo>
                    <a:pt x="2773803" y="0"/>
                  </a:lnTo>
                  <a:lnTo>
                    <a:pt x="2814384" y="20018"/>
                  </a:lnTo>
                  <a:lnTo>
                    <a:pt x="2828925" y="55121"/>
                  </a:lnTo>
                  <a:lnTo>
                    <a:pt x="2828925" y="1278377"/>
                  </a:lnTo>
                  <a:lnTo>
                    <a:pt x="2808905" y="1318959"/>
                  </a:lnTo>
                  <a:lnTo>
                    <a:pt x="2777639" y="1333121"/>
                  </a:lnTo>
                  <a:lnTo>
                    <a:pt x="2773803" y="1333499"/>
                  </a:lnTo>
                  <a:close/>
                </a:path>
              </a:pathLst>
            </a:custGeom>
            <a:solidFill>
              <a:srgbClr val="F9D1E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3671887" y="2338387"/>
              <a:ext cx="2828925" cy="1333500"/>
            </a:xfrm>
            <a:custGeom>
              <a:avLst/>
              <a:gdLst/>
              <a:ahLst/>
              <a:cxnLst/>
              <a:rect l="l" t="t" r="r" b="b"/>
              <a:pathLst>
                <a:path w="2828925" h="1333500">
                  <a:moveTo>
                    <a:pt x="0" y="1274504"/>
                  </a:moveTo>
                  <a:lnTo>
                    <a:pt x="0" y="58995"/>
                  </a:lnTo>
                  <a:lnTo>
                    <a:pt x="0" y="55121"/>
                  </a:lnTo>
                  <a:lnTo>
                    <a:pt x="377" y="51285"/>
                  </a:lnTo>
                  <a:lnTo>
                    <a:pt x="1133" y="47485"/>
                  </a:lnTo>
                  <a:lnTo>
                    <a:pt x="1888" y="43686"/>
                  </a:lnTo>
                  <a:lnTo>
                    <a:pt x="3007" y="39997"/>
                  </a:lnTo>
                  <a:lnTo>
                    <a:pt x="4490" y="36418"/>
                  </a:lnTo>
                  <a:lnTo>
                    <a:pt x="5972" y="32839"/>
                  </a:lnTo>
                  <a:lnTo>
                    <a:pt x="7789" y="29439"/>
                  </a:lnTo>
                  <a:lnTo>
                    <a:pt x="9942" y="26218"/>
                  </a:lnTo>
                  <a:lnTo>
                    <a:pt x="12094" y="22998"/>
                  </a:lnTo>
                  <a:lnTo>
                    <a:pt x="14540" y="20018"/>
                  </a:lnTo>
                  <a:lnTo>
                    <a:pt x="17279" y="17279"/>
                  </a:lnTo>
                  <a:lnTo>
                    <a:pt x="20018" y="14539"/>
                  </a:lnTo>
                  <a:lnTo>
                    <a:pt x="22998" y="12094"/>
                  </a:lnTo>
                  <a:lnTo>
                    <a:pt x="26219" y="9942"/>
                  </a:lnTo>
                  <a:lnTo>
                    <a:pt x="29440" y="7790"/>
                  </a:lnTo>
                  <a:lnTo>
                    <a:pt x="32839" y="5972"/>
                  </a:lnTo>
                  <a:lnTo>
                    <a:pt x="36419" y="4490"/>
                  </a:lnTo>
                  <a:lnTo>
                    <a:pt x="39997" y="3008"/>
                  </a:lnTo>
                  <a:lnTo>
                    <a:pt x="43686" y="1889"/>
                  </a:lnTo>
                  <a:lnTo>
                    <a:pt x="47486" y="1133"/>
                  </a:lnTo>
                  <a:lnTo>
                    <a:pt x="51285" y="377"/>
                  </a:lnTo>
                  <a:lnTo>
                    <a:pt x="55121" y="0"/>
                  </a:lnTo>
                  <a:lnTo>
                    <a:pt x="58995" y="0"/>
                  </a:lnTo>
                  <a:lnTo>
                    <a:pt x="2769929" y="0"/>
                  </a:lnTo>
                  <a:lnTo>
                    <a:pt x="2773803" y="0"/>
                  </a:lnTo>
                  <a:lnTo>
                    <a:pt x="2777639" y="377"/>
                  </a:lnTo>
                  <a:lnTo>
                    <a:pt x="2814384" y="20018"/>
                  </a:lnTo>
                  <a:lnTo>
                    <a:pt x="2827790" y="47485"/>
                  </a:lnTo>
                  <a:lnTo>
                    <a:pt x="2828547" y="51285"/>
                  </a:lnTo>
                  <a:lnTo>
                    <a:pt x="2828925" y="55121"/>
                  </a:lnTo>
                  <a:lnTo>
                    <a:pt x="2828925" y="58995"/>
                  </a:lnTo>
                  <a:lnTo>
                    <a:pt x="2828925" y="1274504"/>
                  </a:lnTo>
                  <a:lnTo>
                    <a:pt x="2828925" y="1278377"/>
                  </a:lnTo>
                  <a:lnTo>
                    <a:pt x="2828547" y="1282214"/>
                  </a:lnTo>
                  <a:lnTo>
                    <a:pt x="2827790" y="1286013"/>
                  </a:lnTo>
                  <a:lnTo>
                    <a:pt x="2827035" y="1289812"/>
                  </a:lnTo>
                  <a:lnTo>
                    <a:pt x="2818981" y="1307280"/>
                  </a:lnTo>
                  <a:lnTo>
                    <a:pt x="2816829" y="1310501"/>
                  </a:lnTo>
                  <a:lnTo>
                    <a:pt x="2814383" y="1313481"/>
                  </a:lnTo>
                  <a:lnTo>
                    <a:pt x="2811644" y="1316220"/>
                  </a:lnTo>
                  <a:lnTo>
                    <a:pt x="2808905" y="1318959"/>
                  </a:lnTo>
                  <a:lnTo>
                    <a:pt x="2792505" y="1329008"/>
                  </a:lnTo>
                  <a:lnTo>
                    <a:pt x="2788926" y="1330491"/>
                  </a:lnTo>
                  <a:lnTo>
                    <a:pt x="2785237" y="1331610"/>
                  </a:lnTo>
                  <a:lnTo>
                    <a:pt x="2781438" y="1332365"/>
                  </a:lnTo>
                  <a:lnTo>
                    <a:pt x="2777639" y="1333121"/>
                  </a:lnTo>
                  <a:lnTo>
                    <a:pt x="2773803" y="1333499"/>
                  </a:lnTo>
                  <a:lnTo>
                    <a:pt x="2769929" y="1333499"/>
                  </a:lnTo>
                  <a:lnTo>
                    <a:pt x="58995" y="1333499"/>
                  </a:lnTo>
                  <a:lnTo>
                    <a:pt x="55121" y="1333499"/>
                  </a:lnTo>
                  <a:lnTo>
                    <a:pt x="51285" y="1333121"/>
                  </a:lnTo>
                  <a:lnTo>
                    <a:pt x="47486" y="1332365"/>
                  </a:lnTo>
                  <a:lnTo>
                    <a:pt x="43686" y="1331610"/>
                  </a:lnTo>
                  <a:lnTo>
                    <a:pt x="39997" y="1330491"/>
                  </a:lnTo>
                  <a:lnTo>
                    <a:pt x="36419" y="1329008"/>
                  </a:lnTo>
                  <a:lnTo>
                    <a:pt x="32839" y="1327526"/>
                  </a:lnTo>
                  <a:lnTo>
                    <a:pt x="17279" y="1316220"/>
                  </a:lnTo>
                  <a:lnTo>
                    <a:pt x="14540" y="1313481"/>
                  </a:lnTo>
                  <a:lnTo>
                    <a:pt x="12094" y="1310501"/>
                  </a:lnTo>
                  <a:lnTo>
                    <a:pt x="9942" y="1307279"/>
                  </a:lnTo>
                  <a:lnTo>
                    <a:pt x="7789" y="1304059"/>
                  </a:lnTo>
                  <a:lnTo>
                    <a:pt x="5972" y="1300659"/>
                  </a:lnTo>
                  <a:lnTo>
                    <a:pt x="4490" y="1297080"/>
                  </a:lnTo>
                  <a:lnTo>
                    <a:pt x="3007" y="1293501"/>
                  </a:lnTo>
                  <a:lnTo>
                    <a:pt x="1888" y="1289812"/>
                  </a:lnTo>
                  <a:lnTo>
                    <a:pt x="1133" y="1286013"/>
                  </a:lnTo>
                  <a:lnTo>
                    <a:pt x="377" y="1282214"/>
                  </a:lnTo>
                  <a:lnTo>
                    <a:pt x="0" y="1278377"/>
                  </a:lnTo>
                  <a:lnTo>
                    <a:pt x="0" y="1274504"/>
                  </a:lnTo>
                  <a:close/>
                </a:path>
              </a:pathLst>
            </a:custGeom>
            <a:ln w="9524">
              <a:solidFill>
                <a:srgbClr val="DEB8D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/>
          <p:nvPr/>
        </p:nvSpPr>
        <p:spPr>
          <a:xfrm>
            <a:off x="3841948" y="2467523"/>
            <a:ext cx="453390" cy="3295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000" spc="-25">
                <a:solidFill>
                  <a:srgbClr val="422337"/>
                </a:solidFill>
                <a:latin typeface="Nirmala UI"/>
                <a:cs typeface="Nirmala UI"/>
              </a:rPr>
              <a:t>শি</a:t>
            </a:r>
            <a:r>
              <a:rPr dirty="0" sz="1650" spc="-25">
                <a:solidFill>
                  <a:srgbClr val="422337"/>
                </a:solidFill>
                <a:latin typeface="Nirmala UI"/>
                <a:cs typeface="Nirmala UI"/>
              </a:rPr>
              <a:t> </a:t>
            </a:r>
            <a:endParaRPr sz="1650">
              <a:latin typeface="Nirmala UI"/>
              <a:cs typeface="Nirmala U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841948" y="2843123"/>
            <a:ext cx="2305685" cy="59690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33900"/>
              </a:lnSpc>
              <a:spcBef>
                <a:spcPts val="90"/>
              </a:spcBef>
            </a:pPr>
            <a:r>
              <a:rPr dirty="0" sz="1400" spc="-80">
                <a:solidFill>
                  <a:srgbClr val="422337"/>
                </a:solidFill>
                <a:latin typeface="Nirmala UI Semilight"/>
                <a:cs typeface="Nirmala UI Semilight"/>
              </a:rPr>
              <a:t>ঘষ´ণ</a:t>
            </a:r>
            <a:r>
              <a:rPr dirty="0" sz="1400" spc="-9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শি</a:t>
            </a:r>
            <a:r>
              <a:rPr dirty="0" sz="1400" spc="455">
                <a:solidFill>
                  <a:srgbClr val="422337"/>
                </a:solidFill>
                <a:latin typeface="Nirmala UI Semilight"/>
                <a:cs typeface="Nirmala UI Semilight"/>
              </a:rPr>
              <a:t>  </a:t>
            </a:r>
            <a:r>
              <a:rPr dirty="0" sz="1400" spc="-20">
                <a:solidFill>
                  <a:srgbClr val="422337"/>
                </a:solidFill>
                <a:latin typeface="Nirmala UI Semilight"/>
                <a:cs typeface="Nirmala UI Semilight"/>
              </a:rPr>
              <a:t>বJয়</a:t>
            </a:r>
            <a:r>
              <a:rPr dirty="0" sz="1400" spc="-8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30">
                <a:solidFill>
                  <a:srgbClr val="422337"/>
                </a:solidFill>
                <a:latin typeface="Nirmala UI Semilight"/>
                <a:cs typeface="Nirmala UI Semilight"/>
              </a:rPr>
              <a:t>কের</a:t>
            </a:r>
            <a:r>
              <a:rPr dirty="0" sz="1400" spc="-9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100">
                <a:solidFill>
                  <a:srgbClr val="422337"/>
                </a:solidFill>
                <a:latin typeface="Nirmala UI Semilight"/>
                <a:cs typeface="Nirmala UI Semilight"/>
              </a:rPr>
              <a:t>ও</a:t>
            </a:r>
            <a:r>
              <a:rPr dirty="0" sz="1400" spc="-9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30">
                <a:solidFill>
                  <a:srgbClr val="422337"/>
                </a:solidFill>
                <a:latin typeface="Nirmala UI Semilight"/>
                <a:cs typeface="Nirmala UI Semilight"/>
              </a:rPr>
              <a:t>তাপ</a:t>
            </a:r>
            <a:r>
              <a:rPr dirty="0" sz="1400" spc="-8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40">
                <a:solidFill>
                  <a:srgbClr val="422337"/>
                </a:solidFill>
                <a:latin typeface="Nirmala UI Semilight"/>
                <a:cs typeface="Nirmala UI Semilight"/>
              </a:rPr>
              <a:t>3তির </a:t>
            </a:r>
            <a:r>
              <a:rPr dirty="0" sz="1400" spc="-25">
                <a:solidFill>
                  <a:srgbClr val="422337"/>
                </a:solidFill>
                <a:latin typeface="Nirmala UI Semilight"/>
                <a:cs typeface="Nirmala UI Semilight"/>
              </a:rPr>
              <a:t>কের</a:t>
            </a:r>
            <a:endParaRPr sz="1400">
              <a:latin typeface="Nirmala UI Semilight"/>
              <a:cs typeface="Nirmala UI Semilight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638174" y="3857624"/>
            <a:ext cx="5867400" cy="1057275"/>
            <a:chOff x="638174" y="3857624"/>
            <a:chExt cx="5867400" cy="1057275"/>
          </a:xfrm>
        </p:grpSpPr>
        <p:sp>
          <p:nvSpPr>
            <p:cNvPr id="14" name="object 14"/>
            <p:cNvSpPr/>
            <p:nvPr/>
          </p:nvSpPr>
          <p:spPr>
            <a:xfrm>
              <a:off x="642937" y="3862387"/>
              <a:ext cx="5857875" cy="1047750"/>
            </a:xfrm>
            <a:custGeom>
              <a:avLst/>
              <a:gdLst/>
              <a:ahLst/>
              <a:cxnLst/>
              <a:rect l="l" t="t" r="r" b="b"/>
              <a:pathLst>
                <a:path w="5857875" h="1047750">
                  <a:moveTo>
                    <a:pt x="5802752" y="1047749"/>
                  </a:moveTo>
                  <a:lnTo>
                    <a:pt x="55121" y="1047749"/>
                  </a:lnTo>
                  <a:lnTo>
                    <a:pt x="51285" y="1047371"/>
                  </a:lnTo>
                  <a:lnTo>
                    <a:pt x="14540" y="1027731"/>
                  </a:lnTo>
                  <a:lnTo>
                    <a:pt x="0" y="992627"/>
                  </a:lnTo>
                  <a:lnTo>
                    <a:pt x="0" y="988754"/>
                  </a:lnTo>
                  <a:lnTo>
                    <a:pt x="0" y="55121"/>
                  </a:lnTo>
                  <a:lnTo>
                    <a:pt x="20018" y="14540"/>
                  </a:lnTo>
                  <a:lnTo>
                    <a:pt x="55121" y="0"/>
                  </a:lnTo>
                  <a:lnTo>
                    <a:pt x="5802752" y="0"/>
                  </a:lnTo>
                  <a:lnTo>
                    <a:pt x="5843333" y="20018"/>
                  </a:lnTo>
                  <a:lnTo>
                    <a:pt x="5857874" y="55121"/>
                  </a:lnTo>
                  <a:lnTo>
                    <a:pt x="5857874" y="992627"/>
                  </a:lnTo>
                  <a:lnTo>
                    <a:pt x="5837855" y="1033208"/>
                  </a:lnTo>
                  <a:lnTo>
                    <a:pt x="5806588" y="1047371"/>
                  </a:lnTo>
                  <a:lnTo>
                    <a:pt x="5802752" y="1047749"/>
                  </a:lnTo>
                  <a:close/>
                </a:path>
              </a:pathLst>
            </a:custGeom>
            <a:solidFill>
              <a:srgbClr val="F9D1E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642937" y="3862387"/>
              <a:ext cx="5857875" cy="1047750"/>
            </a:xfrm>
            <a:custGeom>
              <a:avLst/>
              <a:gdLst/>
              <a:ahLst/>
              <a:cxnLst/>
              <a:rect l="l" t="t" r="r" b="b"/>
              <a:pathLst>
                <a:path w="5857875" h="1047750">
                  <a:moveTo>
                    <a:pt x="0" y="988754"/>
                  </a:moveTo>
                  <a:lnTo>
                    <a:pt x="0" y="58995"/>
                  </a:lnTo>
                  <a:lnTo>
                    <a:pt x="0" y="55121"/>
                  </a:lnTo>
                  <a:lnTo>
                    <a:pt x="377" y="51285"/>
                  </a:lnTo>
                  <a:lnTo>
                    <a:pt x="1133" y="47485"/>
                  </a:lnTo>
                  <a:lnTo>
                    <a:pt x="1889" y="43686"/>
                  </a:lnTo>
                  <a:lnTo>
                    <a:pt x="3008" y="39997"/>
                  </a:lnTo>
                  <a:lnTo>
                    <a:pt x="4490" y="36418"/>
                  </a:lnTo>
                  <a:lnTo>
                    <a:pt x="5973" y="32839"/>
                  </a:lnTo>
                  <a:lnTo>
                    <a:pt x="17279" y="17279"/>
                  </a:lnTo>
                  <a:lnTo>
                    <a:pt x="20018" y="14540"/>
                  </a:lnTo>
                  <a:lnTo>
                    <a:pt x="47485" y="1133"/>
                  </a:lnTo>
                  <a:lnTo>
                    <a:pt x="51285" y="377"/>
                  </a:lnTo>
                  <a:lnTo>
                    <a:pt x="55121" y="0"/>
                  </a:lnTo>
                  <a:lnTo>
                    <a:pt x="58995" y="0"/>
                  </a:lnTo>
                  <a:lnTo>
                    <a:pt x="5798879" y="0"/>
                  </a:lnTo>
                  <a:lnTo>
                    <a:pt x="5802752" y="0"/>
                  </a:lnTo>
                  <a:lnTo>
                    <a:pt x="5806588" y="377"/>
                  </a:lnTo>
                  <a:lnTo>
                    <a:pt x="5843333" y="20018"/>
                  </a:lnTo>
                  <a:lnTo>
                    <a:pt x="5853382" y="36418"/>
                  </a:lnTo>
                  <a:lnTo>
                    <a:pt x="5854865" y="39997"/>
                  </a:lnTo>
                  <a:lnTo>
                    <a:pt x="5855984" y="43686"/>
                  </a:lnTo>
                  <a:lnTo>
                    <a:pt x="5856740" y="47485"/>
                  </a:lnTo>
                  <a:lnTo>
                    <a:pt x="5857496" y="51284"/>
                  </a:lnTo>
                  <a:lnTo>
                    <a:pt x="5857874" y="55121"/>
                  </a:lnTo>
                  <a:lnTo>
                    <a:pt x="5857874" y="58995"/>
                  </a:lnTo>
                  <a:lnTo>
                    <a:pt x="5857874" y="988754"/>
                  </a:lnTo>
                  <a:lnTo>
                    <a:pt x="5857874" y="992627"/>
                  </a:lnTo>
                  <a:lnTo>
                    <a:pt x="5857496" y="996464"/>
                  </a:lnTo>
                  <a:lnTo>
                    <a:pt x="5856740" y="1000263"/>
                  </a:lnTo>
                  <a:lnTo>
                    <a:pt x="5855984" y="1004062"/>
                  </a:lnTo>
                  <a:lnTo>
                    <a:pt x="5847930" y="1021529"/>
                  </a:lnTo>
                  <a:lnTo>
                    <a:pt x="5845778" y="1024751"/>
                  </a:lnTo>
                  <a:lnTo>
                    <a:pt x="5843333" y="1027731"/>
                  </a:lnTo>
                  <a:lnTo>
                    <a:pt x="5840594" y="1030470"/>
                  </a:lnTo>
                  <a:lnTo>
                    <a:pt x="5837855" y="1033208"/>
                  </a:lnTo>
                  <a:lnTo>
                    <a:pt x="5810387" y="1046615"/>
                  </a:lnTo>
                  <a:lnTo>
                    <a:pt x="5806588" y="1047371"/>
                  </a:lnTo>
                  <a:lnTo>
                    <a:pt x="5802752" y="1047749"/>
                  </a:lnTo>
                  <a:lnTo>
                    <a:pt x="5798879" y="1047749"/>
                  </a:lnTo>
                  <a:lnTo>
                    <a:pt x="58995" y="1047749"/>
                  </a:lnTo>
                  <a:lnTo>
                    <a:pt x="55121" y="1047749"/>
                  </a:lnTo>
                  <a:lnTo>
                    <a:pt x="51285" y="1047371"/>
                  </a:lnTo>
                  <a:lnTo>
                    <a:pt x="47485" y="1046615"/>
                  </a:lnTo>
                  <a:lnTo>
                    <a:pt x="43686" y="1045859"/>
                  </a:lnTo>
                  <a:lnTo>
                    <a:pt x="17279" y="1030470"/>
                  </a:lnTo>
                  <a:lnTo>
                    <a:pt x="14540" y="1027731"/>
                  </a:lnTo>
                  <a:lnTo>
                    <a:pt x="0" y="992627"/>
                  </a:lnTo>
                  <a:lnTo>
                    <a:pt x="0" y="988754"/>
                  </a:lnTo>
                  <a:close/>
                </a:path>
              </a:pathLst>
            </a:custGeom>
            <a:ln w="9524">
              <a:solidFill>
                <a:srgbClr val="DEB8D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6" name="object 16"/>
          <p:cNvSpPr txBox="1"/>
          <p:nvPr/>
        </p:nvSpPr>
        <p:spPr>
          <a:xfrm>
            <a:off x="816570" y="3991523"/>
            <a:ext cx="691515" cy="3295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000" spc="-200">
                <a:solidFill>
                  <a:srgbClr val="422337"/>
                </a:solidFill>
                <a:latin typeface="Nirmala UI"/>
                <a:cs typeface="Nirmala UI"/>
              </a:rPr>
              <a:t>সংেযাগ</a:t>
            </a:r>
            <a:endParaRPr sz="2000">
              <a:latin typeface="Nirmala UI"/>
              <a:cs typeface="Nirmala U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16570" y="4434331"/>
            <a:ext cx="2616200" cy="24447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400" spc="-30">
                <a:solidFill>
                  <a:srgbClr val="422337"/>
                </a:solidFill>
                <a:latin typeface="Nirmala UI Semilight"/>
                <a:cs typeface="Nirmala UI Semilight"/>
              </a:rPr>
              <a:t>দুই</a:t>
            </a:r>
            <a:r>
              <a:rPr dirty="0" sz="1400" spc="-7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180">
                <a:solidFill>
                  <a:srgbClr val="422337"/>
                </a:solidFill>
                <a:latin typeface="Nirmala UI Semilight"/>
                <a:cs typeface="Nirmala UI Semilight"/>
              </a:rPr>
              <a:t>পৃেষ্ঠর</a:t>
            </a:r>
            <a:r>
              <a:rPr dirty="0" sz="1400" spc="-7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95">
                <a:solidFill>
                  <a:srgbClr val="422337"/>
                </a:solidFill>
                <a:latin typeface="Nirmala UI Semilight"/>
                <a:cs typeface="Nirmala UI Semilight"/>
              </a:rPr>
              <a:t>িমলনস্থেলই</a:t>
            </a:r>
            <a:r>
              <a:rPr dirty="0" sz="1400" spc="-6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80">
                <a:solidFill>
                  <a:srgbClr val="422337"/>
                </a:solidFill>
                <a:latin typeface="Nirmala UI Semilight"/>
                <a:cs typeface="Nirmala UI Semilight"/>
              </a:rPr>
              <a:t>ঘষ´ণ</a:t>
            </a:r>
            <a:r>
              <a:rPr dirty="0" sz="1400" spc="-7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15">
                <a:solidFill>
                  <a:srgbClr val="422337"/>
                </a:solidFill>
                <a:latin typeface="Nirmala UI Semilight"/>
                <a:cs typeface="Nirmala UI Semilight"/>
              </a:rPr>
              <a:t>জন্ম</a:t>
            </a:r>
            <a:r>
              <a:rPr dirty="0" sz="1400" spc="-7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5">
                <a:solidFill>
                  <a:srgbClr val="422337"/>
                </a:solidFill>
                <a:latin typeface="Nirmala UI Semilight"/>
                <a:cs typeface="Nirmala UI Semilight"/>
              </a:rPr>
              <a:t>cনয়</a:t>
            </a:r>
            <a:endParaRPr sz="1400">
              <a:latin typeface="Nirmala UI Semilight"/>
              <a:cs typeface="Nirmala UI Semiligh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624879" y="1649594"/>
            <a:ext cx="2426335" cy="63690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4000" spc="-480"/>
              <a:t>ঘষ</a:t>
            </a:r>
            <a:r>
              <a:rPr dirty="0" sz="4000" spc="-1100"/>
              <a:t> </a:t>
            </a:r>
            <a:r>
              <a:rPr dirty="0" sz="4000" spc="-355"/>
              <a:t>েণর</a:t>
            </a:r>
            <a:r>
              <a:rPr dirty="0" sz="4000" spc="-520"/>
              <a:t> </a:t>
            </a:r>
            <a:r>
              <a:rPr dirty="0" sz="4000" spc="-919"/>
              <a:t>প্রকার</a:t>
            </a:r>
            <a:endParaRPr sz="40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8174" y="2638424"/>
            <a:ext cx="1876424" cy="116204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624879" y="3971221"/>
            <a:ext cx="2484120" cy="68834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>
                <a:solidFill>
                  <a:srgbClr val="422337"/>
                </a:solidFill>
                <a:latin typeface="Nirmala UI"/>
                <a:cs typeface="Nirmala UI"/>
              </a:rPr>
              <a:t>ি</a:t>
            </a:r>
            <a:r>
              <a:rPr dirty="0" sz="1650" spc="135">
                <a:solidFill>
                  <a:srgbClr val="422337"/>
                </a:solidFill>
                <a:latin typeface="Nirmala UI"/>
                <a:cs typeface="Nirmala UI"/>
              </a:rPr>
              <a:t>  </a:t>
            </a:r>
            <a:r>
              <a:rPr dirty="0" sz="2000" spc="-70">
                <a:solidFill>
                  <a:srgbClr val="422337"/>
                </a:solidFill>
                <a:latin typeface="Nirmala UI"/>
                <a:cs typeface="Nirmala UI"/>
              </a:rPr>
              <a:t>র</a:t>
            </a:r>
            <a:r>
              <a:rPr dirty="0" sz="2000" spc="-260">
                <a:solidFill>
                  <a:srgbClr val="422337"/>
                </a:solidFill>
                <a:latin typeface="Nirmala UI"/>
                <a:cs typeface="Nirmala UI"/>
              </a:rPr>
              <a:t> </a:t>
            </a:r>
            <a:r>
              <a:rPr dirty="0" sz="2000" spc="-250">
                <a:solidFill>
                  <a:srgbClr val="422337"/>
                </a:solidFill>
                <a:latin typeface="Nirmala UI"/>
                <a:cs typeface="Nirmala UI"/>
              </a:rPr>
              <a:t>ঘষ</a:t>
            </a:r>
            <a:r>
              <a:rPr dirty="0" sz="2000" spc="-550">
                <a:solidFill>
                  <a:srgbClr val="422337"/>
                </a:solidFill>
                <a:latin typeface="Nirmala UI"/>
                <a:cs typeface="Nirmala UI"/>
              </a:rPr>
              <a:t> </a:t>
            </a:r>
            <a:r>
              <a:rPr dirty="0" sz="2000" spc="-50">
                <a:solidFill>
                  <a:srgbClr val="422337"/>
                </a:solidFill>
                <a:latin typeface="Nirmala UI"/>
                <a:cs typeface="Nirmala UI"/>
              </a:rPr>
              <a:t>ণ</a:t>
            </a:r>
            <a:endParaRPr sz="2000">
              <a:latin typeface="Nirmala UI"/>
              <a:cs typeface="Nirmala UI"/>
            </a:endParaRPr>
          </a:p>
          <a:p>
            <a:pPr marL="12700">
              <a:lnSpc>
                <a:spcPct val="100000"/>
              </a:lnSpc>
              <a:spcBef>
                <a:spcPts val="1125"/>
              </a:spcBef>
            </a:pPr>
            <a:r>
              <a:rPr dirty="0" sz="1400" spc="-320">
                <a:solidFill>
                  <a:srgbClr val="422337"/>
                </a:solidFill>
                <a:latin typeface="Nirmala UI Semilight"/>
                <a:cs typeface="Nirmala UI Semilight"/>
              </a:rPr>
              <a:t>বস্তু</a:t>
            </a:r>
            <a:r>
              <a:rPr dirty="0" sz="1400" spc="-7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120">
                <a:solidFill>
                  <a:srgbClr val="422337"/>
                </a:solidFill>
                <a:latin typeface="Nirmala UI Semilight"/>
                <a:cs typeface="Nirmala UI Semilight"/>
              </a:rPr>
              <a:t>ি5র</a:t>
            </a:r>
            <a:r>
              <a:rPr dirty="0" sz="1400" spc="-7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থাকেল</a:t>
            </a:r>
            <a:r>
              <a:rPr dirty="0" sz="1400" spc="-7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55">
                <a:solidFill>
                  <a:srgbClr val="422337"/>
                </a:solidFill>
                <a:latin typeface="Nirmala UI Semilight"/>
                <a:cs typeface="Nirmala UI Semilight"/>
              </a:rPr>
              <a:t>cয</a:t>
            </a:r>
            <a:r>
              <a:rPr dirty="0" sz="1400" spc="-7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80">
                <a:solidFill>
                  <a:srgbClr val="422337"/>
                </a:solidFill>
                <a:latin typeface="Nirmala UI Semilight"/>
                <a:cs typeface="Nirmala UI Semilight"/>
              </a:rPr>
              <a:t>ঘষ´ণ</a:t>
            </a:r>
            <a:r>
              <a:rPr dirty="0" sz="1400" spc="-7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কাজ</a:t>
            </a:r>
            <a:r>
              <a:rPr dirty="0" sz="1400" spc="-7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5">
                <a:solidFill>
                  <a:srgbClr val="422337"/>
                </a:solidFill>
                <a:latin typeface="Nirmala UI Semilight"/>
                <a:cs typeface="Nirmala UI Semilight"/>
              </a:rPr>
              <a:t>কের</a:t>
            </a:r>
            <a:endParaRPr sz="1400">
              <a:latin typeface="Nirmala UI Semilight"/>
              <a:cs typeface="Nirmala UI Semilight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095749" y="2638424"/>
            <a:ext cx="1876425" cy="1162049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085728" y="3971221"/>
            <a:ext cx="1211580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204">
                <a:solidFill>
                  <a:srgbClr val="422337"/>
                </a:solidFill>
                <a:latin typeface="Nirmala UI"/>
                <a:cs typeface="Nirmala UI"/>
              </a:rPr>
              <a:t>গিতশীল</a:t>
            </a:r>
            <a:r>
              <a:rPr dirty="0" sz="2000" spc="-235">
                <a:solidFill>
                  <a:srgbClr val="422337"/>
                </a:solidFill>
                <a:latin typeface="Nirmala UI"/>
                <a:cs typeface="Nirmala UI"/>
              </a:rPr>
              <a:t> </a:t>
            </a:r>
            <a:r>
              <a:rPr dirty="0" sz="2000" spc="-250">
                <a:solidFill>
                  <a:srgbClr val="422337"/>
                </a:solidFill>
                <a:latin typeface="Nirmala UI"/>
                <a:cs typeface="Nirmala UI"/>
              </a:rPr>
              <a:t>ঘষ</a:t>
            </a:r>
            <a:r>
              <a:rPr dirty="0" sz="2000" spc="-550">
                <a:solidFill>
                  <a:srgbClr val="422337"/>
                </a:solidFill>
                <a:latin typeface="Nirmala UI"/>
                <a:cs typeface="Nirmala UI"/>
              </a:rPr>
              <a:t> </a:t>
            </a:r>
            <a:r>
              <a:rPr dirty="0" sz="2000" spc="-50">
                <a:solidFill>
                  <a:srgbClr val="422337"/>
                </a:solidFill>
                <a:latin typeface="Nirmala UI"/>
                <a:cs typeface="Nirmala UI"/>
              </a:rPr>
              <a:t>ণ</a:t>
            </a:r>
            <a:endParaRPr sz="2000">
              <a:latin typeface="Nirmala UI"/>
              <a:cs typeface="Nirmala U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85728" y="4415281"/>
            <a:ext cx="2431415" cy="24447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400" spc="-320">
                <a:solidFill>
                  <a:srgbClr val="422337"/>
                </a:solidFill>
                <a:latin typeface="Nirmala UI Semilight"/>
                <a:cs typeface="Nirmala UI Semilight"/>
              </a:rPr>
              <a:t>বস্তু</a:t>
            </a:r>
            <a:r>
              <a:rPr dirty="0" sz="1400" spc="-6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চলার</a:t>
            </a:r>
            <a:r>
              <a:rPr dirty="0" sz="1400" spc="-6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সময়</a:t>
            </a:r>
            <a:r>
              <a:rPr dirty="0" sz="1400" spc="-6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55">
                <a:solidFill>
                  <a:srgbClr val="422337"/>
                </a:solidFill>
                <a:latin typeface="Nirmala UI Semilight"/>
                <a:cs typeface="Nirmala UI Semilight"/>
              </a:rPr>
              <a:t>cয</a:t>
            </a:r>
            <a:r>
              <a:rPr dirty="0" sz="1400" spc="-6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80">
                <a:solidFill>
                  <a:srgbClr val="422337"/>
                </a:solidFill>
                <a:latin typeface="Nirmala UI Semilight"/>
                <a:cs typeface="Nirmala UI Semilight"/>
              </a:rPr>
              <a:t>ঘষ´ণ</a:t>
            </a:r>
            <a:r>
              <a:rPr dirty="0" sz="1400" spc="-6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কাজ</a:t>
            </a:r>
            <a:r>
              <a:rPr dirty="0" sz="1400" spc="-6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5">
                <a:solidFill>
                  <a:srgbClr val="422337"/>
                </a:solidFill>
                <a:latin typeface="Nirmala UI Semilight"/>
                <a:cs typeface="Nirmala UI Semilight"/>
              </a:rPr>
              <a:t>কের</a:t>
            </a:r>
            <a:endParaRPr sz="1400">
              <a:latin typeface="Nirmala UI Semilight"/>
              <a:cs typeface="Nirmala UI Semilight"/>
            </a:endParaRPr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562849" y="2638424"/>
            <a:ext cx="1866899" cy="1162049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7546578" y="3971221"/>
            <a:ext cx="3105785" cy="68834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650" spc="160">
                <a:solidFill>
                  <a:srgbClr val="422337"/>
                </a:solidFill>
                <a:latin typeface="Nirmala UI"/>
                <a:cs typeface="Nirmala UI"/>
              </a:rPr>
              <a:t> </a:t>
            </a:r>
            <a:r>
              <a:rPr dirty="0" sz="2000" spc="-140">
                <a:solidFill>
                  <a:srgbClr val="422337"/>
                </a:solidFill>
                <a:latin typeface="Nirmala UI"/>
                <a:cs typeface="Nirmala UI"/>
              </a:rPr>
              <a:t>রািলং</a:t>
            </a:r>
            <a:r>
              <a:rPr dirty="0" sz="2000" spc="-170">
                <a:solidFill>
                  <a:srgbClr val="422337"/>
                </a:solidFill>
                <a:latin typeface="Nirmala UI"/>
                <a:cs typeface="Nirmala UI"/>
              </a:rPr>
              <a:t> </a:t>
            </a:r>
            <a:r>
              <a:rPr dirty="0" sz="2000" spc="-250">
                <a:solidFill>
                  <a:srgbClr val="422337"/>
                </a:solidFill>
                <a:latin typeface="Nirmala UI"/>
                <a:cs typeface="Nirmala UI"/>
              </a:rPr>
              <a:t>ঘষ</a:t>
            </a:r>
            <a:r>
              <a:rPr dirty="0" sz="2000" spc="-550">
                <a:solidFill>
                  <a:srgbClr val="422337"/>
                </a:solidFill>
                <a:latin typeface="Nirmala UI"/>
                <a:cs typeface="Nirmala UI"/>
              </a:rPr>
              <a:t> </a:t>
            </a:r>
            <a:r>
              <a:rPr dirty="0" sz="2000" spc="-50">
                <a:solidFill>
                  <a:srgbClr val="422337"/>
                </a:solidFill>
                <a:latin typeface="Nirmala UI"/>
                <a:cs typeface="Nirmala UI"/>
              </a:rPr>
              <a:t>ণ</a:t>
            </a:r>
            <a:endParaRPr sz="2000">
              <a:latin typeface="Nirmala UI"/>
              <a:cs typeface="Nirmala UI"/>
            </a:endParaRPr>
          </a:p>
          <a:p>
            <a:pPr marL="12700">
              <a:lnSpc>
                <a:spcPct val="100000"/>
              </a:lnSpc>
              <a:spcBef>
                <a:spcPts val="1125"/>
              </a:spcBef>
            </a:pP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চাকা</a:t>
            </a:r>
            <a:r>
              <a:rPr dirty="0" sz="1400" spc="-7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বা</a:t>
            </a:r>
            <a:r>
              <a:rPr dirty="0" sz="1400" spc="-7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10">
                <a:solidFill>
                  <a:srgbClr val="422337"/>
                </a:solidFill>
                <a:latin typeface="Nirmala UI Semilight"/>
                <a:cs typeface="Nirmala UI Semilight"/>
              </a:rPr>
              <a:t>cগালাকার</a:t>
            </a:r>
            <a:r>
              <a:rPr dirty="0" sz="1400" spc="-7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320">
                <a:solidFill>
                  <a:srgbClr val="422337"/>
                </a:solidFill>
                <a:latin typeface="Nirmala UI Semilight"/>
                <a:cs typeface="Nirmala UI Semilight"/>
              </a:rPr>
              <a:t>বস্তু</a:t>
            </a:r>
            <a:r>
              <a:rPr dirty="0" sz="1400" spc="-7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10">
                <a:solidFill>
                  <a:srgbClr val="422337"/>
                </a:solidFill>
                <a:latin typeface="Nirmala UI Semilight"/>
                <a:cs typeface="Nirmala UI Semilight"/>
              </a:rPr>
              <a:t>cঘারার</a:t>
            </a:r>
            <a:r>
              <a:rPr dirty="0" sz="1400" spc="-7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সময়</a:t>
            </a:r>
            <a:r>
              <a:rPr dirty="0" sz="1400" spc="-7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55">
                <a:solidFill>
                  <a:srgbClr val="422337"/>
                </a:solidFill>
                <a:latin typeface="Nirmala UI Semilight"/>
                <a:cs typeface="Nirmala UI Semilight"/>
              </a:rPr>
              <a:t>cয</a:t>
            </a:r>
            <a:r>
              <a:rPr dirty="0" sz="1400" spc="-7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0">
                <a:solidFill>
                  <a:srgbClr val="422337"/>
                </a:solidFill>
                <a:latin typeface="Nirmala UI Semilight"/>
                <a:cs typeface="Nirmala UI Semilight"/>
              </a:rPr>
              <a:t>ঘষ´ণ</a:t>
            </a:r>
            <a:endParaRPr sz="1400">
              <a:latin typeface="Nirmala UI Semilight"/>
              <a:cs typeface="Nirmala UI Semilight"/>
            </a:endParaRPr>
          </a:p>
        </p:txBody>
      </p:sp>
      <p:pic>
        <p:nvPicPr>
          <p:cNvPr id="10" name="object 10">
            <a:hlinkClick r:id="rId5"/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9580244" y="5926073"/>
            <a:ext cx="1754504" cy="4191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00022" rIns="0" bIns="0" rtlCol="0" vert="horz">
            <a:spAutoFit/>
          </a:bodyPr>
          <a:lstStyle/>
          <a:p>
            <a:pPr marL="27305">
              <a:lnSpc>
                <a:spcPct val="100000"/>
              </a:lnSpc>
              <a:spcBef>
                <a:spcPts val="110"/>
              </a:spcBef>
            </a:pPr>
            <a:r>
              <a:rPr dirty="0" sz="4000" spc="-480"/>
              <a:t>ঘষ</a:t>
            </a:r>
            <a:r>
              <a:rPr dirty="0" sz="4000" spc="-1100"/>
              <a:t> </a:t>
            </a:r>
            <a:r>
              <a:rPr dirty="0" sz="4000" spc="-355"/>
              <a:t>েণর</a:t>
            </a:r>
            <a:r>
              <a:rPr dirty="0" sz="4000" spc="-520"/>
              <a:t> </a:t>
            </a:r>
            <a:r>
              <a:rPr dirty="0" sz="4000" spc="-395"/>
              <a:t>কারণ</a:t>
            </a:r>
            <a:endParaRPr sz="40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8175" y="1990724"/>
            <a:ext cx="3267074" cy="3267074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4362449" y="3381374"/>
            <a:ext cx="3114675" cy="1409700"/>
          </a:xfrm>
          <a:custGeom>
            <a:avLst/>
            <a:gdLst/>
            <a:ahLst/>
            <a:cxnLst/>
            <a:rect l="l" t="t" r="r" b="b"/>
            <a:pathLst>
              <a:path w="3114675" h="1409700">
                <a:moveTo>
                  <a:pt x="0" y="1343024"/>
                </a:moveTo>
                <a:lnTo>
                  <a:pt x="0" y="66674"/>
                </a:lnTo>
                <a:lnTo>
                  <a:pt x="0" y="62297"/>
                </a:lnTo>
                <a:lnTo>
                  <a:pt x="426" y="57960"/>
                </a:lnTo>
                <a:lnTo>
                  <a:pt x="1280" y="53667"/>
                </a:lnTo>
                <a:lnTo>
                  <a:pt x="2134" y="49373"/>
                </a:lnTo>
                <a:lnTo>
                  <a:pt x="3399" y="45204"/>
                </a:lnTo>
                <a:lnTo>
                  <a:pt x="19528" y="19528"/>
                </a:lnTo>
                <a:lnTo>
                  <a:pt x="22623" y="16432"/>
                </a:lnTo>
                <a:lnTo>
                  <a:pt x="41159" y="5075"/>
                </a:lnTo>
                <a:lnTo>
                  <a:pt x="45203" y="3399"/>
                </a:lnTo>
                <a:lnTo>
                  <a:pt x="49373" y="2134"/>
                </a:lnTo>
                <a:lnTo>
                  <a:pt x="53667" y="1281"/>
                </a:lnTo>
                <a:lnTo>
                  <a:pt x="57960" y="427"/>
                </a:lnTo>
                <a:lnTo>
                  <a:pt x="62297" y="0"/>
                </a:lnTo>
                <a:lnTo>
                  <a:pt x="66675" y="0"/>
                </a:lnTo>
                <a:lnTo>
                  <a:pt x="3060442" y="0"/>
                </a:lnTo>
                <a:lnTo>
                  <a:pt x="3064002" y="0"/>
                </a:lnTo>
                <a:lnTo>
                  <a:pt x="3067529" y="347"/>
                </a:lnTo>
                <a:lnTo>
                  <a:pt x="3090571" y="9139"/>
                </a:lnTo>
                <a:lnTo>
                  <a:pt x="3093532" y="11117"/>
                </a:lnTo>
                <a:lnTo>
                  <a:pt x="3113632" y="43652"/>
                </a:lnTo>
                <a:lnTo>
                  <a:pt x="3114327" y="47145"/>
                </a:lnTo>
                <a:lnTo>
                  <a:pt x="3114674" y="50671"/>
                </a:lnTo>
                <a:lnTo>
                  <a:pt x="3114675" y="54233"/>
                </a:lnTo>
                <a:lnTo>
                  <a:pt x="3114675" y="1355466"/>
                </a:lnTo>
                <a:lnTo>
                  <a:pt x="3114674" y="1359027"/>
                </a:lnTo>
                <a:lnTo>
                  <a:pt x="3114327" y="1362554"/>
                </a:lnTo>
                <a:lnTo>
                  <a:pt x="3113632" y="1366046"/>
                </a:lnTo>
                <a:lnTo>
                  <a:pt x="3112937" y="1369538"/>
                </a:lnTo>
                <a:lnTo>
                  <a:pt x="3105534" y="1385596"/>
                </a:lnTo>
                <a:lnTo>
                  <a:pt x="3103555" y="1388557"/>
                </a:lnTo>
                <a:lnTo>
                  <a:pt x="3090570" y="1400559"/>
                </a:lnTo>
                <a:lnTo>
                  <a:pt x="3087609" y="1402537"/>
                </a:lnTo>
                <a:lnTo>
                  <a:pt x="3084484" y="1404208"/>
                </a:lnTo>
                <a:lnTo>
                  <a:pt x="3081194" y="1405570"/>
                </a:lnTo>
                <a:lnTo>
                  <a:pt x="3077904" y="1406933"/>
                </a:lnTo>
                <a:lnTo>
                  <a:pt x="3060442" y="1409699"/>
                </a:lnTo>
                <a:lnTo>
                  <a:pt x="66675" y="1409699"/>
                </a:lnTo>
                <a:lnTo>
                  <a:pt x="62297" y="1409699"/>
                </a:lnTo>
                <a:lnTo>
                  <a:pt x="57960" y="1409272"/>
                </a:lnTo>
                <a:lnTo>
                  <a:pt x="53667" y="1408418"/>
                </a:lnTo>
                <a:lnTo>
                  <a:pt x="49373" y="1407564"/>
                </a:lnTo>
                <a:lnTo>
                  <a:pt x="45203" y="1406298"/>
                </a:lnTo>
                <a:lnTo>
                  <a:pt x="41159" y="1404623"/>
                </a:lnTo>
                <a:lnTo>
                  <a:pt x="37114" y="1402948"/>
                </a:lnTo>
                <a:lnTo>
                  <a:pt x="33271" y="1400894"/>
                </a:lnTo>
                <a:lnTo>
                  <a:pt x="29631" y="1398462"/>
                </a:lnTo>
                <a:lnTo>
                  <a:pt x="25991" y="1396030"/>
                </a:lnTo>
                <a:lnTo>
                  <a:pt x="3399" y="1364494"/>
                </a:lnTo>
                <a:lnTo>
                  <a:pt x="1281" y="1356031"/>
                </a:lnTo>
                <a:lnTo>
                  <a:pt x="426" y="1351738"/>
                </a:lnTo>
                <a:lnTo>
                  <a:pt x="0" y="1347402"/>
                </a:lnTo>
                <a:lnTo>
                  <a:pt x="0" y="1343024"/>
                </a:lnTo>
                <a:close/>
              </a:path>
            </a:pathLst>
          </a:custGeom>
          <a:ln w="19049">
            <a:solidFill>
              <a:srgbClr val="DEB8D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7677148" y="3381374"/>
            <a:ext cx="3114675" cy="1409700"/>
          </a:xfrm>
          <a:custGeom>
            <a:avLst/>
            <a:gdLst/>
            <a:ahLst/>
            <a:cxnLst/>
            <a:rect l="l" t="t" r="r" b="b"/>
            <a:pathLst>
              <a:path w="3114675" h="1409700">
                <a:moveTo>
                  <a:pt x="0" y="1343024"/>
                </a:moveTo>
                <a:lnTo>
                  <a:pt x="0" y="66674"/>
                </a:lnTo>
                <a:lnTo>
                  <a:pt x="0" y="62297"/>
                </a:lnTo>
                <a:lnTo>
                  <a:pt x="426" y="57960"/>
                </a:lnTo>
                <a:lnTo>
                  <a:pt x="1280" y="53667"/>
                </a:lnTo>
                <a:lnTo>
                  <a:pt x="2134" y="49373"/>
                </a:lnTo>
                <a:lnTo>
                  <a:pt x="3398" y="45204"/>
                </a:lnTo>
                <a:lnTo>
                  <a:pt x="5074" y="41159"/>
                </a:lnTo>
                <a:lnTo>
                  <a:pt x="6750" y="37114"/>
                </a:lnTo>
                <a:lnTo>
                  <a:pt x="8804" y="33272"/>
                </a:lnTo>
                <a:lnTo>
                  <a:pt x="11236" y="29631"/>
                </a:lnTo>
                <a:lnTo>
                  <a:pt x="13668" y="25991"/>
                </a:lnTo>
                <a:lnTo>
                  <a:pt x="16432" y="22623"/>
                </a:lnTo>
                <a:lnTo>
                  <a:pt x="19528" y="19528"/>
                </a:lnTo>
                <a:lnTo>
                  <a:pt x="22624" y="16432"/>
                </a:lnTo>
                <a:lnTo>
                  <a:pt x="25991" y="13668"/>
                </a:lnTo>
                <a:lnTo>
                  <a:pt x="29631" y="11236"/>
                </a:lnTo>
                <a:lnTo>
                  <a:pt x="33271" y="8804"/>
                </a:lnTo>
                <a:lnTo>
                  <a:pt x="37113" y="6750"/>
                </a:lnTo>
                <a:lnTo>
                  <a:pt x="41158" y="5075"/>
                </a:lnTo>
                <a:lnTo>
                  <a:pt x="45203" y="3399"/>
                </a:lnTo>
                <a:lnTo>
                  <a:pt x="49372" y="2134"/>
                </a:lnTo>
                <a:lnTo>
                  <a:pt x="53667" y="1281"/>
                </a:lnTo>
                <a:lnTo>
                  <a:pt x="57960" y="427"/>
                </a:lnTo>
                <a:lnTo>
                  <a:pt x="62297" y="0"/>
                </a:lnTo>
                <a:lnTo>
                  <a:pt x="66675" y="0"/>
                </a:lnTo>
                <a:lnTo>
                  <a:pt x="3060442" y="0"/>
                </a:lnTo>
                <a:lnTo>
                  <a:pt x="3064004" y="0"/>
                </a:lnTo>
                <a:lnTo>
                  <a:pt x="3067530" y="347"/>
                </a:lnTo>
                <a:lnTo>
                  <a:pt x="3101308" y="18402"/>
                </a:lnTo>
                <a:lnTo>
                  <a:pt x="3113631" y="43652"/>
                </a:lnTo>
                <a:lnTo>
                  <a:pt x="3114326" y="47145"/>
                </a:lnTo>
                <a:lnTo>
                  <a:pt x="3114674" y="50671"/>
                </a:lnTo>
                <a:lnTo>
                  <a:pt x="3114675" y="54233"/>
                </a:lnTo>
                <a:lnTo>
                  <a:pt x="3114675" y="1355466"/>
                </a:lnTo>
                <a:lnTo>
                  <a:pt x="3114674" y="1359027"/>
                </a:lnTo>
                <a:lnTo>
                  <a:pt x="3114326" y="1362554"/>
                </a:lnTo>
                <a:lnTo>
                  <a:pt x="3113631" y="1366046"/>
                </a:lnTo>
                <a:lnTo>
                  <a:pt x="3112937" y="1369538"/>
                </a:lnTo>
                <a:lnTo>
                  <a:pt x="3105533" y="1385596"/>
                </a:lnTo>
                <a:lnTo>
                  <a:pt x="3103556" y="1388557"/>
                </a:lnTo>
                <a:lnTo>
                  <a:pt x="3071022" y="1408657"/>
                </a:lnTo>
                <a:lnTo>
                  <a:pt x="3060442" y="1409699"/>
                </a:lnTo>
                <a:lnTo>
                  <a:pt x="66675" y="1409699"/>
                </a:lnTo>
                <a:lnTo>
                  <a:pt x="62297" y="1409699"/>
                </a:lnTo>
                <a:lnTo>
                  <a:pt x="57960" y="1409272"/>
                </a:lnTo>
                <a:lnTo>
                  <a:pt x="53667" y="1408418"/>
                </a:lnTo>
                <a:lnTo>
                  <a:pt x="49372" y="1407564"/>
                </a:lnTo>
                <a:lnTo>
                  <a:pt x="29631" y="1398462"/>
                </a:lnTo>
                <a:lnTo>
                  <a:pt x="25992" y="1396030"/>
                </a:lnTo>
                <a:lnTo>
                  <a:pt x="5074" y="1368539"/>
                </a:lnTo>
                <a:lnTo>
                  <a:pt x="3398" y="1364494"/>
                </a:lnTo>
                <a:lnTo>
                  <a:pt x="2134" y="1360325"/>
                </a:lnTo>
                <a:lnTo>
                  <a:pt x="1280" y="1356031"/>
                </a:lnTo>
                <a:lnTo>
                  <a:pt x="426" y="1351738"/>
                </a:lnTo>
                <a:lnTo>
                  <a:pt x="0" y="1347402"/>
                </a:lnTo>
                <a:lnTo>
                  <a:pt x="0" y="1343024"/>
                </a:lnTo>
                <a:close/>
              </a:path>
            </a:pathLst>
          </a:custGeom>
          <a:ln w="19049">
            <a:solidFill>
              <a:srgbClr val="DEB8D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514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05"/>
              </a:spcBef>
            </a:pPr>
            <a:r>
              <a:rPr dirty="0"/>
              <a:t>পৃে</a:t>
            </a:r>
            <a:r>
              <a:rPr dirty="0" sz="2000" spc="365"/>
              <a:t> </a:t>
            </a:r>
            <a:r>
              <a:rPr dirty="0" spc="120"/>
              <a:t>র</a:t>
            </a:r>
            <a:r>
              <a:rPr dirty="0" spc="-180"/>
              <a:t> </a:t>
            </a:r>
            <a:r>
              <a:rPr dirty="0" spc="-10"/>
              <a:t>অসমতা</a:t>
            </a:r>
            <a:endParaRPr sz="2000"/>
          </a:p>
          <a:p>
            <a:pPr marL="12700">
              <a:lnSpc>
                <a:spcPct val="100000"/>
              </a:lnSpc>
              <a:spcBef>
                <a:spcPts val="1785"/>
              </a:spcBef>
            </a:pPr>
            <a:r>
              <a:rPr dirty="0" sz="1400" spc="-95">
                <a:solidFill>
                  <a:srgbClr val="422337"/>
                </a:solidFill>
                <a:latin typeface="Nirmala UI Semilight"/>
                <a:cs typeface="Nirmala UI Semilight"/>
              </a:rPr>
              <a:t>পৃষ্ঠগুিল</a:t>
            </a:r>
            <a:r>
              <a:rPr dirty="0" sz="1400" spc="-9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10">
                <a:solidFill>
                  <a:srgbClr val="422337"/>
                </a:solidFill>
                <a:latin typeface="Nirmala UI Semilight"/>
                <a:cs typeface="Nirmala UI Semilight"/>
              </a:rPr>
              <a:t>মসৃণ</a:t>
            </a:r>
            <a:r>
              <a:rPr dirty="0" sz="1400" spc="-8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cদখােলও</a:t>
            </a:r>
            <a:r>
              <a:rPr dirty="0" sz="1400" spc="-8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95">
                <a:solidFill>
                  <a:srgbClr val="422337"/>
                </a:solidFill>
                <a:latin typeface="Nirmala UI Semilight"/>
                <a:cs typeface="Nirmala UI Semilight"/>
              </a:rPr>
              <a:t>অণুবীক্ষণ</a:t>
            </a:r>
            <a:r>
              <a:rPr dirty="0" sz="1400" spc="-8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195">
                <a:solidFill>
                  <a:srgbClr val="422337"/>
                </a:solidFill>
                <a:latin typeface="Nirmala UI Semilight"/>
                <a:cs typeface="Nirmala UI Semilight"/>
              </a:rPr>
              <a:t>যে]</a:t>
            </a:r>
            <a:r>
              <a:rPr dirty="0" sz="1400" spc="-8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55">
                <a:solidFill>
                  <a:srgbClr val="422337"/>
                </a:solidFill>
                <a:latin typeface="Nirmala UI Semilight"/>
                <a:cs typeface="Nirmala UI Semilight"/>
              </a:rPr>
              <a:t>অসংখJ</a:t>
            </a:r>
            <a:r>
              <a:rPr dirty="0" sz="1400" spc="-9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10">
                <a:solidFill>
                  <a:srgbClr val="422337"/>
                </a:solidFill>
                <a:latin typeface="Nirmala UI Semilight"/>
                <a:cs typeface="Nirmala UI Semilight"/>
              </a:rPr>
              <a:t>cছাট</a:t>
            </a:r>
            <a:r>
              <a:rPr dirty="0" sz="1400" spc="-8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75">
                <a:solidFill>
                  <a:srgbClr val="422337"/>
                </a:solidFill>
                <a:latin typeface="Nirmala UI Semilight"/>
                <a:cs typeface="Nirmala UI Semilight"/>
              </a:rPr>
              <a:t>উ</a:t>
            </a:r>
            <a:r>
              <a:rPr dirty="0" sz="1400" spc="-38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125">
                <a:solidFill>
                  <a:srgbClr val="422337"/>
                </a:solidFill>
                <a:latin typeface="Nirmala UI Semilight"/>
                <a:cs typeface="Nirmala UI Semilight"/>
              </a:rPr>
              <a:t>চ</a:t>
            </a:r>
            <a:r>
              <a:rPr dirty="0" sz="1400" spc="-26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80">
                <a:solidFill>
                  <a:srgbClr val="422337"/>
                </a:solidFill>
                <a:latin typeface="Trebuchet MS"/>
                <a:cs typeface="Trebuchet MS"/>
              </a:rPr>
              <a:t>-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িনচ</a:t>
            </a:r>
            <a:r>
              <a:rPr dirty="0" sz="1400" spc="4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5">
                <a:solidFill>
                  <a:srgbClr val="422337"/>
                </a:solidFill>
                <a:latin typeface="Nirmala UI Semilight"/>
                <a:cs typeface="Nirmala UI Semilight"/>
              </a:rPr>
              <a:t>cদখা</a:t>
            </a:r>
            <a:r>
              <a:rPr dirty="0" sz="1400" spc="-8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0">
                <a:solidFill>
                  <a:srgbClr val="422337"/>
                </a:solidFill>
                <a:latin typeface="Nirmala UI Semilight"/>
                <a:cs typeface="Nirmala UI Semilight"/>
              </a:rPr>
              <a:t>যায়।</a:t>
            </a:r>
            <a:endParaRPr sz="1400">
              <a:latin typeface="Nirmala UI Semilight"/>
              <a:cs typeface="Nirmala UI Semilight"/>
            </a:endParaRPr>
          </a:p>
          <a:p>
            <a:pPr>
              <a:lnSpc>
                <a:spcPct val="100000"/>
              </a:lnSpc>
              <a:spcBef>
                <a:spcPts val="1405"/>
              </a:spcBef>
            </a:pPr>
            <a:endParaRPr sz="1400">
              <a:latin typeface="Nirmala UI Semilight"/>
              <a:cs typeface="Nirmala UI Semilight"/>
            </a:endParaRPr>
          </a:p>
          <a:p>
            <a:pPr marL="289560">
              <a:lnSpc>
                <a:spcPct val="100000"/>
              </a:lnSpc>
              <a:tabLst>
                <a:tab pos="3602990" algn="l"/>
              </a:tabLst>
            </a:pPr>
            <a:r>
              <a:rPr dirty="0" sz="2000" spc="-305">
                <a:solidFill>
                  <a:srgbClr val="422337"/>
                </a:solidFill>
              </a:rPr>
              <a:t>আটেক</a:t>
            </a:r>
            <a:r>
              <a:rPr dirty="0" sz="2000" spc="-295">
                <a:solidFill>
                  <a:srgbClr val="422337"/>
                </a:solidFill>
              </a:rPr>
              <a:t> </a:t>
            </a:r>
            <a:r>
              <a:rPr dirty="0" sz="2000" spc="-20">
                <a:solidFill>
                  <a:srgbClr val="422337"/>
                </a:solidFill>
              </a:rPr>
              <a:t>যাওয়া</a:t>
            </a:r>
            <a:r>
              <a:rPr dirty="0" sz="2000">
                <a:solidFill>
                  <a:srgbClr val="422337"/>
                </a:solidFill>
              </a:rPr>
              <a:t>	</a:t>
            </a:r>
            <a:r>
              <a:rPr dirty="0" sz="2000" spc="-195">
                <a:solidFill>
                  <a:srgbClr val="422337"/>
                </a:solidFill>
              </a:rPr>
              <a:t>চাপ</a:t>
            </a:r>
            <a:r>
              <a:rPr dirty="0" sz="2000" spc="-260">
                <a:solidFill>
                  <a:srgbClr val="422337"/>
                </a:solidFill>
              </a:rPr>
              <a:t> </a:t>
            </a:r>
            <a:r>
              <a:rPr dirty="0" sz="2000" spc="-195">
                <a:solidFill>
                  <a:srgbClr val="422337"/>
                </a:solidFill>
              </a:rPr>
              <a:t>বাড়েল</a:t>
            </a:r>
            <a:r>
              <a:rPr dirty="0" sz="2000" spc="-260">
                <a:solidFill>
                  <a:srgbClr val="422337"/>
                </a:solidFill>
              </a:rPr>
              <a:t> </a:t>
            </a:r>
            <a:r>
              <a:rPr dirty="0" sz="2000" spc="-250">
                <a:solidFill>
                  <a:srgbClr val="422337"/>
                </a:solidFill>
              </a:rPr>
              <a:t>ঘষ</a:t>
            </a:r>
            <a:r>
              <a:rPr dirty="0" sz="2000" spc="-550">
                <a:solidFill>
                  <a:srgbClr val="422337"/>
                </a:solidFill>
              </a:rPr>
              <a:t> </a:t>
            </a:r>
            <a:r>
              <a:rPr dirty="0" sz="2000" spc="-95">
                <a:solidFill>
                  <a:srgbClr val="422337"/>
                </a:solidFill>
              </a:rPr>
              <a:t>ণ</a:t>
            </a:r>
            <a:r>
              <a:rPr dirty="0" sz="2000" spc="-235">
                <a:solidFill>
                  <a:srgbClr val="422337"/>
                </a:solidFill>
              </a:rPr>
              <a:t> </a:t>
            </a:r>
            <a:r>
              <a:rPr dirty="0" sz="2000" spc="-20">
                <a:solidFill>
                  <a:srgbClr val="422337"/>
                </a:solidFill>
              </a:rPr>
              <a:t>বােড়</a:t>
            </a:r>
            <a:endParaRPr sz="2000"/>
          </a:p>
          <a:p>
            <a:pPr marL="289560" marR="5080">
              <a:lnSpc>
                <a:spcPct val="138400"/>
              </a:lnSpc>
              <a:spcBef>
                <a:spcPts val="1005"/>
              </a:spcBef>
              <a:tabLst>
                <a:tab pos="3602990" algn="l"/>
              </a:tabLst>
            </a:pP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অসমতাগুিল </a:t>
            </a:r>
            <a:r>
              <a:rPr dirty="0" sz="1400" spc="-60">
                <a:solidFill>
                  <a:srgbClr val="422337"/>
                </a:solidFill>
                <a:latin typeface="Nirmala UI Semilight"/>
                <a:cs typeface="Nirmala UI Semilight"/>
              </a:rPr>
              <a:t>পরস্পেরর</a:t>
            </a:r>
            <a:r>
              <a:rPr dirty="0" sz="1400" spc="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সােথ</a:t>
            </a:r>
            <a:r>
              <a:rPr dirty="0" sz="1400" spc="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0">
                <a:solidFill>
                  <a:srgbClr val="422337"/>
                </a:solidFill>
                <a:latin typeface="Nirmala UI Semilight"/>
                <a:cs typeface="Nirmala UI Semilight"/>
              </a:rPr>
              <a:t>আটেক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	</a:t>
            </a:r>
            <a:r>
              <a:rPr dirty="0" sz="1400" spc="-30">
                <a:solidFill>
                  <a:srgbClr val="422337"/>
                </a:solidFill>
                <a:latin typeface="Nirmala UI Semilight"/>
                <a:cs typeface="Nirmala UI Semilight"/>
              </a:rPr>
              <a:t>cবিশ</a:t>
            </a:r>
            <a:r>
              <a:rPr dirty="0" sz="1400" spc="-7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5">
                <a:solidFill>
                  <a:srgbClr val="422337"/>
                </a:solidFill>
                <a:latin typeface="Nirmala UI Semilight"/>
                <a:cs typeface="Nirmala UI Semilight"/>
              </a:rPr>
              <a:t>চােপ</a:t>
            </a:r>
            <a:r>
              <a:rPr dirty="0" sz="1400" spc="-7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30">
                <a:solidFill>
                  <a:srgbClr val="422337"/>
                </a:solidFill>
                <a:latin typeface="Nirmala UI Semilight"/>
                <a:cs typeface="Nirmala UI Semilight"/>
              </a:rPr>
              <a:t>cবিশ</a:t>
            </a:r>
            <a:r>
              <a:rPr dirty="0" sz="1400" spc="-7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30">
                <a:solidFill>
                  <a:srgbClr val="422337"/>
                </a:solidFill>
                <a:latin typeface="Nirmala UI Semilight"/>
                <a:cs typeface="Nirmala UI Semilight"/>
              </a:rPr>
              <a:t>অসমতা</a:t>
            </a:r>
            <a:r>
              <a:rPr dirty="0" sz="1400" spc="-7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10">
                <a:solidFill>
                  <a:srgbClr val="422337"/>
                </a:solidFill>
                <a:latin typeface="Nirmala UI Semilight"/>
                <a:cs typeface="Nirmala UI Semilight"/>
              </a:rPr>
              <a:t>আটকায় </a:t>
            </a:r>
            <a:r>
              <a:rPr dirty="0" sz="1400" spc="-80">
                <a:solidFill>
                  <a:srgbClr val="422337"/>
                </a:solidFill>
                <a:latin typeface="Nirmala UI Semilight"/>
                <a:cs typeface="Nirmala UI Semilight"/>
              </a:rPr>
              <a:t>ঘষ´ণ</a:t>
            </a:r>
            <a:r>
              <a:rPr dirty="0" sz="1400" spc="-7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60">
                <a:solidFill>
                  <a:srgbClr val="422337"/>
                </a:solidFill>
                <a:latin typeface="Nirmala UI Semilight"/>
                <a:cs typeface="Nirmala UI Semilight"/>
              </a:rPr>
              <a:t>3তির</a:t>
            </a:r>
            <a:r>
              <a:rPr dirty="0" sz="1400" spc="-7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5">
                <a:solidFill>
                  <a:srgbClr val="422337"/>
                </a:solidFill>
                <a:latin typeface="Nirmala UI Semilight"/>
                <a:cs typeface="Nirmala UI Semilight"/>
              </a:rPr>
              <a:t>কের</a:t>
            </a:r>
            <a:endParaRPr sz="1400">
              <a:latin typeface="Nirmala UI Semilight"/>
              <a:cs typeface="Nirmala UI Semilight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352924" y="3371849"/>
            <a:ext cx="76200" cy="1428750"/>
          </a:xfrm>
          <a:custGeom>
            <a:avLst/>
            <a:gdLst/>
            <a:ahLst/>
            <a:cxnLst/>
            <a:rect l="l" t="t" r="r" b="b"/>
            <a:pathLst>
              <a:path w="76200" h="1428750">
                <a:moveTo>
                  <a:pt x="76199" y="1428749"/>
                </a:moveTo>
                <a:lnTo>
                  <a:pt x="35490" y="1422293"/>
                </a:lnTo>
                <a:lnTo>
                  <a:pt x="6454" y="1393258"/>
                </a:lnTo>
                <a:lnTo>
                  <a:pt x="0" y="1369177"/>
                </a:lnTo>
                <a:lnTo>
                  <a:pt x="0" y="1364991"/>
                </a:lnTo>
                <a:lnTo>
                  <a:pt x="0" y="59571"/>
                </a:lnTo>
                <a:lnTo>
                  <a:pt x="15713" y="21634"/>
                </a:lnTo>
                <a:lnTo>
                  <a:pt x="55424" y="408"/>
                </a:lnTo>
                <a:lnTo>
                  <a:pt x="59571" y="0"/>
                </a:lnTo>
                <a:lnTo>
                  <a:pt x="76199" y="0"/>
                </a:lnTo>
                <a:lnTo>
                  <a:pt x="76199" y="1428749"/>
                </a:lnTo>
                <a:close/>
              </a:path>
            </a:pathLst>
          </a:custGeom>
          <a:solidFill>
            <a:srgbClr val="E750B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7667623" y="3371849"/>
            <a:ext cx="76200" cy="1428750"/>
          </a:xfrm>
          <a:custGeom>
            <a:avLst/>
            <a:gdLst/>
            <a:ahLst/>
            <a:cxnLst/>
            <a:rect l="l" t="t" r="r" b="b"/>
            <a:pathLst>
              <a:path w="76200" h="1428750">
                <a:moveTo>
                  <a:pt x="76200" y="1428749"/>
                </a:moveTo>
                <a:lnTo>
                  <a:pt x="35490" y="1422293"/>
                </a:lnTo>
                <a:lnTo>
                  <a:pt x="6454" y="1393258"/>
                </a:lnTo>
                <a:lnTo>
                  <a:pt x="0" y="1369177"/>
                </a:lnTo>
                <a:lnTo>
                  <a:pt x="0" y="1364991"/>
                </a:lnTo>
                <a:lnTo>
                  <a:pt x="0" y="59571"/>
                </a:lnTo>
                <a:lnTo>
                  <a:pt x="15714" y="21634"/>
                </a:lnTo>
                <a:lnTo>
                  <a:pt x="55425" y="408"/>
                </a:lnTo>
                <a:lnTo>
                  <a:pt x="59571" y="0"/>
                </a:lnTo>
                <a:lnTo>
                  <a:pt x="76200" y="0"/>
                </a:lnTo>
                <a:lnTo>
                  <a:pt x="76200" y="1428749"/>
                </a:lnTo>
                <a:close/>
              </a:path>
            </a:pathLst>
          </a:custGeom>
          <a:solidFill>
            <a:srgbClr val="E750B1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9" name="object 9">
            <a:hlinkClick r:id="rId3"/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580244" y="5926073"/>
            <a:ext cx="1754504" cy="4191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978614" y="0"/>
            <a:ext cx="4187190" cy="6439535"/>
            <a:chOff x="6978614" y="0"/>
            <a:chExt cx="4187190" cy="6439535"/>
          </a:xfrm>
        </p:grpSpPr>
        <p:sp>
          <p:nvSpPr>
            <p:cNvPr id="3" name="object 3"/>
            <p:cNvSpPr/>
            <p:nvPr/>
          </p:nvSpPr>
          <p:spPr>
            <a:xfrm>
              <a:off x="6978614" y="0"/>
              <a:ext cx="4187190" cy="6439535"/>
            </a:xfrm>
            <a:custGeom>
              <a:avLst/>
              <a:gdLst/>
              <a:ahLst/>
              <a:cxnLst/>
              <a:rect l="l" t="t" r="r" b="b"/>
              <a:pathLst>
                <a:path w="4187190" h="6439535">
                  <a:moveTo>
                    <a:pt x="4187168" y="6438934"/>
                  </a:moveTo>
                  <a:lnTo>
                    <a:pt x="0" y="6438934"/>
                  </a:lnTo>
                  <a:lnTo>
                    <a:pt x="0" y="0"/>
                  </a:lnTo>
                  <a:lnTo>
                    <a:pt x="4187168" y="0"/>
                  </a:lnTo>
                  <a:lnTo>
                    <a:pt x="4187168" y="6438934"/>
                  </a:lnTo>
                  <a:close/>
                </a:path>
              </a:pathLst>
            </a:custGeom>
            <a:solidFill>
              <a:srgbClr val="F9D1E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71662" y="548984"/>
              <a:ext cx="4001071" cy="5340966"/>
            </a:xfrm>
            <a:prstGeom prst="rect">
              <a:avLst/>
            </a:prstGeom>
          </p:spPr>
        </p:pic>
        <p:pic>
          <p:nvPicPr>
            <p:cNvPr id="5" name="object 5">
              <a:hlinkClick r:id="rId3"/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58787" y="5937963"/>
              <a:ext cx="1713947" cy="409412"/>
            </a:xfrm>
            <a:prstGeom prst="rect">
              <a:avLst/>
            </a:prstGeom>
          </p:spPr>
        </p:pic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3850" spc="85"/>
              <a:t> </a:t>
            </a:r>
            <a:r>
              <a:rPr dirty="0" sz="3900" spc="-450"/>
              <a:t>দনি</a:t>
            </a:r>
            <a:r>
              <a:rPr dirty="0" sz="3850" spc="430"/>
              <a:t>  </a:t>
            </a:r>
            <a:r>
              <a:rPr dirty="0" sz="3900" spc="-405"/>
              <a:t>ন</a:t>
            </a:r>
            <a:r>
              <a:rPr dirty="0" sz="3900" spc="-520"/>
              <a:t> </a:t>
            </a:r>
            <a:r>
              <a:rPr dirty="0" sz="3900" spc="-430"/>
              <a:t>জীবেন</a:t>
            </a:r>
            <a:r>
              <a:rPr dirty="0" sz="3900" spc="-509"/>
              <a:t> </a:t>
            </a:r>
            <a:r>
              <a:rPr dirty="0" sz="3900" spc="-480"/>
              <a:t>ঘষ</a:t>
            </a:r>
            <a:r>
              <a:rPr dirty="0" sz="3900" spc="-1065"/>
              <a:t> </a:t>
            </a:r>
            <a:r>
              <a:rPr dirty="0" sz="3900" spc="-50"/>
              <a:t>ণ</a:t>
            </a:r>
            <a:endParaRPr sz="3900"/>
          </a:p>
        </p:txBody>
      </p: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08658" y="1274213"/>
            <a:ext cx="274188" cy="464590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610141" y="1889120"/>
            <a:ext cx="3437254" cy="6718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950" spc="-170">
                <a:solidFill>
                  <a:srgbClr val="422337"/>
                </a:solidFill>
                <a:latin typeface="Nirmala UI"/>
                <a:cs typeface="Nirmala UI"/>
              </a:rPr>
              <a:t>হঁাটা</a:t>
            </a:r>
            <a:r>
              <a:rPr dirty="0" sz="1950" spc="-204">
                <a:solidFill>
                  <a:srgbClr val="422337"/>
                </a:solidFill>
                <a:latin typeface="Nirmala UI"/>
                <a:cs typeface="Nirmala UI"/>
              </a:rPr>
              <a:t> </a:t>
            </a:r>
            <a:r>
              <a:rPr dirty="0" sz="1950">
                <a:solidFill>
                  <a:srgbClr val="422337"/>
                </a:solidFill>
                <a:latin typeface="Nirmala UI"/>
                <a:cs typeface="Nirmala UI"/>
              </a:rPr>
              <a:t>ও</a:t>
            </a:r>
            <a:r>
              <a:rPr dirty="0" sz="1600" spc="415">
                <a:solidFill>
                  <a:srgbClr val="422337"/>
                </a:solidFill>
                <a:latin typeface="Nirmala UI"/>
                <a:cs typeface="Nirmala UI"/>
              </a:rPr>
              <a:t> </a:t>
            </a:r>
            <a:r>
              <a:rPr dirty="0" sz="1950" spc="-50">
                <a:solidFill>
                  <a:srgbClr val="422337"/>
                </a:solidFill>
                <a:latin typeface="Nirmala UI"/>
                <a:cs typeface="Nirmala UI"/>
              </a:rPr>
              <a:t>দৗড়ােনা</a:t>
            </a:r>
            <a:endParaRPr sz="1950">
              <a:latin typeface="Nirmala UI"/>
              <a:cs typeface="Nirmala UI"/>
            </a:endParaRPr>
          </a:p>
          <a:p>
            <a:pPr marL="12700">
              <a:lnSpc>
                <a:spcPct val="100000"/>
              </a:lnSpc>
              <a:spcBef>
                <a:spcPts val="1065"/>
              </a:spcBef>
            </a:pPr>
            <a:r>
              <a:rPr dirty="0" sz="1400" spc="-25">
                <a:solidFill>
                  <a:srgbClr val="422337"/>
                </a:solidFill>
                <a:latin typeface="Nirmala UI Semilight"/>
                <a:cs typeface="Nirmala UI Semilight"/>
              </a:rPr>
              <a:t>পােয়র</a:t>
            </a:r>
            <a:r>
              <a:rPr dirty="0" sz="1400" spc="-8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তলা</a:t>
            </a:r>
            <a:r>
              <a:rPr dirty="0" sz="1400" spc="-8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75">
                <a:solidFill>
                  <a:srgbClr val="422337"/>
                </a:solidFill>
                <a:latin typeface="Nirmala UI Semilight"/>
                <a:cs typeface="Nirmala UI Semilight"/>
              </a:rPr>
              <a:t>ও</a:t>
            </a:r>
            <a:r>
              <a:rPr dirty="0" sz="1400" spc="-8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85">
                <a:solidFill>
                  <a:srgbClr val="422337"/>
                </a:solidFill>
                <a:latin typeface="Nirmala UI Semilight"/>
                <a:cs typeface="Nirmala UI Semilight"/>
              </a:rPr>
              <a:t>মাPর</a:t>
            </a:r>
            <a:r>
              <a:rPr dirty="0" sz="1400" spc="-8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85">
                <a:solidFill>
                  <a:srgbClr val="422337"/>
                </a:solidFill>
                <a:latin typeface="Nirmala UI Semilight"/>
                <a:cs typeface="Nirmala UI Semilight"/>
              </a:rPr>
              <a:t>ঘষ´েণই</a:t>
            </a:r>
            <a:r>
              <a:rPr dirty="0" sz="1400" spc="-8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10">
                <a:solidFill>
                  <a:srgbClr val="422337"/>
                </a:solidFill>
                <a:latin typeface="Nirmala UI Semilight"/>
                <a:cs typeface="Nirmala UI Semilight"/>
              </a:rPr>
              <a:t>আমরা</a:t>
            </a:r>
            <a:r>
              <a:rPr dirty="0" sz="1400" spc="-8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45">
                <a:solidFill>
                  <a:srgbClr val="422337"/>
                </a:solidFill>
                <a:latin typeface="Nirmala UI Semilight"/>
                <a:cs typeface="Nirmala UI Semilight"/>
              </a:rPr>
              <a:t>সামেন</a:t>
            </a:r>
            <a:r>
              <a:rPr dirty="0" sz="1400" spc="-7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10">
                <a:solidFill>
                  <a:srgbClr val="422337"/>
                </a:solidFill>
                <a:latin typeface="Nirmala UI Semilight"/>
                <a:cs typeface="Nirmala UI Semilight"/>
              </a:rPr>
              <a:t>এেগাই</a:t>
            </a:r>
            <a:endParaRPr sz="1400">
              <a:latin typeface="Nirmala UI Semilight"/>
              <a:cs typeface="Nirmala UI Semilight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613549" y="3068506"/>
            <a:ext cx="464820" cy="226060"/>
            <a:chOff x="613549" y="3068506"/>
            <a:chExt cx="464820" cy="226060"/>
          </a:xfrm>
        </p:grpSpPr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23124" y="3068536"/>
              <a:ext cx="129421" cy="87122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930237" y="3161562"/>
              <a:ext cx="138430" cy="123189"/>
            </a:xfrm>
            <a:custGeom>
              <a:avLst/>
              <a:gdLst/>
              <a:ahLst/>
              <a:cxnLst/>
              <a:rect l="l" t="t" r="r" b="b"/>
              <a:pathLst>
                <a:path w="138430" h="123189">
                  <a:moveTo>
                    <a:pt x="108890" y="0"/>
                  </a:moveTo>
                  <a:lnTo>
                    <a:pt x="136640" y="31246"/>
                  </a:lnTo>
                  <a:lnTo>
                    <a:pt x="138066" y="53248"/>
                  </a:lnTo>
                  <a:lnTo>
                    <a:pt x="137899" y="60917"/>
                  </a:lnTo>
                  <a:lnTo>
                    <a:pt x="137501" y="65643"/>
                  </a:lnTo>
                  <a:lnTo>
                    <a:pt x="136878" y="68912"/>
                  </a:lnTo>
                </a:path>
                <a:path w="138430" h="123189">
                  <a:moveTo>
                    <a:pt x="89581" y="83813"/>
                  </a:moveTo>
                  <a:lnTo>
                    <a:pt x="89929" y="80681"/>
                  </a:lnTo>
                  <a:lnTo>
                    <a:pt x="89947" y="77547"/>
                  </a:lnTo>
                  <a:lnTo>
                    <a:pt x="89635" y="74411"/>
                  </a:lnTo>
                  <a:lnTo>
                    <a:pt x="89322" y="71275"/>
                  </a:lnTo>
                  <a:lnTo>
                    <a:pt x="88687" y="68206"/>
                  </a:lnTo>
                  <a:lnTo>
                    <a:pt x="87728" y="65204"/>
                  </a:lnTo>
                  <a:lnTo>
                    <a:pt x="86770" y="62201"/>
                  </a:lnTo>
                  <a:lnTo>
                    <a:pt x="63365" y="37914"/>
                  </a:lnTo>
                  <a:lnTo>
                    <a:pt x="60490" y="36623"/>
                  </a:lnTo>
                  <a:lnTo>
                    <a:pt x="57512" y="35645"/>
                  </a:lnTo>
                  <a:lnTo>
                    <a:pt x="54432" y="34981"/>
                  </a:lnTo>
                  <a:lnTo>
                    <a:pt x="51351" y="34316"/>
                  </a:lnTo>
                  <a:lnTo>
                    <a:pt x="48235" y="33980"/>
                  </a:lnTo>
                  <a:lnTo>
                    <a:pt x="45083" y="33972"/>
                  </a:lnTo>
                  <a:lnTo>
                    <a:pt x="41932" y="33964"/>
                  </a:lnTo>
                  <a:lnTo>
                    <a:pt x="38814" y="34285"/>
                  </a:lnTo>
                  <a:lnTo>
                    <a:pt x="35730" y="34933"/>
                  </a:lnTo>
                  <a:lnTo>
                    <a:pt x="32646" y="35582"/>
                  </a:lnTo>
                  <a:lnTo>
                    <a:pt x="6107" y="56398"/>
                  </a:lnTo>
                  <a:lnTo>
                    <a:pt x="4530" y="59127"/>
                  </a:lnTo>
                  <a:lnTo>
                    <a:pt x="3255" y="61990"/>
                  </a:lnTo>
                  <a:lnTo>
                    <a:pt x="2281" y="64987"/>
                  </a:lnTo>
                  <a:lnTo>
                    <a:pt x="1307" y="67984"/>
                  </a:lnTo>
                  <a:lnTo>
                    <a:pt x="656" y="71050"/>
                  </a:lnTo>
                  <a:lnTo>
                    <a:pt x="328" y="74185"/>
                  </a:lnTo>
                  <a:lnTo>
                    <a:pt x="0" y="77319"/>
                  </a:lnTo>
                  <a:lnTo>
                    <a:pt x="1" y="80453"/>
                  </a:lnTo>
                  <a:lnTo>
                    <a:pt x="334" y="83587"/>
                  </a:lnTo>
                </a:path>
                <a:path w="138430" h="123189">
                  <a:moveTo>
                    <a:pt x="89378" y="83782"/>
                  </a:moveTo>
                  <a:lnTo>
                    <a:pt x="88685" y="89187"/>
                  </a:lnTo>
                  <a:lnTo>
                    <a:pt x="87058" y="94296"/>
                  </a:lnTo>
                  <a:lnTo>
                    <a:pt x="84497" y="99107"/>
                  </a:lnTo>
                  <a:lnTo>
                    <a:pt x="81937" y="103918"/>
                  </a:lnTo>
                  <a:lnTo>
                    <a:pt x="78609" y="108120"/>
                  </a:lnTo>
                  <a:lnTo>
                    <a:pt x="74513" y="111715"/>
                  </a:lnTo>
                  <a:lnTo>
                    <a:pt x="70416" y="115310"/>
                  </a:lnTo>
                  <a:lnTo>
                    <a:pt x="65817" y="118064"/>
                  </a:lnTo>
                  <a:lnTo>
                    <a:pt x="60714" y="119978"/>
                  </a:lnTo>
                  <a:lnTo>
                    <a:pt x="55611" y="121892"/>
                  </a:lnTo>
                  <a:lnTo>
                    <a:pt x="50335" y="122842"/>
                  </a:lnTo>
                  <a:lnTo>
                    <a:pt x="44885" y="122827"/>
                  </a:lnTo>
                  <a:lnTo>
                    <a:pt x="39435" y="122813"/>
                  </a:lnTo>
                  <a:lnTo>
                    <a:pt x="34164" y="121836"/>
                  </a:lnTo>
                  <a:lnTo>
                    <a:pt x="29072" y="119895"/>
                  </a:lnTo>
                  <a:lnTo>
                    <a:pt x="23979" y="117955"/>
                  </a:lnTo>
                  <a:lnTo>
                    <a:pt x="19394" y="115177"/>
                  </a:lnTo>
                  <a:lnTo>
                    <a:pt x="15317" y="111561"/>
                  </a:lnTo>
                  <a:lnTo>
                    <a:pt x="11239" y="107945"/>
                  </a:lnTo>
                  <a:lnTo>
                    <a:pt x="7933" y="103724"/>
                  </a:lnTo>
                  <a:lnTo>
                    <a:pt x="5398" y="98900"/>
                  </a:lnTo>
                  <a:lnTo>
                    <a:pt x="2862" y="94076"/>
                  </a:lnTo>
                  <a:lnTo>
                    <a:pt x="1262" y="88959"/>
                  </a:lnTo>
                  <a:lnTo>
                    <a:pt x="597" y="83550"/>
                  </a:lnTo>
                </a:path>
              </a:pathLst>
            </a:custGeom>
            <a:ln w="19746">
              <a:solidFill>
                <a:srgbClr val="E750B1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56193" y="3185699"/>
              <a:ext cx="109130" cy="108629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623422" y="3078379"/>
              <a:ext cx="443865" cy="167640"/>
            </a:xfrm>
            <a:custGeom>
              <a:avLst/>
              <a:gdLst/>
              <a:ahLst/>
              <a:cxnLst/>
              <a:rect l="l" t="t" r="r" b="b"/>
              <a:pathLst>
                <a:path w="443865" h="167639">
                  <a:moveTo>
                    <a:pt x="337084" y="73246"/>
                  </a:moveTo>
                  <a:lnTo>
                    <a:pt x="271377" y="18853"/>
                  </a:lnTo>
                </a:path>
                <a:path w="443865" h="167639">
                  <a:moveTo>
                    <a:pt x="337084" y="73246"/>
                  </a:moveTo>
                  <a:lnTo>
                    <a:pt x="87580" y="74948"/>
                  </a:lnTo>
                </a:path>
                <a:path w="443865" h="167639">
                  <a:moveTo>
                    <a:pt x="183308" y="74895"/>
                  </a:moveTo>
                  <a:lnTo>
                    <a:pt x="182986" y="33"/>
                  </a:lnTo>
                </a:path>
                <a:path w="443865" h="167639">
                  <a:moveTo>
                    <a:pt x="14533" y="164998"/>
                  </a:moveTo>
                  <a:lnTo>
                    <a:pt x="42709" y="166091"/>
                  </a:lnTo>
                </a:path>
                <a:path w="443865" h="167639">
                  <a:moveTo>
                    <a:pt x="14533" y="164998"/>
                  </a:moveTo>
                  <a:lnTo>
                    <a:pt x="0" y="148549"/>
                  </a:lnTo>
                  <a:lnTo>
                    <a:pt x="914" y="77853"/>
                  </a:lnTo>
                  <a:lnTo>
                    <a:pt x="7657" y="68660"/>
                  </a:lnTo>
                  <a:lnTo>
                    <a:pt x="9575" y="67406"/>
                  </a:lnTo>
                </a:path>
                <a:path w="443865" h="167639">
                  <a:moveTo>
                    <a:pt x="353986" y="73828"/>
                  </a:moveTo>
                  <a:lnTo>
                    <a:pt x="415705" y="83183"/>
                  </a:lnTo>
                </a:path>
                <a:path w="443865" h="167639">
                  <a:moveTo>
                    <a:pt x="443693" y="152095"/>
                  </a:moveTo>
                  <a:lnTo>
                    <a:pt x="428461" y="165967"/>
                  </a:lnTo>
                  <a:lnTo>
                    <a:pt x="396698" y="167030"/>
                  </a:lnTo>
                </a:path>
                <a:path w="443865" h="167639">
                  <a:moveTo>
                    <a:pt x="306881" y="166799"/>
                  </a:moveTo>
                  <a:lnTo>
                    <a:pt x="131749" y="166244"/>
                  </a:lnTo>
                </a:path>
                <a:path w="443865" h="167639">
                  <a:moveTo>
                    <a:pt x="219939" y="18"/>
                  </a:moveTo>
                  <a:lnTo>
                    <a:pt x="119250" y="29"/>
                  </a:lnTo>
                </a:path>
                <a:path w="443865" h="167639">
                  <a:moveTo>
                    <a:pt x="353986" y="73828"/>
                  </a:moveTo>
                  <a:lnTo>
                    <a:pt x="337084" y="73246"/>
                  </a:lnTo>
                </a:path>
                <a:path w="443865" h="167639">
                  <a:moveTo>
                    <a:pt x="271181" y="19058"/>
                  </a:moveTo>
                  <a:lnTo>
                    <a:pt x="233955" y="693"/>
                  </a:lnTo>
                  <a:lnTo>
                    <a:pt x="227001" y="0"/>
                  </a:lnTo>
                  <a:lnTo>
                    <a:pt x="219939" y="21"/>
                  </a:lnTo>
                </a:path>
              </a:pathLst>
            </a:custGeom>
            <a:ln w="19746">
              <a:solidFill>
                <a:srgbClr val="E750B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/>
          <p:cNvSpPr txBox="1"/>
          <p:nvPr/>
        </p:nvSpPr>
        <p:spPr>
          <a:xfrm>
            <a:off x="610141" y="3563988"/>
            <a:ext cx="2746375" cy="6718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950" spc="-170">
                <a:solidFill>
                  <a:srgbClr val="422337"/>
                </a:solidFill>
                <a:latin typeface="Nirmala UI"/>
                <a:cs typeface="Nirmala UI"/>
              </a:rPr>
              <a:t>গািড়</a:t>
            </a:r>
            <a:r>
              <a:rPr dirty="0" sz="1950" spc="-240">
                <a:solidFill>
                  <a:srgbClr val="422337"/>
                </a:solidFill>
                <a:latin typeface="Nirmala UI"/>
                <a:cs typeface="Nirmala UI"/>
              </a:rPr>
              <a:t> </a:t>
            </a:r>
            <a:r>
              <a:rPr dirty="0" sz="1950" spc="-25">
                <a:solidFill>
                  <a:srgbClr val="422337"/>
                </a:solidFill>
                <a:latin typeface="Nirmala UI"/>
                <a:cs typeface="Nirmala UI"/>
              </a:rPr>
              <a:t>চালােনা</a:t>
            </a:r>
            <a:endParaRPr sz="1950">
              <a:latin typeface="Nirmala UI"/>
              <a:cs typeface="Nirmala UI"/>
            </a:endParaRPr>
          </a:p>
          <a:p>
            <a:pPr marL="12700">
              <a:lnSpc>
                <a:spcPct val="100000"/>
              </a:lnSpc>
              <a:spcBef>
                <a:spcPts val="1065"/>
              </a:spcBef>
            </a:pP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টায়ার</a:t>
            </a:r>
            <a:r>
              <a:rPr dirty="0" sz="1400" spc="-9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75">
                <a:solidFill>
                  <a:srgbClr val="422337"/>
                </a:solidFill>
                <a:latin typeface="Nirmala UI Semilight"/>
                <a:cs typeface="Nirmala UI Semilight"/>
              </a:rPr>
              <a:t>ও</a:t>
            </a:r>
            <a:r>
              <a:rPr dirty="0" sz="1400" spc="-8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রা</a:t>
            </a:r>
            <a:r>
              <a:rPr dirty="0" sz="1400" spc="155">
                <a:solidFill>
                  <a:srgbClr val="422337"/>
                </a:solidFill>
                <a:latin typeface="Nirmala UI Semilight"/>
                <a:cs typeface="Nirmala UI Semilight"/>
              </a:rPr>
              <a:t> 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ার</a:t>
            </a:r>
            <a:r>
              <a:rPr dirty="0" sz="1400" spc="-8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90">
                <a:solidFill>
                  <a:srgbClr val="422337"/>
                </a:solidFill>
                <a:latin typeface="Nirmala UI Semilight"/>
                <a:cs typeface="Nirmala UI Semilight"/>
              </a:rPr>
              <a:t>ঘষ´েণ </a:t>
            </a:r>
            <a:r>
              <a:rPr dirty="0" sz="1400" spc="-30">
                <a:solidFill>
                  <a:srgbClr val="422337"/>
                </a:solidFill>
                <a:latin typeface="Nirmala UI Semilight"/>
                <a:cs typeface="Nirmala UI Semilight"/>
              </a:rPr>
              <a:t>গািড়</a:t>
            </a:r>
            <a:r>
              <a:rPr dirty="0" sz="1400" spc="-8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0">
                <a:solidFill>
                  <a:srgbClr val="422337"/>
                </a:solidFill>
                <a:latin typeface="Nirmala UI Semilight"/>
                <a:cs typeface="Nirmala UI Semilight"/>
              </a:rPr>
              <a:t>চেল</a:t>
            </a:r>
            <a:r>
              <a:rPr dirty="0" sz="1400" spc="-8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75">
                <a:solidFill>
                  <a:srgbClr val="422337"/>
                </a:solidFill>
                <a:latin typeface="Nirmala UI Semilight"/>
                <a:cs typeface="Nirmala UI Semilight"/>
              </a:rPr>
              <a:t>ও</a:t>
            </a:r>
            <a:r>
              <a:rPr dirty="0" sz="1400" spc="-8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0">
                <a:solidFill>
                  <a:srgbClr val="422337"/>
                </a:solidFill>
                <a:latin typeface="Nirmala UI Semilight"/>
                <a:cs typeface="Nirmala UI Semilight"/>
              </a:rPr>
              <a:t>থােম</a:t>
            </a:r>
            <a:endParaRPr sz="1400">
              <a:latin typeface="Nirmala UI Semilight"/>
              <a:cs typeface="Nirmala UI Semilight"/>
            </a:endParaRPr>
          </a:p>
        </p:txBody>
      </p:sp>
      <p:pic>
        <p:nvPicPr>
          <p:cNvPr id="15" name="object 15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13570" y="4625461"/>
            <a:ext cx="464591" cy="461564"/>
          </a:xfrm>
          <a:prstGeom prst="rect">
            <a:avLst/>
          </a:prstGeom>
        </p:spPr>
      </p:pic>
      <p:sp>
        <p:nvSpPr>
          <p:cNvPr id="16" name="object 16"/>
          <p:cNvSpPr txBox="1"/>
          <p:nvPr/>
        </p:nvSpPr>
        <p:spPr>
          <a:xfrm>
            <a:off x="610141" y="5248160"/>
            <a:ext cx="2768600" cy="6623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00" spc="125">
                <a:solidFill>
                  <a:srgbClr val="422337"/>
                </a:solidFill>
                <a:latin typeface="Nirmala UI"/>
                <a:cs typeface="Nirmala UI"/>
              </a:rPr>
              <a:t> </a:t>
            </a:r>
            <a:r>
              <a:rPr dirty="0" sz="1950" spc="-25">
                <a:solidFill>
                  <a:srgbClr val="422337"/>
                </a:solidFill>
                <a:latin typeface="Nirmala UI"/>
                <a:cs typeface="Nirmala UI"/>
              </a:rPr>
              <a:t>লখা</a:t>
            </a:r>
            <a:endParaRPr sz="1950">
              <a:latin typeface="Nirmala UI"/>
              <a:cs typeface="Nirmala UI"/>
            </a:endParaRPr>
          </a:p>
          <a:p>
            <a:pPr marL="12700">
              <a:lnSpc>
                <a:spcPct val="100000"/>
              </a:lnSpc>
              <a:spcBef>
                <a:spcPts val="990"/>
              </a:spcBef>
            </a:pPr>
            <a:r>
              <a:rPr dirty="0" sz="1400" spc="-40">
                <a:solidFill>
                  <a:srgbClr val="422337"/>
                </a:solidFill>
                <a:latin typeface="Nirmala UI Semilight"/>
                <a:cs typeface="Nirmala UI Semilight"/>
              </a:rPr>
              <a:t>কলম</a:t>
            </a:r>
            <a:r>
              <a:rPr dirty="0" sz="1400" spc="-8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75">
                <a:solidFill>
                  <a:srgbClr val="422337"/>
                </a:solidFill>
                <a:latin typeface="Nirmala UI Semilight"/>
                <a:cs typeface="Nirmala UI Semilight"/>
              </a:rPr>
              <a:t>ও</a:t>
            </a:r>
            <a:r>
              <a:rPr dirty="0" sz="1400" spc="-7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30">
                <a:solidFill>
                  <a:srgbClr val="422337"/>
                </a:solidFill>
                <a:latin typeface="Nirmala UI Semilight"/>
                <a:cs typeface="Nirmala UI Semilight"/>
              </a:rPr>
              <a:t>কাগেজর</a:t>
            </a:r>
            <a:r>
              <a:rPr dirty="0" sz="1400" spc="-8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90">
                <a:solidFill>
                  <a:srgbClr val="422337"/>
                </a:solidFill>
                <a:latin typeface="Nirmala UI Semilight"/>
                <a:cs typeface="Nirmala UI Semilight"/>
              </a:rPr>
              <a:t>ঘষ´েণ</a:t>
            </a:r>
            <a:r>
              <a:rPr dirty="0" sz="1400" spc="-7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15">
                <a:solidFill>
                  <a:srgbClr val="422337"/>
                </a:solidFill>
                <a:latin typeface="Nirmala UI Semilight"/>
                <a:cs typeface="Nirmala UI Semilight"/>
              </a:rPr>
              <a:t>অক্ষর</a:t>
            </a:r>
            <a:r>
              <a:rPr dirty="0" sz="1400" spc="-75">
                <a:solidFill>
                  <a:srgbClr val="422337"/>
                </a:solidFill>
                <a:latin typeface="Nirmala UI Semilight"/>
                <a:cs typeface="Nirmala UI Semilight"/>
              </a:rPr>
              <a:t> 3তির</a:t>
            </a:r>
            <a:r>
              <a:rPr dirty="0" sz="1400" spc="-8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5">
                <a:solidFill>
                  <a:srgbClr val="422337"/>
                </a:solidFill>
                <a:latin typeface="Nirmala UI Semilight"/>
                <a:cs typeface="Nirmala UI Semilight"/>
              </a:rPr>
              <a:t>হয়</a:t>
            </a:r>
            <a:endParaRPr sz="1400">
              <a:latin typeface="Nirmala UI Semilight"/>
              <a:cs typeface="Nirmala UI Semiligh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00022" rIns="0" bIns="0" rtlCol="0" vert="horz">
            <a:spAutoFit/>
          </a:bodyPr>
          <a:lstStyle/>
          <a:p>
            <a:pPr marL="27305">
              <a:lnSpc>
                <a:spcPct val="100000"/>
              </a:lnSpc>
              <a:spcBef>
                <a:spcPts val="110"/>
              </a:spcBef>
            </a:pPr>
            <a:r>
              <a:rPr dirty="0" sz="4000" spc="-480"/>
              <a:t>ঘষ</a:t>
            </a:r>
            <a:r>
              <a:rPr dirty="0" sz="4000" spc="-1100"/>
              <a:t> </a:t>
            </a:r>
            <a:r>
              <a:rPr dirty="0" sz="4000" spc="-160"/>
              <a:t>ণ</a:t>
            </a:r>
            <a:r>
              <a:rPr dirty="0" sz="4000" spc="-505"/>
              <a:t> </a:t>
            </a:r>
            <a:r>
              <a:rPr dirty="0" sz="4000" spc="-459"/>
              <a:t>কমােনার</a:t>
            </a:r>
            <a:r>
              <a:rPr dirty="0" sz="4000" spc="-515"/>
              <a:t> </a:t>
            </a:r>
            <a:r>
              <a:rPr dirty="0" sz="4000" spc="-480"/>
              <a:t>উপায়</a:t>
            </a:r>
            <a:endParaRPr sz="40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8175" y="1990724"/>
            <a:ext cx="3267074" cy="3267074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4352924" y="2495549"/>
            <a:ext cx="409575" cy="409575"/>
            <a:chOff x="4352924" y="2495549"/>
            <a:chExt cx="409575" cy="409575"/>
          </a:xfrm>
        </p:grpSpPr>
        <p:sp>
          <p:nvSpPr>
            <p:cNvPr id="5" name="object 5"/>
            <p:cNvSpPr/>
            <p:nvPr/>
          </p:nvSpPr>
          <p:spPr>
            <a:xfrm>
              <a:off x="4357686" y="2500312"/>
              <a:ext cx="400050" cy="400050"/>
            </a:xfrm>
            <a:custGeom>
              <a:avLst/>
              <a:gdLst/>
              <a:ahLst/>
              <a:cxnLst/>
              <a:rect l="l" t="t" r="r" b="b"/>
              <a:pathLst>
                <a:path w="400050" h="400050">
                  <a:moveTo>
                    <a:pt x="344928" y="400049"/>
                  </a:moveTo>
                  <a:lnTo>
                    <a:pt x="55121" y="400049"/>
                  </a:lnTo>
                  <a:lnTo>
                    <a:pt x="51285" y="399671"/>
                  </a:lnTo>
                  <a:lnTo>
                    <a:pt x="14539" y="380031"/>
                  </a:lnTo>
                  <a:lnTo>
                    <a:pt x="0" y="344928"/>
                  </a:lnTo>
                  <a:lnTo>
                    <a:pt x="0" y="341054"/>
                  </a:lnTo>
                  <a:lnTo>
                    <a:pt x="0" y="55121"/>
                  </a:lnTo>
                  <a:lnTo>
                    <a:pt x="20018" y="14539"/>
                  </a:lnTo>
                  <a:lnTo>
                    <a:pt x="55121" y="0"/>
                  </a:lnTo>
                  <a:lnTo>
                    <a:pt x="344928" y="0"/>
                  </a:lnTo>
                  <a:lnTo>
                    <a:pt x="385509" y="20017"/>
                  </a:lnTo>
                  <a:lnTo>
                    <a:pt x="400049" y="55121"/>
                  </a:lnTo>
                  <a:lnTo>
                    <a:pt x="400049" y="344928"/>
                  </a:lnTo>
                  <a:lnTo>
                    <a:pt x="380031" y="385509"/>
                  </a:lnTo>
                  <a:lnTo>
                    <a:pt x="348764" y="399671"/>
                  </a:lnTo>
                  <a:lnTo>
                    <a:pt x="344928" y="400049"/>
                  </a:lnTo>
                  <a:close/>
                </a:path>
              </a:pathLst>
            </a:custGeom>
            <a:solidFill>
              <a:srgbClr val="F9D1E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4357686" y="2500312"/>
              <a:ext cx="400050" cy="400050"/>
            </a:xfrm>
            <a:custGeom>
              <a:avLst/>
              <a:gdLst/>
              <a:ahLst/>
              <a:cxnLst/>
              <a:rect l="l" t="t" r="r" b="b"/>
              <a:pathLst>
                <a:path w="400050" h="400050">
                  <a:moveTo>
                    <a:pt x="0" y="341054"/>
                  </a:moveTo>
                  <a:lnTo>
                    <a:pt x="0" y="58995"/>
                  </a:lnTo>
                  <a:lnTo>
                    <a:pt x="0" y="55121"/>
                  </a:lnTo>
                  <a:lnTo>
                    <a:pt x="377" y="51284"/>
                  </a:lnTo>
                  <a:lnTo>
                    <a:pt x="1133" y="47485"/>
                  </a:lnTo>
                  <a:lnTo>
                    <a:pt x="1889" y="43686"/>
                  </a:lnTo>
                  <a:lnTo>
                    <a:pt x="3008" y="39997"/>
                  </a:lnTo>
                  <a:lnTo>
                    <a:pt x="4490" y="36418"/>
                  </a:lnTo>
                  <a:lnTo>
                    <a:pt x="5972" y="32839"/>
                  </a:lnTo>
                  <a:lnTo>
                    <a:pt x="7789" y="29440"/>
                  </a:lnTo>
                  <a:lnTo>
                    <a:pt x="9942" y="26219"/>
                  </a:lnTo>
                  <a:lnTo>
                    <a:pt x="12093" y="22998"/>
                  </a:lnTo>
                  <a:lnTo>
                    <a:pt x="14539" y="20018"/>
                  </a:lnTo>
                  <a:lnTo>
                    <a:pt x="17279" y="17279"/>
                  </a:lnTo>
                  <a:lnTo>
                    <a:pt x="20018" y="14540"/>
                  </a:lnTo>
                  <a:lnTo>
                    <a:pt x="22998" y="12094"/>
                  </a:lnTo>
                  <a:lnTo>
                    <a:pt x="26218" y="9942"/>
                  </a:lnTo>
                  <a:lnTo>
                    <a:pt x="29439" y="7789"/>
                  </a:lnTo>
                  <a:lnTo>
                    <a:pt x="32839" y="5972"/>
                  </a:lnTo>
                  <a:lnTo>
                    <a:pt x="36418" y="4490"/>
                  </a:lnTo>
                  <a:lnTo>
                    <a:pt x="39997" y="3008"/>
                  </a:lnTo>
                  <a:lnTo>
                    <a:pt x="43686" y="1889"/>
                  </a:lnTo>
                  <a:lnTo>
                    <a:pt x="47485" y="1133"/>
                  </a:lnTo>
                  <a:lnTo>
                    <a:pt x="51285" y="378"/>
                  </a:lnTo>
                  <a:lnTo>
                    <a:pt x="55121" y="0"/>
                  </a:lnTo>
                  <a:lnTo>
                    <a:pt x="58995" y="0"/>
                  </a:lnTo>
                  <a:lnTo>
                    <a:pt x="341054" y="0"/>
                  </a:lnTo>
                  <a:lnTo>
                    <a:pt x="344928" y="0"/>
                  </a:lnTo>
                  <a:lnTo>
                    <a:pt x="348764" y="378"/>
                  </a:lnTo>
                  <a:lnTo>
                    <a:pt x="352563" y="1133"/>
                  </a:lnTo>
                  <a:lnTo>
                    <a:pt x="356362" y="1889"/>
                  </a:lnTo>
                  <a:lnTo>
                    <a:pt x="360051" y="3008"/>
                  </a:lnTo>
                  <a:lnTo>
                    <a:pt x="363630" y="4490"/>
                  </a:lnTo>
                  <a:lnTo>
                    <a:pt x="367209" y="5972"/>
                  </a:lnTo>
                  <a:lnTo>
                    <a:pt x="395558" y="36418"/>
                  </a:lnTo>
                  <a:lnTo>
                    <a:pt x="400050" y="58995"/>
                  </a:lnTo>
                  <a:lnTo>
                    <a:pt x="400050" y="341054"/>
                  </a:lnTo>
                  <a:lnTo>
                    <a:pt x="395558" y="363630"/>
                  </a:lnTo>
                  <a:lnTo>
                    <a:pt x="394076" y="367209"/>
                  </a:lnTo>
                  <a:lnTo>
                    <a:pt x="392259" y="370609"/>
                  </a:lnTo>
                  <a:lnTo>
                    <a:pt x="390107" y="373830"/>
                  </a:lnTo>
                  <a:lnTo>
                    <a:pt x="387955" y="377051"/>
                  </a:lnTo>
                  <a:lnTo>
                    <a:pt x="373830" y="390107"/>
                  </a:lnTo>
                  <a:lnTo>
                    <a:pt x="370609" y="392259"/>
                  </a:lnTo>
                  <a:lnTo>
                    <a:pt x="367209" y="394076"/>
                  </a:lnTo>
                  <a:lnTo>
                    <a:pt x="363630" y="395558"/>
                  </a:lnTo>
                  <a:lnTo>
                    <a:pt x="360052" y="397041"/>
                  </a:lnTo>
                  <a:lnTo>
                    <a:pt x="356363" y="398160"/>
                  </a:lnTo>
                  <a:lnTo>
                    <a:pt x="352563" y="398916"/>
                  </a:lnTo>
                  <a:lnTo>
                    <a:pt x="348764" y="399672"/>
                  </a:lnTo>
                  <a:lnTo>
                    <a:pt x="344928" y="400049"/>
                  </a:lnTo>
                  <a:lnTo>
                    <a:pt x="341054" y="400049"/>
                  </a:lnTo>
                  <a:lnTo>
                    <a:pt x="58995" y="400049"/>
                  </a:lnTo>
                  <a:lnTo>
                    <a:pt x="55121" y="400049"/>
                  </a:lnTo>
                  <a:lnTo>
                    <a:pt x="51285" y="399672"/>
                  </a:lnTo>
                  <a:lnTo>
                    <a:pt x="47486" y="398916"/>
                  </a:lnTo>
                  <a:lnTo>
                    <a:pt x="43686" y="398160"/>
                  </a:lnTo>
                  <a:lnTo>
                    <a:pt x="39997" y="397041"/>
                  </a:lnTo>
                  <a:lnTo>
                    <a:pt x="36418" y="395558"/>
                  </a:lnTo>
                  <a:lnTo>
                    <a:pt x="32839" y="394076"/>
                  </a:lnTo>
                  <a:lnTo>
                    <a:pt x="29439" y="392259"/>
                  </a:lnTo>
                  <a:lnTo>
                    <a:pt x="26218" y="390107"/>
                  </a:lnTo>
                  <a:lnTo>
                    <a:pt x="22998" y="387955"/>
                  </a:lnTo>
                  <a:lnTo>
                    <a:pt x="20018" y="385509"/>
                  </a:lnTo>
                  <a:lnTo>
                    <a:pt x="17279" y="382770"/>
                  </a:lnTo>
                  <a:lnTo>
                    <a:pt x="14539" y="380031"/>
                  </a:lnTo>
                  <a:lnTo>
                    <a:pt x="12093" y="377051"/>
                  </a:lnTo>
                  <a:lnTo>
                    <a:pt x="9942" y="373830"/>
                  </a:lnTo>
                  <a:lnTo>
                    <a:pt x="7789" y="370609"/>
                  </a:lnTo>
                  <a:lnTo>
                    <a:pt x="5972" y="367209"/>
                  </a:lnTo>
                  <a:lnTo>
                    <a:pt x="4490" y="363630"/>
                  </a:lnTo>
                  <a:lnTo>
                    <a:pt x="3008" y="360052"/>
                  </a:lnTo>
                  <a:lnTo>
                    <a:pt x="1889" y="356363"/>
                  </a:lnTo>
                  <a:lnTo>
                    <a:pt x="1133" y="352563"/>
                  </a:lnTo>
                  <a:lnTo>
                    <a:pt x="377" y="348764"/>
                  </a:lnTo>
                  <a:lnTo>
                    <a:pt x="0" y="344928"/>
                  </a:lnTo>
                  <a:lnTo>
                    <a:pt x="0" y="341054"/>
                  </a:lnTo>
                  <a:close/>
                </a:path>
              </a:pathLst>
            </a:custGeom>
            <a:ln w="9524">
              <a:solidFill>
                <a:srgbClr val="DEB8D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4476551" y="2531665"/>
            <a:ext cx="170815" cy="33401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2000" spc="-150">
                <a:solidFill>
                  <a:srgbClr val="422337"/>
                </a:solidFill>
                <a:latin typeface="Arial Black"/>
                <a:cs typeface="Arial Black"/>
              </a:rPr>
              <a:t>1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936132" y="2486985"/>
            <a:ext cx="2265045" cy="105791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1600" spc="-300">
                <a:solidFill>
                  <a:srgbClr val="422337"/>
                </a:solidFill>
                <a:latin typeface="Nirmala UI"/>
                <a:cs typeface="Nirmala UI"/>
              </a:rPr>
              <a:t>C</a:t>
            </a:r>
            <a:r>
              <a:rPr dirty="0" sz="2050" spc="-300">
                <a:solidFill>
                  <a:srgbClr val="422337"/>
                </a:solidFill>
                <a:latin typeface="Nirmala UI"/>
                <a:cs typeface="Nirmala UI"/>
              </a:rPr>
              <a:t>তল</a:t>
            </a:r>
            <a:r>
              <a:rPr dirty="0" sz="2050" spc="-290">
                <a:solidFill>
                  <a:srgbClr val="422337"/>
                </a:solidFill>
                <a:latin typeface="Nirmala UI"/>
                <a:cs typeface="Nirmala UI"/>
              </a:rPr>
              <a:t> </a:t>
            </a:r>
            <a:r>
              <a:rPr dirty="0" sz="2050" spc="-114">
                <a:solidFill>
                  <a:srgbClr val="422337"/>
                </a:solidFill>
                <a:latin typeface="Nirmala UI"/>
                <a:cs typeface="Nirmala UI"/>
              </a:rPr>
              <a:t>বা</a:t>
            </a:r>
            <a:r>
              <a:rPr dirty="0" sz="2050" spc="-200">
                <a:solidFill>
                  <a:srgbClr val="422337"/>
                </a:solidFill>
                <a:latin typeface="Nirmala UI"/>
                <a:cs typeface="Nirmala UI"/>
              </a:rPr>
              <a:t> </a:t>
            </a:r>
            <a:r>
              <a:rPr dirty="0" sz="2050" spc="-25">
                <a:solidFill>
                  <a:srgbClr val="422337"/>
                </a:solidFill>
                <a:latin typeface="Nirmala UI"/>
                <a:cs typeface="Nirmala UI"/>
              </a:rPr>
              <a:t>িøজ</a:t>
            </a:r>
            <a:endParaRPr sz="2050">
              <a:latin typeface="Nirmala UI"/>
              <a:cs typeface="Nirmala UI"/>
            </a:endParaRPr>
          </a:p>
          <a:p>
            <a:pPr marL="12700" marR="5080">
              <a:lnSpc>
                <a:spcPct val="138400"/>
              </a:lnSpc>
              <a:spcBef>
                <a:spcPts val="994"/>
              </a:spcBef>
            </a:pPr>
            <a:r>
              <a:rPr dirty="0" sz="1400" spc="-25">
                <a:solidFill>
                  <a:srgbClr val="422337"/>
                </a:solidFill>
                <a:latin typeface="Nirmala UI Semilight"/>
                <a:cs typeface="Nirmala UI Semilight"/>
              </a:rPr>
              <a:t>পৃে&amp;র</a:t>
            </a:r>
            <a:r>
              <a:rPr dirty="0" sz="1400" spc="-10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মােঝ</a:t>
            </a:r>
            <a:r>
              <a:rPr dirty="0" sz="1400" spc="-8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10">
                <a:solidFill>
                  <a:srgbClr val="422337"/>
                </a:solidFill>
                <a:latin typeface="Nirmala UI Semilight"/>
                <a:cs typeface="Nirmala UI Semilight"/>
              </a:rPr>
              <a:t>মসৃণ</a:t>
            </a:r>
            <a:r>
              <a:rPr dirty="0" sz="1400" spc="-9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325">
                <a:solidFill>
                  <a:srgbClr val="422337"/>
                </a:solidFill>
                <a:latin typeface="Nirmala UI Semilight"/>
                <a:cs typeface="Nirmala UI Semilight"/>
              </a:rPr>
              <a:t>স্তর</a:t>
            </a:r>
            <a:r>
              <a:rPr dirty="0" sz="1400" spc="-8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60">
                <a:solidFill>
                  <a:srgbClr val="422337"/>
                </a:solidFill>
                <a:latin typeface="Nirmala UI Semilight"/>
                <a:cs typeface="Nirmala UI Semilight"/>
              </a:rPr>
              <a:t>3তির</a:t>
            </a:r>
            <a:r>
              <a:rPr dirty="0" sz="1400" spc="-8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5">
                <a:solidFill>
                  <a:srgbClr val="422337"/>
                </a:solidFill>
                <a:latin typeface="Nirmala UI Semilight"/>
                <a:cs typeface="Nirmala UI Semilight"/>
              </a:rPr>
              <a:t>কের </a:t>
            </a:r>
            <a:r>
              <a:rPr dirty="0" sz="1400" spc="-80">
                <a:solidFill>
                  <a:srgbClr val="422337"/>
                </a:solidFill>
                <a:latin typeface="Nirmala UI Semilight"/>
                <a:cs typeface="Nirmala UI Semilight"/>
              </a:rPr>
              <a:t>ঘষ´ণ</a:t>
            </a:r>
            <a:r>
              <a:rPr dirty="0" sz="1400" spc="-7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0">
                <a:solidFill>
                  <a:srgbClr val="422337"/>
                </a:solidFill>
                <a:latin typeface="Nirmala UI Semilight"/>
                <a:cs typeface="Nirmala UI Semilight"/>
              </a:rPr>
              <a:t>কমায়</a:t>
            </a:r>
            <a:endParaRPr sz="1400">
              <a:latin typeface="Nirmala UI Semilight"/>
              <a:cs typeface="Nirmala UI Semilight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7696198" y="2495549"/>
            <a:ext cx="409575" cy="409575"/>
            <a:chOff x="7696198" y="2495549"/>
            <a:chExt cx="409575" cy="409575"/>
          </a:xfrm>
        </p:grpSpPr>
        <p:sp>
          <p:nvSpPr>
            <p:cNvPr id="10" name="object 10"/>
            <p:cNvSpPr/>
            <p:nvPr/>
          </p:nvSpPr>
          <p:spPr>
            <a:xfrm>
              <a:off x="7700960" y="2500312"/>
              <a:ext cx="400050" cy="400050"/>
            </a:xfrm>
            <a:custGeom>
              <a:avLst/>
              <a:gdLst/>
              <a:ahLst/>
              <a:cxnLst/>
              <a:rect l="l" t="t" r="r" b="b"/>
              <a:pathLst>
                <a:path w="400050" h="400050">
                  <a:moveTo>
                    <a:pt x="344928" y="400049"/>
                  </a:moveTo>
                  <a:lnTo>
                    <a:pt x="55121" y="400049"/>
                  </a:lnTo>
                  <a:lnTo>
                    <a:pt x="51284" y="399671"/>
                  </a:lnTo>
                  <a:lnTo>
                    <a:pt x="14539" y="380031"/>
                  </a:lnTo>
                  <a:lnTo>
                    <a:pt x="0" y="344928"/>
                  </a:lnTo>
                  <a:lnTo>
                    <a:pt x="0" y="341054"/>
                  </a:lnTo>
                  <a:lnTo>
                    <a:pt x="0" y="55121"/>
                  </a:lnTo>
                  <a:lnTo>
                    <a:pt x="20018" y="14539"/>
                  </a:lnTo>
                  <a:lnTo>
                    <a:pt x="55121" y="0"/>
                  </a:lnTo>
                  <a:lnTo>
                    <a:pt x="344928" y="0"/>
                  </a:lnTo>
                  <a:lnTo>
                    <a:pt x="385509" y="20017"/>
                  </a:lnTo>
                  <a:lnTo>
                    <a:pt x="400049" y="55121"/>
                  </a:lnTo>
                  <a:lnTo>
                    <a:pt x="400049" y="344928"/>
                  </a:lnTo>
                  <a:lnTo>
                    <a:pt x="380031" y="385509"/>
                  </a:lnTo>
                  <a:lnTo>
                    <a:pt x="348764" y="399671"/>
                  </a:lnTo>
                  <a:lnTo>
                    <a:pt x="344928" y="400049"/>
                  </a:lnTo>
                  <a:close/>
                </a:path>
              </a:pathLst>
            </a:custGeom>
            <a:solidFill>
              <a:srgbClr val="F9D1E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7700960" y="2500312"/>
              <a:ext cx="400050" cy="400050"/>
            </a:xfrm>
            <a:custGeom>
              <a:avLst/>
              <a:gdLst/>
              <a:ahLst/>
              <a:cxnLst/>
              <a:rect l="l" t="t" r="r" b="b"/>
              <a:pathLst>
                <a:path w="400050" h="400050">
                  <a:moveTo>
                    <a:pt x="0" y="341054"/>
                  </a:moveTo>
                  <a:lnTo>
                    <a:pt x="0" y="58995"/>
                  </a:lnTo>
                  <a:lnTo>
                    <a:pt x="0" y="55121"/>
                  </a:lnTo>
                  <a:lnTo>
                    <a:pt x="377" y="51284"/>
                  </a:lnTo>
                  <a:lnTo>
                    <a:pt x="1133" y="47485"/>
                  </a:lnTo>
                  <a:lnTo>
                    <a:pt x="1888" y="43686"/>
                  </a:lnTo>
                  <a:lnTo>
                    <a:pt x="3007" y="39997"/>
                  </a:lnTo>
                  <a:lnTo>
                    <a:pt x="4489" y="36418"/>
                  </a:lnTo>
                  <a:lnTo>
                    <a:pt x="5971" y="32839"/>
                  </a:lnTo>
                  <a:lnTo>
                    <a:pt x="7789" y="29440"/>
                  </a:lnTo>
                  <a:lnTo>
                    <a:pt x="9941" y="26219"/>
                  </a:lnTo>
                  <a:lnTo>
                    <a:pt x="12093" y="22998"/>
                  </a:lnTo>
                  <a:lnTo>
                    <a:pt x="14539" y="20018"/>
                  </a:lnTo>
                  <a:lnTo>
                    <a:pt x="17279" y="17279"/>
                  </a:lnTo>
                  <a:lnTo>
                    <a:pt x="20018" y="14540"/>
                  </a:lnTo>
                  <a:lnTo>
                    <a:pt x="22998" y="12094"/>
                  </a:lnTo>
                  <a:lnTo>
                    <a:pt x="26219" y="9942"/>
                  </a:lnTo>
                  <a:lnTo>
                    <a:pt x="29440" y="7789"/>
                  </a:lnTo>
                  <a:lnTo>
                    <a:pt x="32839" y="5972"/>
                  </a:lnTo>
                  <a:lnTo>
                    <a:pt x="36418" y="4490"/>
                  </a:lnTo>
                  <a:lnTo>
                    <a:pt x="39996" y="3008"/>
                  </a:lnTo>
                  <a:lnTo>
                    <a:pt x="43686" y="1889"/>
                  </a:lnTo>
                  <a:lnTo>
                    <a:pt x="47486" y="1133"/>
                  </a:lnTo>
                  <a:lnTo>
                    <a:pt x="51285" y="378"/>
                  </a:lnTo>
                  <a:lnTo>
                    <a:pt x="55121" y="0"/>
                  </a:lnTo>
                  <a:lnTo>
                    <a:pt x="58995" y="0"/>
                  </a:lnTo>
                  <a:lnTo>
                    <a:pt x="341055" y="0"/>
                  </a:lnTo>
                  <a:lnTo>
                    <a:pt x="344928" y="0"/>
                  </a:lnTo>
                  <a:lnTo>
                    <a:pt x="348764" y="378"/>
                  </a:lnTo>
                  <a:lnTo>
                    <a:pt x="352563" y="1133"/>
                  </a:lnTo>
                  <a:lnTo>
                    <a:pt x="356363" y="1889"/>
                  </a:lnTo>
                  <a:lnTo>
                    <a:pt x="360051" y="3008"/>
                  </a:lnTo>
                  <a:lnTo>
                    <a:pt x="363630" y="4490"/>
                  </a:lnTo>
                  <a:lnTo>
                    <a:pt x="367208" y="5972"/>
                  </a:lnTo>
                  <a:lnTo>
                    <a:pt x="370608" y="7789"/>
                  </a:lnTo>
                  <a:lnTo>
                    <a:pt x="373830" y="9942"/>
                  </a:lnTo>
                  <a:lnTo>
                    <a:pt x="377051" y="12094"/>
                  </a:lnTo>
                  <a:lnTo>
                    <a:pt x="380031" y="14540"/>
                  </a:lnTo>
                  <a:lnTo>
                    <a:pt x="382770" y="17279"/>
                  </a:lnTo>
                  <a:lnTo>
                    <a:pt x="385509" y="20018"/>
                  </a:lnTo>
                  <a:lnTo>
                    <a:pt x="387954" y="22998"/>
                  </a:lnTo>
                  <a:lnTo>
                    <a:pt x="390106" y="26219"/>
                  </a:lnTo>
                  <a:lnTo>
                    <a:pt x="392259" y="29440"/>
                  </a:lnTo>
                  <a:lnTo>
                    <a:pt x="394076" y="32839"/>
                  </a:lnTo>
                  <a:lnTo>
                    <a:pt x="395558" y="36418"/>
                  </a:lnTo>
                  <a:lnTo>
                    <a:pt x="397041" y="39997"/>
                  </a:lnTo>
                  <a:lnTo>
                    <a:pt x="400050" y="58995"/>
                  </a:lnTo>
                  <a:lnTo>
                    <a:pt x="400050" y="341054"/>
                  </a:lnTo>
                  <a:lnTo>
                    <a:pt x="395558" y="363630"/>
                  </a:lnTo>
                  <a:lnTo>
                    <a:pt x="394076" y="367209"/>
                  </a:lnTo>
                  <a:lnTo>
                    <a:pt x="392259" y="370609"/>
                  </a:lnTo>
                  <a:lnTo>
                    <a:pt x="390106" y="373830"/>
                  </a:lnTo>
                  <a:lnTo>
                    <a:pt x="387954" y="377051"/>
                  </a:lnTo>
                  <a:lnTo>
                    <a:pt x="385509" y="380031"/>
                  </a:lnTo>
                  <a:lnTo>
                    <a:pt x="382770" y="382770"/>
                  </a:lnTo>
                  <a:lnTo>
                    <a:pt x="380031" y="385509"/>
                  </a:lnTo>
                  <a:lnTo>
                    <a:pt x="377050" y="387955"/>
                  </a:lnTo>
                  <a:lnTo>
                    <a:pt x="373829" y="390107"/>
                  </a:lnTo>
                  <a:lnTo>
                    <a:pt x="370608" y="392259"/>
                  </a:lnTo>
                  <a:lnTo>
                    <a:pt x="367208" y="394076"/>
                  </a:lnTo>
                  <a:lnTo>
                    <a:pt x="363630" y="395558"/>
                  </a:lnTo>
                  <a:lnTo>
                    <a:pt x="360051" y="397041"/>
                  </a:lnTo>
                  <a:lnTo>
                    <a:pt x="356363" y="398160"/>
                  </a:lnTo>
                  <a:lnTo>
                    <a:pt x="352563" y="398916"/>
                  </a:lnTo>
                  <a:lnTo>
                    <a:pt x="348764" y="399672"/>
                  </a:lnTo>
                  <a:lnTo>
                    <a:pt x="344928" y="400049"/>
                  </a:lnTo>
                  <a:lnTo>
                    <a:pt x="341055" y="400049"/>
                  </a:lnTo>
                  <a:lnTo>
                    <a:pt x="58995" y="400049"/>
                  </a:lnTo>
                  <a:lnTo>
                    <a:pt x="55121" y="400049"/>
                  </a:lnTo>
                  <a:lnTo>
                    <a:pt x="51284" y="399672"/>
                  </a:lnTo>
                  <a:lnTo>
                    <a:pt x="47485" y="398916"/>
                  </a:lnTo>
                  <a:lnTo>
                    <a:pt x="43686" y="398160"/>
                  </a:lnTo>
                  <a:lnTo>
                    <a:pt x="39996" y="397041"/>
                  </a:lnTo>
                  <a:lnTo>
                    <a:pt x="36418" y="395558"/>
                  </a:lnTo>
                  <a:lnTo>
                    <a:pt x="32839" y="394076"/>
                  </a:lnTo>
                  <a:lnTo>
                    <a:pt x="29439" y="392259"/>
                  </a:lnTo>
                  <a:lnTo>
                    <a:pt x="26219" y="390107"/>
                  </a:lnTo>
                  <a:lnTo>
                    <a:pt x="22998" y="387955"/>
                  </a:lnTo>
                  <a:lnTo>
                    <a:pt x="20018" y="385509"/>
                  </a:lnTo>
                  <a:lnTo>
                    <a:pt x="17279" y="382770"/>
                  </a:lnTo>
                  <a:lnTo>
                    <a:pt x="14539" y="380031"/>
                  </a:lnTo>
                  <a:lnTo>
                    <a:pt x="12093" y="377051"/>
                  </a:lnTo>
                  <a:lnTo>
                    <a:pt x="9941" y="373830"/>
                  </a:lnTo>
                  <a:lnTo>
                    <a:pt x="7789" y="370609"/>
                  </a:lnTo>
                  <a:lnTo>
                    <a:pt x="5971" y="367209"/>
                  </a:lnTo>
                  <a:lnTo>
                    <a:pt x="4489" y="363630"/>
                  </a:lnTo>
                  <a:lnTo>
                    <a:pt x="3007" y="360052"/>
                  </a:lnTo>
                  <a:lnTo>
                    <a:pt x="1888" y="356363"/>
                  </a:lnTo>
                  <a:lnTo>
                    <a:pt x="1133" y="352563"/>
                  </a:lnTo>
                  <a:lnTo>
                    <a:pt x="377" y="348764"/>
                  </a:lnTo>
                  <a:lnTo>
                    <a:pt x="0" y="344928"/>
                  </a:lnTo>
                  <a:lnTo>
                    <a:pt x="0" y="341054"/>
                  </a:lnTo>
                  <a:close/>
                </a:path>
              </a:pathLst>
            </a:custGeom>
            <a:ln w="9524">
              <a:solidFill>
                <a:srgbClr val="DEB8D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7812831" y="2531665"/>
            <a:ext cx="170815" cy="33401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2000" spc="-150">
                <a:solidFill>
                  <a:srgbClr val="422337"/>
                </a:solidFill>
                <a:latin typeface="Arial Black"/>
                <a:cs typeface="Arial Black"/>
              </a:rPr>
              <a:t>2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272412" y="2486985"/>
            <a:ext cx="2294890" cy="105791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2050" spc="-310">
                <a:solidFill>
                  <a:srgbClr val="422337"/>
                </a:solidFill>
                <a:latin typeface="Nirmala UI"/>
                <a:cs typeface="Nirmala UI"/>
              </a:rPr>
              <a:t>মসৃণ</a:t>
            </a:r>
            <a:r>
              <a:rPr dirty="0" sz="2050" spc="-270">
                <a:solidFill>
                  <a:srgbClr val="422337"/>
                </a:solidFill>
                <a:latin typeface="Nirmala UI"/>
                <a:cs typeface="Nirmala UI"/>
              </a:rPr>
              <a:t> </a:t>
            </a:r>
            <a:r>
              <a:rPr dirty="0" sz="2050" spc="-409">
                <a:solidFill>
                  <a:srgbClr val="422337"/>
                </a:solidFill>
                <a:latin typeface="Nirmala UI"/>
                <a:cs typeface="Nirmala UI"/>
              </a:rPr>
              <a:t>পৃ</a:t>
            </a:r>
            <a:r>
              <a:rPr dirty="0" sz="1600" spc="-409">
                <a:solidFill>
                  <a:srgbClr val="422337"/>
                </a:solidFill>
                <a:latin typeface="Nirmala UI"/>
                <a:cs typeface="Nirmala UI"/>
              </a:rPr>
              <a:t>ষ্ঠ</a:t>
            </a:r>
            <a:endParaRPr sz="1600">
              <a:latin typeface="Nirmala UI"/>
              <a:cs typeface="Nirmala UI"/>
            </a:endParaRPr>
          </a:p>
          <a:p>
            <a:pPr marL="12700" marR="5080">
              <a:lnSpc>
                <a:spcPct val="138400"/>
              </a:lnSpc>
              <a:spcBef>
                <a:spcPts val="994"/>
              </a:spcBef>
            </a:pPr>
            <a:r>
              <a:rPr dirty="0" sz="1400" spc="-25">
                <a:solidFill>
                  <a:srgbClr val="422337"/>
                </a:solidFill>
                <a:latin typeface="Nirmala UI Semilight"/>
                <a:cs typeface="Nirmala UI Semilight"/>
              </a:rPr>
              <a:t>পৃে&amp;র</a:t>
            </a:r>
            <a:r>
              <a:rPr dirty="0" sz="1400" spc="-10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30">
                <a:solidFill>
                  <a:srgbClr val="422337"/>
                </a:solidFill>
                <a:latin typeface="Nirmala UI Semilight"/>
                <a:cs typeface="Nirmala UI Semilight"/>
              </a:rPr>
              <a:t>অসমতা</a:t>
            </a:r>
            <a:r>
              <a:rPr dirty="0" sz="1400" spc="-10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10">
                <a:solidFill>
                  <a:srgbClr val="422337"/>
                </a:solidFill>
                <a:latin typeface="Nirmala UI Semilight"/>
                <a:cs typeface="Nirmala UI Semilight"/>
              </a:rPr>
              <a:t>কিমেয়</a:t>
            </a:r>
            <a:r>
              <a:rPr dirty="0" sz="1400" spc="-10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ঘষ´ণ</a:t>
            </a:r>
            <a:r>
              <a:rPr dirty="0" sz="1400" spc="105">
                <a:solidFill>
                  <a:srgbClr val="422337"/>
                </a:solidFill>
                <a:latin typeface="Nirmala UI Semilight"/>
                <a:cs typeface="Nirmala UI Semilight"/>
              </a:rPr>
              <a:t>  </a:t>
            </a:r>
            <a:r>
              <a:rPr dirty="0" sz="1400" spc="-25">
                <a:solidFill>
                  <a:srgbClr val="422337"/>
                </a:solidFill>
                <a:latin typeface="Nirmala UI Semilight"/>
                <a:cs typeface="Nirmala UI Semilight"/>
              </a:rPr>
              <a:t>াস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করা</a:t>
            </a:r>
            <a:r>
              <a:rPr dirty="0" sz="1400" spc="-9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25">
                <a:solidFill>
                  <a:srgbClr val="422337"/>
                </a:solidFill>
                <a:latin typeface="Nirmala UI Semilight"/>
                <a:cs typeface="Nirmala UI Semilight"/>
              </a:rPr>
              <a:t>যায়</a:t>
            </a:r>
            <a:endParaRPr sz="1400">
              <a:latin typeface="Nirmala UI Semilight"/>
              <a:cs typeface="Nirmala UI Semilight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4352924" y="3952874"/>
            <a:ext cx="409575" cy="409575"/>
            <a:chOff x="4352924" y="3952874"/>
            <a:chExt cx="409575" cy="409575"/>
          </a:xfrm>
        </p:grpSpPr>
        <p:sp>
          <p:nvSpPr>
            <p:cNvPr id="15" name="object 15"/>
            <p:cNvSpPr/>
            <p:nvPr/>
          </p:nvSpPr>
          <p:spPr>
            <a:xfrm>
              <a:off x="4357686" y="3957637"/>
              <a:ext cx="400050" cy="400050"/>
            </a:xfrm>
            <a:custGeom>
              <a:avLst/>
              <a:gdLst/>
              <a:ahLst/>
              <a:cxnLst/>
              <a:rect l="l" t="t" r="r" b="b"/>
              <a:pathLst>
                <a:path w="400050" h="400050">
                  <a:moveTo>
                    <a:pt x="344928" y="400049"/>
                  </a:moveTo>
                  <a:lnTo>
                    <a:pt x="55121" y="400049"/>
                  </a:lnTo>
                  <a:lnTo>
                    <a:pt x="51285" y="399671"/>
                  </a:lnTo>
                  <a:lnTo>
                    <a:pt x="14539" y="380030"/>
                  </a:lnTo>
                  <a:lnTo>
                    <a:pt x="0" y="344927"/>
                  </a:lnTo>
                  <a:lnTo>
                    <a:pt x="0" y="341054"/>
                  </a:lnTo>
                  <a:lnTo>
                    <a:pt x="0" y="55121"/>
                  </a:lnTo>
                  <a:lnTo>
                    <a:pt x="20018" y="14539"/>
                  </a:lnTo>
                  <a:lnTo>
                    <a:pt x="55121" y="0"/>
                  </a:lnTo>
                  <a:lnTo>
                    <a:pt x="344928" y="0"/>
                  </a:lnTo>
                  <a:lnTo>
                    <a:pt x="385509" y="20017"/>
                  </a:lnTo>
                  <a:lnTo>
                    <a:pt x="400049" y="55121"/>
                  </a:lnTo>
                  <a:lnTo>
                    <a:pt x="400049" y="344927"/>
                  </a:lnTo>
                  <a:lnTo>
                    <a:pt x="380031" y="385509"/>
                  </a:lnTo>
                  <a:lnTo>
                    <a:pt x="348764" y="399671"/>
                  </a:lnTo>
                  <a:lnTo>
                    <a:pt x="344928" y="400049"/>
                  </a:lnTo>
                  <a:close/>
                </a:path>
              </a:pathLst>
            </a:custGeom>
            <a:solidFill>
              <a:srgbClr val="F9D1E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/>
            <p:cNvSpPr/>
            <p:nvPr/>
          </p:nvSpPr>
          <p:spPr>
            <a:xfrm>
              <a:off x="4357686" y="3957637"/>
              <a:ext cx="400050" cy="400050"/>
            </a:xfrm>
            <a:custGeom>
              <a:avLst/>
              <a:gdLst/>
              <a:ahLst/>
              <a:cxnLst/>
              <a:rect l="l" t="t" r="r" b="b"/>
              <a:pathLst>
                <a:path w="400050" h="400050">
                  <a:moveTo>
                    <a:pt x="0" y="341054"/>
                  </a:moveTo>
                  <a:lnTo>
                    <a:pt x="0" y="58995"/>
                  </a:lnTo>
                  <a:lnTo>
                    <a:pt x="0" y="55121"/>
                  </a:lnTo>
                  <a:lnTo>
                    <a:pt x="377" y="51285"/>
                  </a:lnTo>
                  <a:lnTo>
                    <a:pt x="1133" y="47485"/>
                  </a:lnTo>
                  <a:lnTo>
                    <a:pt x="1889" y="43686"/>
                  </a:lnTo>
                  <a:lnTo>
                    <a:pt x="3008" y="39997"/>
                  </a:lnTo>
                  <a:lnTo>
                    <a:pt x="4490" y="36418"/>
                  </a:lnTo>
                  <a:lnTo>
                    <a:pt x="5972" y="32839"/>
                  </a:lnTo>
                  <a:lnTo>
                    <a:pt x="7789" y="29439"/>
                  </a:lnTo>
                  <a:lnTo>
                    <a:pt x="9942" y="26219"/>
                  </a:lnTo>
                  <a:lnTo>
                    <a:pt x="12093" y="22998"/>
                  </a:lnTo>
                  <a:lnTo>
                    <a:pt x="14539" y="20017"/>
                  </a:lnTo>
                  <a:lnTo>
                    <a:pt x="17279" y="17278"/>
                  </a:lnTo>
                  <a:lnTo>
                    <a:pt x="20018" y="14539"/>
                  </a:lnTo>
                  <a:lnTo>
                    <a:pt x="22998" y="12093"/>
                  </a:lnTo>
                  <a:lnTo>
                    <a:pt x="26218" y="9942"/>
                  </a:lnTo>
                  <a:lnTo>
                    <a:pt x="29439" y="7789"/>
                  </a:lnTo>
                  <a:lnTo>
                    <a:pt x="32839" y="5972"/>
                  </a:lnTo>
                  <a:lnTo>
                    <a:pt x="36418" y="4490"/>
                  </a:lnTo>
                  <a:lnTo>
                    <a:pt x="39997" y="3008"/>
                  </a:lnTo>
                  <a:lnTo>
                    <a:pt x="43686" y="1889"/>
                  </a:lnTo>
                  <a:lnTo>
                    <a:pt x="47485" y="1133"/>
                  </a:lnTo>
                  <a:lnTo>
                    <a:pt x="51285" y="377"/>
                  </a:lnTo>
                  <a:lnTo>
                    <a:pt x="55121" y="0"/>
                  </a:lnTo>
                  <a:lnTo>
                    <a:pt x="58995" y="0"/>
                  </a:lnTo>
                  <a:lnTo>
                    <a:pt x="341054" y="0"/>
                  </a:lnTo>
                  <a:lnTo>
                    <a:pt x="344928" y="0"/>
                  </a:lnTo>
                  <a:lnTo>
                    <a:pt x="348764" y="377"/>
                  </a:lnTo>
                  <a:lnTo>
                    <a:pt x="352563" y="1133"/>
                  </a:lnTo>
                  <a:lnTo>
                    <a:pt x="356362" y="1889"/>
                  </a:lnTo>
                  <a:lnTo>
                    <a:pt x="360051" y="3008"/>
                  </a:lnTo>
                  <a:lnTo>
                    <a:pt x="363630" y="4490"/>
                  </a:lnTo>
                  <a:lnTo>
                    <a:pt x="367209" y="5972"/>
                  </a:lnTo>
                  <a:lnTo>
                    <a:pt x="395558" y="36418"/>
                  </a:lnTo>
                  <a:lnTo>
                    <a:pt x="400050" y="58995"/>
                  </a:lnTo>
                  <a:lnTo>
                    <a:pt x="400050" y="341054"/>
                  </a:lnTo>
                  <a:lnTo>
                    <a:pt x="395558" y="363630"/>
                  </a:lnTo>
                  <a:lnTo>
                    <a:pt x="394076" y="367209"/>
                  </a:lnTo>
                  <a:lnTo>
                    <a:pt x="392259" y="370609"/>
                  </a:lnTo>
                  <a:lnTo>
                    <a:pt x="390107" y="373829"/>
                  </a:lnTo>
                  <a:lnTo>
                    <a:pt x="387955" y="377050"/>
                  </a:lnTo>
                  <a:lnTo>
                    <a:pt x="352563" y="398916"/>
                  </a:lnTo>
                  <a:lnTo>
                    <a:pt x="341054" y="400049"/>
                  </a:lnTo>
                  <a:lnTo>
                    <a:pt x="58995" y="400049"/>
                  </a:lnTo>
                  <a:lnTo>
                    <a:pt x="26218" y="390106"/>
                  </a:lnTo>
                  <a:lnTo>
                    <a:pt x="22998" y="387954"/>
                  </a:lnTo>
                  <a:lnTo>
                    <a:pt x="20018" y="385509"/>
                  </a:lnTo>
                  <a:lnTo>
                    <a:pt x="17279" y="382770"/>
                  </a:lnTo>
                  <a:lnTo>
                    <a:pt x="14539" y="380030"/>
                  </a:lnTo>
                  <a:lnTo>
                    <a:pt x="1133" y="352563"/>
                  </a:lnTo>
                  <a:lnTo>
                    <a:pt x="377" y="348764"/>
                  </a:lnTo>
                  <a:lnTo>
                    <a:pt x="0" y="344927"/>
                  </a:lnTo>
                  <a:lnTo>
                    <a:pt x="0" y="341054"/>
                  </a:lnTo>
                  <a:close/>
                </a:path>
              </a:pathLst>
            </a:custGeom>
            <a:ln w="9524">
              <a:solidFill>
                <a:srgbClr val="DEB8D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7" name="object 17"/>
          <p:cNvSpPr txBox="1"/>
          <p:nvPr/>
        </p:nvSpPr>
        <p:spPr>
          <a:xfrm>
            <a:off x="4476551" y="3988990"/>
            <a:ext cx="170815" cy="334010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2000" spc="-150">
                <a:solidFill>
                  <a:srgbClr val="422337"/>
                </a:solidFill>
                <a:latin typeface="Arial Black"/>
                <a:cs typeface="Arial Black"/>
              </a:rPr>
              <a:t>3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936132" y="3944310"/>
            <a:ext cx="3269615" cy="77216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2050" spc="-165">
                <a:solidFill>
                  <a:srgbClr val="422337"/>
                </a:solidFill>
                <a:latin typeface="Nirmala UI"/>
                <a:cs typeface="Nirmala UI"/>
              </a:rPr>
              <a:t>বল</a:t>
            </a:r>
            <a:r>
              <a:rPr dirty="0" sz="2050" spc="-290">
                <a:solidFill>
                  <a:srgbClr val="422337"/>
                </a:solidFill>
                <a:latin typeface="Nirmala UI"/>
                <a:cs typeface="Nirmala UI"/>
              </a:rPr>
              <a:t> </a:t>
            </a:r>
            <a:r>
              <a:rPr dirty="0" sz="1600" spc="-65">
                <a:solidFill>
                  <a:srgbClr val="422337"/>
                </a:solidFill>
                <a:latin typeface="Nirmala UI"/>
                <a:cs typeface="Nirmala UI"/>
              </a:rPr>
              <a:t>C</a:t>
            </a:r>
            <a:r>
              <a:rPr dirty="0" sz="2050" spc="-65">
                <a:solidFill>
                  <a:srgbClr val="422337"/>
                </a:solidFill>
                <a:latin typeface="Nirmala UI"/>
                <a:cs typeface="Nirmala UI"/>
              </a:rPr>
              <a:t>বয়ািরং</a:t>
            </a:r>
            <a:endParaRPr sz="2050">
              <a:latin typeface="Nirmala UI"/>
              <a:cs typeface="Nirmala UI"/>
            </a:endParaRPr>
          </a:p>
          <a:p>
            <a:pPr marL="12700">
              <a:lnSpc>
                <a:spcPct val="100000"/>
              </a:lnSpc>
              <a:spcBef>
                <a:spcPts val="1714"/>
              </a:spcBef>
            </a:pPr>
            <a:r>
              <a:rPr dirty="0" sz="1400" spc="-10">
                <a:solidFill>
                  <a:srgbClr val="422337"/>
                </a:solidFill>
                <a:latin typeface="Nirmala UI Semilight"/>
                <a:cs typeface="Nirmala UI Semilight"/>
              </a:rPr>
              <a:t>cরািলং</a:t>
            </a:r>
            <a:r>
              <a:rPr dirty="0" sz="1400" spc="-6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80">
                <a:solidFill>
                  <a:srgbClr val="422337"/>
                </a:solidFill>
                <a:latin typeface="Nirmala UI Semilight"/>
                <a:cs typeface="Nirmala UI Semilight"/>
              </a:rPr>
              <a:t>ঘষ´ণ</a:t>
            </a:r>
            <a:r>
              <a:rPr dirty="0" sz="1400" spc="-6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5">
                <a:solidFill>
                  <a:srgbClr val="422337"/>
                </a:solidFill>
                <a:latin typeface="Nirmala UI Semilight"/>
                <a:cs typeface="Nirmala UI Semilight"/>
              </a:rPr>
              <a:t>বJবহার</a:t>
            </a:r>
            <a:r>
              <a:rPr dirty="0" sz="1400" spc="-6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30">
                <a:solidFill>
                  <a:srgbClr val="422337"/>
                </a:solidFill>
                <a:latin typeface="Nirmala UI Semilight"/>
                <a:cs typeface="Nirmala UI Semilight"/>
              </a:rPr>
              <a:t>কের</a:t>
            </a:r>
            <a:r>
              <a:rPr dirty="0" sz="1400" spc="-6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গিতশীল</a:t>
            </a:r>
            <a:r>
              <a:rPr dirty="0" sz="1400" spc="-5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80">
                <a:solidFill>
                  <a:srgbClr val="422337"/>
                </a:solidFill>
                <a:latin typeface="Nirmala UI Semilight"/>
                <a:cs typeface="Nirmala UI Semilight"/>
              </a:rPr>
              <a:t>ঘষ´ণ</a:t>
            </a:r>
            <a:r>
              <a:rPr dirty="0" sz="1400" spc="-6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0">
                <a:solidFill>
                  <a:srgbClr val="422337"/>
                </a:solidFill>
                <a:latin typeface="Nirmala UI Semilight"/>
                <a:cs typeface="Nirmala UI Semilight"/>
              </a:rPr>
              <a:t>কমায়</a:t>
            </a:r>
            <a:endParaRPr sz="1400">
              <a:latin typeface="Nirmala UI Semilight"/>
              <a:cs typeface="Nirmala UI Semilight"/>
            </a:endParaRPr>
          </a:p>
        </p:txBody>
      </p:sp>
      <p:pic>
        <p:nvPicPr>
          <p:cNvPr id="19" name="object 19">
            <a:hlinkClick r:id="rId3"/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580244" y="5926073"/>
            <a:ext cx="1754504" cy="4191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286250" cy="6438900"/>
            <a:chOff x="0" y="0"/>
            <a:chExt cx="4286250" cy="64389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4286250" cy="6438900"/>
            </a:xfrm>
            <a:custGeom>
              <a:avLst/>
              <a:gdLst/>
              <a:ahLst/>
              <a:cxnLst/>
              <a:rect l="l" t="t" r="r" b="b"/>
              <a:pathLst>
                <a:path w="4286250" h="6438900">
                  <a:moveTo>
                    <a:pt x="4286249" y="6438899"/>
                  </a:moveTo>
                  <a:lnTo>
                    <a:pt x="0" y="6438899"/>
                  </a:lnTo>
                  <a:lnTo>
                    <a:pt x="0" y="0"/>
                  </a:lnTo>
                  <a:lnTo>
                    <a:pt x="4286249" y="0"/>
                  </a:lnTo>
                  <a:lnTo>
                    <a:pt x="4286249" y="6438899"/>
                  </a:lnTo>
                  <a:close/>
                </a:path>
              </a:pathLst>
            </a:custGeom>
            <a:solidFill>
              <a:srgbClr val="F9D1E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5249" y="485774"/>
              <a:ext cx="4095749" cy="5467349"/>
            </a:xfrm>
            <a:prstGeom prst="rect">
              <a:avLst/>
            </a:prstGeom>
          </p:spPr>
        </p:pic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00012" rIns="0" bIns="0" rtlCol="0" vert="horz">
            <a:spAutoFit/>
          </a:bodyPr>
          <a:lstStyle/>
          <a:p>
            <a:pPr marL="4313555">
              <a:lnSpc>
                <a:spcPct val="100000"/>
              </a:lnSpc>
              <a:spcBef>
                <a:spcPts val="105"/>
              </a:spcBef>
            </a:pPr>
            <a:r>
              <a:rPr dirty="0" spc="-580"/>
              <a:t>ঘষ</a:t>
            </a:r>
            <a:r>
              <a:rPr dirty="0" spc="-1140"/>
              <a:t> </a:t>
            </a:r>
            <a:r>
              <a:rPr dirty="0" spc="-445"/>
              <a:t>েণর</a:t>
            </a:r>
            <a:r>
              <a:rPr dirty="0" spc="-560"/>
              <a:t> </a:t>
            </a:r>
            <a:r>
              <a:rPr dirty="0" spc="-380"/>
              <a:t>সুিবধা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4924424" y="1609724"/>
            <a:ext cx="2838450" cy="2066925"/>
            <a:chOff x="4924424" y="1609724"/>
            <a:chExt cx="2838450" cy="2066925"/>
          </a:xfrm>
        </p:grpSpPr>
        <p:sp>
          <p:nvSpPr>
            <p:cNvPr id="7" name="object 7"/>
            <p:cNvSpPr/>
            <p:nvPr/>
          </p:nvSpPr>
          <p:spPr>
            <a:xfrm>
              <a:off x="4929187" y="1614487"/>
              <a:ext cx="2828925" cy="2057400"/>
            </a:xfrm>
            <a:custGeom>
              <a:avLst/>
              <a:gdLst/>
              <a:ahLst/>
              <a:cxnLst/>
              <a:rect l="l" t="t" r="r" b="b"/>
              <a:pathLst>
                <a:path w="2828925" h="2057400">
                  <a:moveTo>
                    <a:pt x="2773803" y="2057399"/>
                  </a:moveTo>
                  <a:lnTo>
                    <a:pt x="55121" y="2057399"/>
                  </a:lnTo>
                  <a:lnTo>
                    <a:pt x="51284" y="2057021"/>
                  </a:lnTo>
                  <a:lnTo>
                    <a:pt x="14539" y="2037381"/>
                  </a:lnTo>
                  <a:lnTo>
                    <a:pt x="0" y="2002277"/>
                  </a:lnTo>
                  <a:lnTo>
                    <a:pt x="0" y="1998404"/>
                  </a:lnTo>
                  <a:lnTo>
                    <a:pt x="0" y="55121"/>
                  </a:lnTo>
                  <a:lnTo>
                    <a:pt x="20017" y="14540"/>
                  </a:lnTo>
                  <a:lnTo>
                    <a:pt x="55121" y="0"/>
                  </a:lnTo>
                  <a:lnTo>
                    <a:pt x="2773803" y="0"/>
                  </a:lnTo>
                  <a:lnTo>
                    <a:pt x="2814383" y="20018"/>
                  </a:lnTo>
                  <a:lnTo>
                    <a:pt x="2828924" y="55121"/>
                  </a:lnTo>
                  <a:lnTo>
                    <a:pt x="2828924" y="2002277"/>
                  </a:lnTo>
                  <a:lnTo>
                    <a:pt x="2808905" y="2042859"/>
                  </a:lnTo>
                  <a:lnTo>
                    <a:pt x="2777638" y="2057021"/>
                  </a:lnTo>
                  <a:lnTo>
                    <a:pt x="2773803" y="2057399"/>
                  </a:lnTo>
                  <a:close/>
                </a:path>
              </a:pathLst>
            </a:custGeom>
            <a:solidFill>
              <a:srgbClr val="F9D1E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4929187" y="1614487"/>
              <a:ext cx="2828925" cy="2057400"/>
            </a:xfrm>
            <a:custGeom>
              <a:avLst/>
              <a:gdLst/>
              <a:ahLst/>
              <a:cxnLst/>
              <a:rect l="l" t="t" r="r" b="b"/>
              <a:pathLst>
                <a:path w="2828925" h="2057400">
                  <a:moveTo>
                    <a:pt x="0" y="1998404"/>
                  </a:moveTo>
                  <a:lnTo>
                    <a:pt x="0" y="58995"/>
                  </a:lnTo>
                  <a:lnTo>
                    <a:pt x="0" y="55121"/>
                  </a:lnTo>
                  <a:lnTo>
                    <a:pt x="377" y="51285"/>
                  </a:lnTo>
                  <a:lnTo>
                    <a:pt x="1133" y="47485"/>
                  </a:lnTo>
                  <a:lnTo>
                    <a:pt x="1888" y="43686"/>
                  </a:lnTo>
                  <a:lnTo>
                    <a:pt x="3007" y="39997"/>
                  </a:lnTo>
                  <a:lnTo>
                    <a:pt x="4489" y="36418"/>
                  </a:lnTo>
                  <a:lnTo>
                    <a:pt x="5971" y="32839"/>
                  </a:lnTo>
                  <a:lnTo>
                    <a:pt x="7789" y="29440"/>
                  </a:lnTo>
                  <a:lnTo>
                    <a:pt x="9941" y="26219"/>
                  </a:lnTo>
                  <a:lnTo>
                    <a:pt x="12093" y="22998"/>
                  </a:lnTo>
                  <a:lnTo>
                    <a:pt x="14539" y="20018"/>
                  </a:lnTo>
                  <a:lnTo>
                    <a:pt x="17278" y="17279"/>
                  </a:lnTo>
                  <a:lnTo>
                    <a:pt x="20017" y="14540"/>
                  </a:lnTo>
                  <a:lnTo>
                    <a:pt x="36418" y="4490"/>
                  </a:lnTo>
                  <a:lnTo>
                    <a:pt x="39996" y="3008"/>
                  </a:lnTo>
                  <a:lnTo>
                    <a:pt x="43685" y="1889"/>
                  </a:lnTo>
                  <a:lnTo>
                    <a:pt x="47486" y="1133"/>
                  </a:lnTo>
                  <a:lnTo>
                    <a:pt x="51285" y="377"/>
                  </a:lnTo>
                  <a:lnTo>
                    <a:pt x="55121" y="0"/>
                  </a:lnTo>
                  <a:lnTo>
                    <a:pt x="58995" y="0"/>
                  </a:lnTo>
                  <a:lnTo>
                    <a:pt x="2769929" y="0"/>
                  </a:lnTo>
                  <a:lnTo>
                    <a:pt x="2773803" y="0"/>
                  </a:lnTo>
                  <a:lnTo>
                    <a:pt x="2777638" y="377"/>
                  </a:lnTo>
                  <a:lnTo>
                    <a:pt x="2781438" y="1133"/>
                  </a:lnTo>
                  <a:lnTo>
                    <a:pt x="2785237" y="1889"/>
                  </a:lnTo>
                  <a:lnTo>
                    <a:pt x="2788926" y="3008"/>
                  </a:lnTo>
                  <a:lnTo>
                    <a:pt x="2792505" y="4490"/>
                  </a:lnTo>
                  <a:lnTo>
                    <a:pt x="2796084" y="5973"/>
                  </a:lnTo>
                  <a:lnTo>
                    <a:pt x="2799484" y="7790"/>
                  </a:lnTo>
                  <a:lnTo>
                    <a:pt x="2802704" y="9942"/>
                  </a:lnTo>
                  <a:lnTo>
                    <a:pt x="2805925" y="12094"/>
                  </a:lnTo>
                  <a:lnTo>
                    <a:pt x="2818980" y="26219"/>
                  </a:lnTo>
                  <a:lnTo>
                    <a:pt x="2821133" y="29440"/>
                  </a:lnTo>
                  <a:lnTo>
                    <a:pt x="2827790" y="47485"/>
                  </a:lnTo>
                  <a:lnTo>
                    <a:pt x="2828546" y="51285"/>
                  </a:lnTo>
                  <a:lnTo>
                    <a:pt x="2828924" y="55121"/>
                  </a:lnTo>
                  <a:lnTo>
                    <a:pt x="2828924" y="58995"/>
                  </a:lnTo>
                  <a:lnTo>
                    <a:pt x="2828924" y="1998404"/>
                  </a:lnTo>
                  <a:lnTo>
                    <a:pt x="2828924" y="2002277"/>
                  </a:lnTo>
                  <a:lnTo>
                    <a:pt x="2828546" y="2006114"/>
                  </a:lnTo>
                  <a:lnTo>
                    <a:pt x="2818981" y="2031180"/>
                  </a:lnTo>
                  <a:lnTo>
                    <a:pt x="2816828" y="2034401"/>
                  </a:lnTo>
                  <a:lnTo>
                    <a:pt x="2802704" y="2047456"/>
                  </a:lnTo>
                  <a:lnTo>
                    <a:pt x="2799483" y="2049609"/>
                  </a:lnTo>
                  <a:lnTo>
                    <a:pt x="2796083" y="2051426"/>
                  </a:lnTo>
                  <a:lnTo>
                    <a:pt x="2792504" y="2052908"/>
                  </a:lnTo>
                  <a:lnTo>
                    <a:pt x="2788926" y="2054390"/>
                  </a:lnTo>
                  <a:lnTo>
                    <a:pt x="2785236" y="2055510"/>
                  </a:lnTo>
                  <a:lnTo>
                    <a:pt x="2781437" y="2056265"/>
                  </a:lnTo>
                  <a:lnTo>
                    <a:pt x="2777638" y="2057021"/>
                  </a:lnTo>
                  <a:lnTo>
                    <a:pt x="2773803" y="2057399"/>
                  </a:lnTo>
                  <a:lnTo>
                    <a:pt x="2769929" y="2057399"/>
                  </a:lnTo>
                  <a:lnTo>
                    <a:pt x="58995" y="2057399"/>
                  </a:lnTo>
                  <a:lnTo>
                    <a:pt x="55121" y="2057399"/>
                  </a:lnTo>
                  <a:lnTo>
                    <a:pt x="51284" y="2057021"/>
                  </a:lnTo>
                  <a:lnTo>
                    <a:pt x="47485" y="2056265"/>
                  </a:lnTo>
                  <a:lnTo>
                    <a:pt x="43685" y="2055510"/>
                  </a:lnTo>
                  <a:lnTo>
                    <a:pt x="39996" y="2054390"/>
                  </a:lnTo>
                  <a:lnTo>
                    <a:pt x="36418" y="2052908"/>
                  </a:lnTo>
                  <a:lnTo>
                    <a:pt x="32839" y="2051426"/>
                  </a:lnTo>
                  <a:lnTo>
                    <a:pt x="17279" y="2040120"/>
                  </a:lnTo>
                  <a:lnTo>
                    <a:pt x="14539" y="2037381"/>
                  </a:lnTo>
                  <a:lnTo>
                    <a:pt x="12093" y="2034400"/>
                  </a:lnTo>
                  <a:lnTo>
                    <a:pt x="9941" y="2031179"/>
                  </a:lnTo>
                  <a:lnTo>
                    <a:pt x="7789" y="2027959"/>
                  </a:lnTo>
                  <a:lnTo>
                    <a:pt x="1133" y="2009913"/>
                  </a:lnTo>
                  <a:lnTo>
                    <a:pt x="377" y="2006114"/>
                  </a:lnTo>
                  <a:lnTo>
                    <a:pt x="0" y="2002277"/>
                  </a:lnTo>
                  <a:lnTo>
                    <a:pt x="0" y="1998404"/>
                  </a:lnTo>
                  <a:close/>
                </a:path>
              </a:pathLst>
            </a:custGeom>
            <a:ln w="9524">
              <a:solidFill>
                <a:srgbClr val="DEB8D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5114924" y="1800224"/>
              <a:ext cx="542925" cy="542925"/>
            </a:xfrm>
            <a:custGeom>
              <a:avLst/>
              <a:gdLst/>
              <a:ahLst/>
              <a:cxnLst/>
              <a:rect l="l" t="t" r="r" b="b"/>
              <a:pathLst>
                <a:path w="542925" h="542925">
                  <a:moveTo>
                    <a:pt x="271462" y="542924"/>
                  </a:moveTo>
                  <a:lnTo>
                    <a:pt x="231630" y="539986"/>
                  </a:lnTo>
                  <a:lnTo>
                    <a:pt x="192660" y="531235"/>
                  </a:lnTo>
                  <a:lnTo>
                    <a:pt x="155396" y="516861"/>
                  </a:lnTo>
                  <a:lnTo>
                    <a:pt x="120644" y="497174"/>
                  </a:lnTo>
                  <a:lnTo>
                    <a:pt x="89159" y="472602"/>
                  </a:lnTo>
                  <a:lnTo>
                    <a:pt x="61618" y="443676"/>
                  </a:lnTo>
                  <a:lnTo>
                    <a:pt x="38620" y="411021"/>
                  </a:lnTo>
                  <a:lnTo>
                    <a:pt x="20663" y="375346"/>
                  </a:lnTo>
                  <a:lnTo>
                    <a:pt x="8135" y="337422"/>
                  </a:lnTo>
                  <a:lnTo>
                    <a:pt x="1307" y="298070"/>
                  </a:lnTo>
                  <a:lnTo>
                    <a:pt x="0" y="271462"/>
                  </a:lnTo>
                  <a:lnTo>
                    <a:pt x="326" y="258142"/>
                  </a:lnTo>
                  <a:lnTo>
                    <a:pt x="5215" y="218502"/>
                  </a:lnTo>
                  <a:lnTo>
                    <a:pt x="15868" y="180009"/>
                  </a:lnTo>
                  <a:lnTo>
                    <a:pt x="32053" y="143495"/>
                  </a:lnTo>
                  <a:lnTo>
                    <a:pt x="53421" y="109752"/>
                  </a:lnTo>
                  <a:lnTo>
                    <a:pt x="79509" y="79509"/>
                  </a:lnTo>
                  <a:lnTo>
                    <a:pt x="109751" y="53421"/>
                  </a:lnTo>
                  <a:lnTo>
                    <a:pt x="143495" y="32054"/>
                  </a:lnTo>
                  <a:lnTo>
                    <a:pt x="180008" y="15868"/>
                  </a:lnTo>
                  <a:lnTo>
                    <a:pt x="218502" y="5215"/>
                  </a:lnTo>
                  <a:lnTo>
                    <a:pt x="258142" y="326"/>
                  </a:lnTo>
                  <a:lnTo>
                    <a:pt x="271462" y="0"/>
                  </a:lnTo>
                  <a:lnTo>
                    <a:pt x="284782" y="326"/>
                  </a:lnTo>
                  <a:lnTo>
                    <a:pt x="324422" y="5215"/>
                  </a:lnTo>
                  <a:lnTo>
                    <a:pt x="362915" y="15868"/>
                  </a:lnTo>
                  <a:lnTo>
                    <a:pt x="399429" y="32053"/>
                  </a:lnTo>
                  <a:lnTo>
                    <a:pt x="433172" y="53421"/>
                  </a:lnTo>
                  <a:lnTo>
                    <a:pt x="463415" y="79509"/>
                  </a:lnTo>
                  <a:lnTo>
                    <a:pt x="489503" y="109752"/>
                  </a:lnTo>
                  <a:lnTo>
                    <a:pt x="510870" y="143495"/>
                  </a:lnTo>
                  <a:lnTo>
                    <a:pt x="527056" y="180009"/>
                  </a:lnTo>
                  <a:lnTo>
                    <a:pt x="537708" y="218502"/>
                  </a:lnTo>
                  <a:lnTo>
                    <a:pt x="542598" y="258142"/>
                  </a:lnTo>
                  <a:lnTo>
                    <a:pt x="542924" y="271462"/>
                  </a:lnTo>
                  <a:lnTo>
                    <a:pt x="542598" y="284782"/>
                  </a:lnTo>
                  <a:lnTo>
                    <a:pt x="537708" y="324422"/>
                  </a:lnTo>
                  <a:lnTo>
                    <a:pt x="527056" y="362915"/>
                  </a:lnTo>
                  <a:lnTo>
                    <a:pt x="510870" y="399428"/>
                  </a:lnTo>
                  <a:lnTo>
                    <a:pt x="489503" y="433172"/>
                  </a:lnTo>
                  <a:lnTo>
                    <a:pt x="463415" y="463415"/>
                  </a:lnTo>
                  <a:lnTo>
                    <a:pt x="433172" y="489503"/>
                  </a:lnTo>
                  <a:lnTo>
                    <a:pt x="399429" y="510871"/>
                  </a:lnTo>
                  <a:lnTo>
                    <a:pt x="362915" y="527056"/>
                  </a:lnTo>
                  <a:lnTo>
                    <a:pt x="324422" y="537708"/>
                  </a:lnTo>
                  <a:lnTo>
                    <a:pt x="284782" y="542598"/>
                  </a:lnTo>
                  <a:lnTo>
                    <a:pt x="271462" y="542924"/>
                  </a:lnTo>
                  <a:close/>
                </a:path>
              </a:pathLst>
            </a:custGeom>
            <a:solidFill>
              <a:srgbClr val="E750B1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98006" y="1947178"/>
              <a:ext cx="184321" cy="256815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5102819" y="2467523"/>
            <a:ext cx="2396490" cy="68707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000" spc="-200">
                <a:solidFill>
                  <a:srgbClr val="422337"/>
                </a:solidFill>
                <a:latin typeface="Nirmala UI"/>
                <a:cs typeface="Nirmala UI"/>
              </a:rPr>
              <a:t>দঁাড়ােনা</a:t>
            </a:r>
            <a:r>
              <a:rPr dirty="0" sz="2000" spc="-185">
                <a:solidFill>
                  <a:srgbClr val="422337"/>
                </a:solidFill>
                <a:latin typeface="Nirmala UI"/>
                <a:cs typeface="Nirmala UI"/>
              </a:rPr>
              <a:t> </a:t>
            </a:r>
            <a:r>
              <a:rPr dirty="0" sz="2000" spc="-135">
                <a:solidFill>
                  <a:srgbClr val="422337"/>
                </a:solidFill>
                <a:latin typeface="Nirmala UI"/>
                <a:cs typeface="Nirmala UI"/>
              </a:rPr>
              <a:t>ও</a:t>
            </a:r>
            <a:r>
              <a:rPr dirty="0" sz="2000" spc="-125">
                <a:solidFill>
                  <a:srgbClr val="422337"/>
                </a:solidFill>
                <a:latin typeface="Nirmala UI"/>
                <a:cs typeface="Nirmala UI"/>
              </a:rPr>
              <a:t> </a:t>
            </a:r>
            <a:r>
              <a:rPr dirty="0" sz="2000" spc="-25">
                <a:solidFill>
                  <a:srgbClr val="422337"/>
                </a:solidFill>
                <a:latin typeface="Nirmala UI"/>
                <a:cs typeface="Nirmala UI"/>
              </a:rPr>
              <a:t>চলা</a:t>
            </a:r>
            <a:endParaRPr sz="2000">
              <a:latin typeface="Nirmala UI"/>
              <a:cs typeface="Nirmala UI"/>
            </a:endParaRPr>
          </a:p>
          <a:p>
            <a:pPr marL="12700">
              <a:lnSpc>
                <a:spcPct val="100000"/>
              </a:lnSpc>
              <a:spcBef>
                <a:spcPts val="1125"/>
              </a:spcBef>
            </a:pPr>
            <a:r>
              <a:rPr dirty="0" sz="1400" spc="-80">
                <a:solidFill>
                  <a:srgbClr val="422337"/>
                </a:solidFill>
                <a:latin typeface="Nirmala UI Semilight"/>
                <a:cs typeface="Nirmala UI Semilight"/>
              </a:rPr>
              <a:t>ঘষ´ণ</a:t>
            </a:r>
            <a:r>
              <a:rPr dirty="0" sz="1400" spc="-3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ছাড়া</a:t>
            </a:r>
            <a:r>
              <a:rPr dirty="0" sz="1400" spc="-3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আমরা</a:t>
            </a:r>
            <a:r>
              <a:rPr dirty="0" sz="1400" spc="-3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িপছেল</a:t>
            </a:r>
            <a:r>
              <a:rPr dirty="0" sz="1400" spc="-3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0">
                <a:solidFill>
                  <a:srgbClr val="422337"/>
                </a:solidFill>
                <a:latin typeface="Nirmala UI Semilight"/>
                <a:cs typeface="Nirmala UI Semilight"/>
              </a:rPr>
              <a:t>পড়তাম</a:t>
            </a:r>
            <a:endParaRPr sz="1400">
              <a:latin typeface="Nirmala UI Semilight"/>
              <a:cs typeface="Nirmala UI Semilight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7953373" y="1609724"/>
            <a:ext cx="2838450" cy="2066925"/>
            <a:chOff x="7953373" y="1609724"/>
            <a:chExt cx="2838450" cy="2066925"/>
          </a:xfrm>
        </p:grpSpPr>
        <p:sp>
          <p:nvSpPr>
            <p:cNvPr id="13" name="object 13"/>
            <p:cNvSpPr/>
            <p:nvPr/>
          </p:nvSpPr>
          <p:spPr>
            <a:xfrm>
              <a:off x="7958135" y="1614487"/>
              <a:ext cx="2828925" cy="2057400"/>
            </a:xfrm>
            <a:custGeom>
              <a:avLst/>
              <a:gdLst/>
              <a:ahLst/>
              <a:cxnLst/>
              <a:rect l="l" t="t" r="r" b="b"/>
              <a:pathLst>
                <a:path w="2828925" h="2057400">
                  <a:moveTo>
                    <a:pt x="2773803" y="2057399"/>
                  </a:moveTo>
                  <a:lnTo>
                    <a:pt x="55121" y="2057399"/>
                  </a:lnTo>
                  <a:lnTo>
                    <a:pt x="51284" y="2057021"/>
                  </a:lnTo>
                  <a:lnTo>
                    <a:pt x="14539" y="2037381"/>
                  </a:lnTo>
                  <a:lnTo>
                    <a:pt x="0" y="2002277"/>
                  </a:lnTo>
                  <a:lnTo>
                    <a:pt x="0" y="1998404"/>
                  </a:lnTo>
                  <a:lnTo>
                    <a:pt x="0" y="55121"/>
                  </a:lnTo>
                  <a:lnTo>
                    <a:pt x="20017" y="14540"/>
                  </a:lnTo>
                  <a:lnTo>
                    <a:pt x="55121" y="0"/>
                  </a:lnTo>
                  <a:lnTo>
                    <a:pt x="2773803" y="0"/>
                  </a:lnTo>
                  <a:lnTo>
                    <a:pt x="2814383" y="20018"/>
                  </a:lnTo>
                  <a:lnTo>
                    <a:pt x="2828925" y="55121"/>
                  </a:lnTo>
                  <a:lnTo>
                    <a:pt x="2828925" y="2002277"/>
                  </a:lnTo>
                  <a:lnTo>
                    <a:pt x="2808906" y="2042859"/>
                  </a:lnTo>
                  <a:lnTo>
                    <a:pt x="2777640" y="2057021"/>
                  </a:lnTo>
                  <a:lnTo>
                    <a:pt x="2773803" y="2057399"/>
                  </a:lnTo>
                  <a:close/>
                </a:path>
              </a:pathLst>
            </a:custGeom>
            <a:solidFill>
              <a:srgbClr val="F9D1E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7958135" y="1614487"/>
              <a:ext cx="2828925" cy="2057400"/>
            </a:xfrm>
            <a:custGeom>
              <a:avLst/>
              <a:gdLst/>
              <a:ahLst/>
              <a:cxnLst/>
              <a:rect l="l" t="t" r="r" b="b"/>
              <a:pathLst>
                <a:path w="2828925" h="2057400">
                  <a:moveTo>
                    <a:pt x="0" y="1998404"/>
                  </a:moveTo>
                  <a:lnTo>
                    <a:pt x="0" y="58995"/>
                  </a:lnTo>
                  <a:lnTo>
                    <a:pt x="0" y="55121"/>
                  </a:lnTo>
                  <a:lnTo>
                    <a:pt x="377" y="51285"/>
                  </a:lnTo>
                  <a:lnTo>
                    <a:pt x="1133" y="47485"/>
                  </a:lnTo>
                  <a:lnTo>
                    <a:pt x="1889" y="43686"/>
                  </a:lnTo>
                  <a:lnTo>
                    <a:pt x="3008" y="39997"/>
                  </a:lnTo>
                  <a:lnTo>
                    <a:pt x="4490" y="36418"/>
                  </a:lnTo>
                  <a:lnTo>
                    <a:pt x="5972" y="32839"/>
                  </a:lnTo>
                  <a:lnTo>
                    <a:pt x="7790" y="29440"/>
                  </a:lnTo>
                  <a:lnTo>
                    <a:pt x="9942" y="26219"/>
                  </a:lnTo>
                  <a:lnTo>
                    <a:pt x="12093" y="22998"/>
                  </a:lnTo>
                  <a:lnTo>
                    <a:pt x="14539" y="20018"/>
                  </a:lnTo>
                  <a:lnTo>
                    <a:pt x="17279" y="17279"/>
                  </a:lnTo>
                  <a:lnTo>
                    <a:pt x="20017" y="14540"/>
                  </a:lnTo>
                  <a:lnTo>
                    <a:pt x="22998" y="12094"/>
                  </a:lnTo>
                  <a:lnTo>
                    <a:pt x="26219" y="9942"/>
                  </a:lnTo>
                  <a:lnTo>
                    <a:pt x="29439" y="7790"/>
                  </a:lnTo>
                  <a:lnTo>
                    <a:pt x="32839" y="5973"/>
                  </a:lnTo>
                  <a:lnTo>
                    <a:pt x="36418" y="4490"/>
                  </a:lnTo>
                  <a:lnTo>
                    <a:pt x="39996" y="3008"/>
                  </a:lnTo>
                  <a:lnTo>
                    <a:pt x="43686" y="1889"/>
                  </a:lnTo>
                  <a:lnTo>
                    <a:pt x="47486" y="1133"/>
                  </a:lnTo>
                  <a:lnTo>
                    <a:pt x="51285" y="377"/>
                  </a:lnTo>
                  <a:lnTo>
                    <a:pt x="55121" y="0"/>
                  </a:lnTo>
                  <a:lnTo>
                    <a:pt x="58995" y="0"/>
                  </a:lnTo>
                  <a:lnTo>
                    <a:pt x="2769930" y="0"/>
                  </a:lnTo>
                  <a:lnTo>
                    <a:pt x="2773803" y="0"/>
                  </a:lnTo>
                  <a:lnTo>
                    <a:pt x="2777640" y="377"/>
                  </a:lnTo>
                  <a:lnTo>
                    <a:pt x="2781438" y="1133"/>
                  </a:lnTo>
                  <a:lnTo>
                    <a:pt x="2785237" y="1889"/>
                  </a:lnTo>
                  <a:lnTo>
                    <a:pt x="2788926" y="3008"/>
                  </a:lnTo>
                  <a:lnTo>
                    <a:pt x="2792505" y="4490"/>
                  </a:lnTo>
                  <a:lnTo>
                    <a:pt x="2796084" y="5973"/>
                  </a:lnTo>
                  <a:lnTo>
                    <a:pt x="2799484" y="7790"/>
                  </a:lnTo>
                  <a:lnTo>
                    <a:pt x="2802704" y="9942"/>
                  </a:lnTo>
                  <a:lnTo>
                    <a:pt x="2805926" y="12094"/>
                  </a:lnTo>
                  <a:lnTo>
                    <a:pt x="2808906" y="14540"/>
                  </a:lnTo>
                  <a:lnTo>
                    <a:pt x="2811644" y="17279"/>
                  </a:lnTo>
                  <a:lnTo>
                    <a:pt x="2814383" y="20018"/>
                  </a:lnTo>
                  <a:lnTo>
                    <a:pt x="2824432" y="36418"/>
                  </a:lnTo>
                  <a:lnTo>
                    <a:pt x="2825915" y="39997"/>
                  </a:lnTo>
                  <a:lnTo>
                    <a:pt x="2827034" y="43686"/>
                  </a:lnTo>
                  <a:lnTo>
                    <a:pt x="2827790" y="47485"/>
                  </a:lnTo>
                  <a:lnTo>
                    <a:pt x="2828547" y="51285"/>
                  </a:lnTo>
                  <a:lnTo>
                    <a:pt x="2828925" y="55121"/>
                  </a:lnTo>
                  <a:lnTo>
                    <a:pt x="2828925" y="58995"/>
                  </a:lnTo>
                  <a:lnTo>
                    <a:pt x="2828925" y="1998404"/>
                  </a:lnTo>
                  <a:lnTo>
                    <a:pt x="2828925" y="2002277"/>
                  </a:lnTo>
                  <a:lnTo>
                    <a:pt x="2828547" y="2006114"/>
                  </a:lnTo>
                  <a:lnTo>
                    <a:pt x="2827790" y="2009913"/>
                  </a:lnTo>
                  <a:lnTo>
                    <a:pt x="2827034" y="2013712"/>
                  </a:lnTo>
                  <a:lnTo>
                    <a:pt x="2818980" y="2031180"/>
                  </a:lnTo>
                  <a:lnTo>
                    <a:pt x="2816828" y="2034401"/>
                  </a:lnTo>
                  <a:lnTo>
                    <a:pt x="2814383" y="2037381"/>
                  </a:lnTo>
                  <a:lnTo>
                    <a:pt x="2811644" y="2040120"/>
                  </a:lnTo>
                  <a:lnTo>
                    <a:pt x="2808906" y="2042859"/>
                  </a:lnTo>
                  <a:lnTo>
                    <a:pt x="2805926" y="2045304"/>
                  </a:lnTo>
                  <a:lnTo>
                    <a:pt x="2802704" y="2047456"/>
                  </a:lnTo>
                  <a:lnTo>
                    <a:pt x="2799484" y="2049609"/>
                  </a:lnTo>
                  <a:lnTo>
                    <a:pt x="2796084" y="2051426"/>
                  </a:lnTo>
                  <a:lnTo>
                    <a:pt x="2792505" y="2052908"/>
                  </a:lnTo>
                  <a:lnTo>
                    <a:pt x="2788926" y="2054390"/>
                  </a:lnTo>
                  <a:lnTo>
                    <a:pt x="2785237" y="2055510"/>
                  </a:lnTo>
                  <a:lnTo>
                    <a:pt x="2781438" y="2056265"/>
                  </a:lnTo>
                  <a:lnTo>
                    <a:pt x="2777640" y="2057021"/>
                  </a:lnTo>
                  <a:lnTo>
                    <a:pt x="2773803" y="2057399"/>
                  </a:lnTo>
                  <a:lnTo>
                    <a:pt x="2769930" y="2057399"/>
                  </a:lnTo>
                  <a:lnTo>
                    <a:pt x="58995" y="2057399"/>
                  </a:lnTo>
                  <a:lnTo>
                    <a:pt x="55121" y="2057399"/>
                  </a:lnTo>
                  <a:lnTo>
                    <a:pt x="51284" y="2057021"/>
                  </a:lnTo>
                  <a:lnTo>
                    <a:pt x="47484" y="2056265"/>
                  </a:lnTo>
                  <a:lnTo>
                    <a:pt x="43685" y="2055510"/>
                  </a:lnTo>
                  <a:lnTo>
                    <a:pt x="39996" y="2054390"/>
                  </a:lnTo>
                  <a:lnTo>
                    <a:pt x="36418" y="2052908"/>
                  </a:lnTo>
                  <a:lnTo>
                    <a:pt x="32839" y="2051426"/>
                  </a:lnTo>
                  <a:lnTo>
                    <a:pt x="17279" y="2040120"/>
                  </a:lnTo>
                  <a:lnTo>
                    <a:pt x="14539" y="2037381"/>
                  </a:lnTo>
                  <a:lnTo>
                    <a:pt x="12093" y="2034400"/>
                  </a:lnTo>
                  <a:lnTo>
                    <a:pt x="9942" y="2031179"/>
                  </a:lnTo>
                  <a:lnTo>
                    <a:pt x="7790" y="2027959"/>
                  </a:lnTo>
                  <a:lnTo>
                    <a:pt x="1133" y="2009913"/>
                  </a:lnTo>
                  <a:lnTo>
                    <a:pt x="377" y="2006114"/>
                  </a:lnTo>
                  <a:lnTo>
                    <a:pt x="0" y="2002277"/>
                  </a:lnTo>
                  <a:lnTo>
                    <a:pt x="0" y="1998404"/>
                  </a:lnTo>
                  <a:close/>
                </a:path>
              </a:pathLst>
            </a:custGeom>
            <a:ln w="9524">
              <a:solidFill>
                <a:srgbClr val="DEB8D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8143874" y="1800224"/>
              <a:ext cx="542925" cy="542925"/>
            </a:xfrm>
            <a:custGeom>
              <a:avLst/>
              <a:gdLst/>
              <a:ahLst/>
              <a:cxnLst/>
              <a:rect l="l" t="t" r="r" b="b"/>
              <a:pathLst>
                <a:path w="542925" h="542925">
                  <a:moveTo>
                    <a:pt x="271462" y="542924"/>
                  </a:moveTo>
                  <a:lnTo>
                    <a:pt x="231630" y="539986"/>
                  </a:lnTo>
                  <a:lnTo>
                    <a:pt x="192660" y="531235"/>
                  </a:lnTo>
                  <a:lnTo>
                    <a:pt x="155396" y="516861"/>
                  </a:lnTo>
                  <a:lnTo>
                    <a:pt x="120644" y="497174"/>
                  </a:lnTo>
                  <a:lnTo>
                    <a:pt x="89159" y="472602"/>
                  </a:lnTo>
                  <a:lnTo>
                    <a:pt x="61618" y="443676"/>
                  </a:lnTo>
                  <a:lnTo>
                    <a:pt x="38620" y="411021"/>
                  </a:lnTo>
                  <a:lnTo>
                    <a:pt x="20663" y="375346"/>
                  </a:lnTo>
                  <a:lnTo>
                    <a:pt x="8134" y="337422"/>
                  </a:lnTo>
                  <a:lnTo>
                    <a:pt x="1306" y="298070"/>
                  </a:lnTo>
                  <a:lnTo>
                    <a:pt x="0" y="271462"/>
                  </a:lnTo>
                  <a:lnTo>
                    <a:pt x="326" y="258142"/>
                  </a:lnTo>
                  <a:lnTo>
                    <a:pt x="5215" y="218502"/>
                  </a:lnTo>
                  <a:lnTo>
                    <a:pt x="15867" y="180009"/>
                  </a:lnTo>
                  <a:lnTo>
                    <a:pt x="32053" y="143495"/>
                  </a:lnTo>
                  <a:lnTo>
                    <a:pt x="53421" y="109752"/>
                  </a:lnTo>
                  <a:lnTo>
                    <a:pt x="79509" y="79509"/>
                  </a:lnTo>
                  <a:lnTo>
                    <a:pt x="109752" y="53421"/>
                  </a:lnTo>
                  <a:lnTo>
                    <a:pt x="143495" y="32054"/>
                  </a:lnTo>
                  <a:lnTo>
                    <a:pt x="180008" y="15868"/>
                  </a:lnTo>
                  <a:lnTo>
                    <a:pt x="218502" y="5215"/>
                  </a:lnTo>
                  <a:lnTo>
                    <a:pt x="258142" y="326"/>
                  </a:lnTo>
                  <a:lnTo>
                    <a:pt x="271462" y="0"/>
                  </a:lnTo>
                  <a:lnTo>
                    <a:pt x="284782" y="326"/>
                  </a:lnTo>
                  <a:lnTo>
                    <a:pt x="324422" y="5215"/>
                  </a:lnTo>
                  <a:lnTo>
                    <a:pt x="362914" y="15868"/>
                  </a:lnTo>
                  <a:lnTo>
                    <a:pt x="399427" y="32053"/>
                  </a:lnTo>
                  <a:lnTo>
                    <a:pt x="433171" y="53421"/>
                  </a:lnTo>
                  <a:lnTo>
                    <a:pt x="463414" y="79509"/>
                  </a:lnTo>
                  <a:lnTo>
                    <a:pt x="489502" y="109752"/>
                  </a:lnTo>
                  <a:lnTo>
                    <a:pt x="510871" y="143495"/>
                  </a:lnTo>
                  <a:lnTo>
                    <a:pt x="527055" y="180009"/>
                  </a:lnTo>
                  <a:lnTo>
                    <a:pt x="537708" y="218502"/>
                  </a:lnTo>
                  <a:lnTo>
                    <a:pt x="542598" y="258142"/>
                  </a:lnTo>
                  <a:lnTo>
                    <a:pt x="542924" y="271462"/>
                  </a:lnTo>
                  <a:lnTo>
                    <a:pt x="542598" y="284782"/>
                  </a:lnTo>
                  <a:lnTo>
                    <a:pt x="537708" y="324422"/>
                  </a:lnTo>
                  <a:lnTo>
                    <a:pt x="527055" y="362915"/>
                  </a:lnTo>
                  <a:lnTo>
                    <a:pt x="510870" y="399428"/>
                  </a:lnTo>
                  <a:lnTo>
                    <a:pt x="489502" y="433172"/>
                  </a:lnTo>
                  <a:lnTo>
                    <a:pt x="463414" y="463415"/>
                  </a:lnTo>
                  <a:lnTo>
                    <a:pt x="433171" y="489503"/>
                  </a:lnTo>
                  <a:lnTo>
                    <a:pt x="399427" y="510871"/>
                  </a:lnTo>
                  <a:lnTo>
                    <a:pt x="362914" y="527056"/>
                  </a:lnTo>
                  <a:lnTo>
                    <a:pt x="324422" y="537708"/>
                  </a:lnTo>
                  <a:lnTo>
                    <a:pt x="284782" y="542598"/>
                  </a:lnTo>
                  <a:lnTo>
                    <a:pt x="271462" y="542924"/>
                  </a:lnTo>
                  <a:close/>
                </a:path>
              </a:pathLst>
            </a:custGeom>
            <a:solidFill>
              <a:srgbClr val="E750B1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281184" y="1949783"/>
              <a:ext cx="256885" cy="251524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8128198" y="2467523"/>
            <a:ext cx="1981835" cy="972819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000" spc="-220">
                <a:solidFill>
                  <a:srgbClr val="422337"/>
                </a:solidFill>
                <a:latin typeface="Nirmala UI"/>
                <a:cs typeface="Nirmala UI"/>
              </a:rPr>
              <a:t>যানবাহন</a:t>
            </a:r>
            <a:r>
              <a:rPr dirty="0" sz="2000" spc="-225">
                <a:solidFill>
                  <a:srgbClr val="422337"/>
                </a:solidFill>
                <a:latin typeface="Nirmala UI"/>
                <a:cs typeface="Nirmala UI"/>
              </a:rPr>
              <a:t> </a:t>
            </a:r>
            <a:r>
              <a:rPr dirty="0" sz="2000" spc="-55">
                <a:solidFill>
                  <a:srgbClr val="422337"/>
                </a:solidFill>
                <a:latin typeface="Nirmala UI"/>
                <a:cs typeface="Nirmala UI"/>
              </a:rPr>
              <a:t>থামােনা</a:t>
            </a:r>
            <a:endParaRPr sz="2000">
              <a:latin typeface="Nirmala UI"/>
              <a:cs typeface="Nirmala UI"/>
            </a:endParaRPr>
          </a:p>
          <a:p>
            <a:pPr marL="12700">
              <a:lnSpc>
                <a:spcPct val="100000"/>
              </a:lnSpc>
              <a:spcBef>
                <a:spcPts val="1125"/>
              </a:spcBef>
            </a:pP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c</a:t>
            </a:r>
            <a:r>
              <a:rPr dirty="0" sz="1400" spc="85">
                <a:solidFill>
                  <a:srgbClr val="422337"/>
                </a:solidFill>
                <a:latin typeface="Nirmala UI Semilight"/>
                <a:cs typeface="Nirmala UI Semilight"/>
              </a:rPr>
              <a:t>  </a:t>
            </a:r>
            <a:r>
              <a:rPr dirty="0" sz="1400" spc="-55">
                <a:solidFill>
                  <a:srgbClr val="422337"/>
                </a:solidFill>
                <a:latin typeface="Nirmala UI Semilight"/>
                <a:cs typeface="Nirmala UI Semilight"/>
              </a:rPr>
              <a:t>ক</a:t>
            </a:r>
            <a:r>
              <a:rPr dirty="0" sz="1400" spc="-9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100">
                <a:solidFill>
                  <a:srgbClr val="422337"/>
                </a:solidFill>
                <a:latin typeface="Nirmala UI Semilight"/>
                <a:cs typeface="Nirmala UI Semilight"/>
              </a:rPr>
              <a:t>ও</a:t>
            </a:r>
            <a:r>
              <a:rPr dirty="0" sz="1400" spc="-9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টায়ােরর</a:t>
            </a:r>
            <a:r>
              <a:rPr dirty="0" sz="1400" spc="-10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75">
                <a:solidFill>
                  <a:srgbClr val="422337"/>
                </a:solidFill>
                <a:latin typeface="Nirmala UI Semilight"/>
                <a:cs typeface="Nirmala UI Semilight"/>
              </a:rPr>
              <a:t>ঘষ´েণ</a:t>
            </a:r>
            <a:r>
              <a:rPr dirty="0" sz="1400" spc="-9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0">
                <a:solidFill>
                  <a:srgbClr val="422337"/>
                </a:solidFill>
                <a:latin typeface="Nirmala UI Semilight"/>
                <a:cs typeface="Nirmala UI Semilight"/>
              </a:rPr>
              <a:t>গািড়</a:t>
            </a:r>
            <a:endParaRPr sz="1400">
              <a:latin typeface="Nirmala UI Semilight"/>
              <a:cs typeface="Nirmala UI Semilight"/>
            </a:endParaRPr>
          </a:p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dirty="0" sz="1400" spc="-20">
                <a:solidFill>
                  <a:srgbClr val="422337"/>
                </a:solidFill>
                <a:latin typeface="Nirmala UI Semilight"/>
                <a:cs typeface="Nirmala UI Semilight"/>
              </a:rPr>
              <a:t>িনরাপেদ</a:t>
            </a:r>
            <a:r>
              <a:rPr dirty="0" sz="1400" spc="-4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0">
                <a:solidFill>
                  <a:srgbClr val="422337"/>
                </a:solidFill>
                <a:latin typeface="Nirmala UI Semilight"/>
                <a:cs typeface="Nirmala UI Semilight"/>
              </a:rPr>
              <a:t>থােম</a:t>
            </a:r>
            <a:endParaRPr sz="1400">
              <a:latin typeface="Nirmala UI Semilight"/>
              <a:cs typeface="Nirmala UI Semilight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4924424" y="3857624"/>
            <a:ext cx="5867400" cy="1781175"/>
            <a:chOff x="4924424" y="3857624"/>
            <a:chExt cx="5867400" cy="1781175"/>
          </a:xfrm>
        </p:grpSpPr>
        <p:sp>
          <p:nvSpPr>
            <p:cNvPr id="19" name="object 19"/>
            <p:cNvSpPr/>
            <p:nvPr/>
          </p:nvSpPr>
          <p:spPr>
            <a:xfrm>
              <a:off x="4929187" y="3862387"/>
              <a:ext cx="5857875" cy="1771650"/>
            </a:xfrm>
            <a:custGeom>
              <a:avLst/>
              <a:gdLst/>
              <a:ahLst/>
              <a:cxnLst/>
              <a:rect l="l" t="t" r="r" b="b"/>
              <a:pathLst>
                <a:path w="5857875" h="1771650">
                  <a:moveTo>
                    <a:pt x="5802752" y="1771649"/>
                  </a:moveTo>
                  <a:lnTo>
                    <a:pt x="55121" y="1771649"/>
                  </a:lnTo>
                  <a:lnTo>
                    <a:pt x="51284" y="1771272"/>
                  </a:lnTo>
                  <a:lnTo>
                    <a:pt x="14539" y="1751631"/>
                  </a:lnTo>
                  <a:lnTo>
                    <a:pt x="0" y="1716528"/>
                  </a:lnTo>
                  <a:lnTo>
                    <a:pt x="0" y="1712654"/>
                  </a:lnTo>
                  <a:lnTo>
                    <a:pt x="0" y="55121"/>
                  </a:lnTo>
                  <a:lnTo>
                    <a:pt x="20017" y="14540"/>
                  </a:lnTo>
                  <a:lnTo>
                    <a:pt x="55121" y="0"/>
                  </a:lnTo>
                  <a:lnTo>
                    <a:pt x="5802752" y="0"/>
                  </a:lnTo>
                  <a:lnTo>
                    <a:pt x="5843332" y="20018"/>
                  </a:lnTo>
                  <a:lnTo>
                    <a:pt x="5857874" y="55121"/>
                  </a:lnTo>
                  <a:lnTo>
                    <a:pt x="5857874" y="1716528"/>
                  </a:lnTo>
                  <a:lnTo>
                    <a:pt x="5837856" y="1757108"/>
                  </a:lnTo>
                  <a:lnTo>
                    <a:pt x="5806589" y="1771272"/>
                  </a:lnTo>
                  <a:lnTo>
                    <a:pt x="5802752" y="1771649"/>
                  </a:lnTo>
                  <a:close/>
                </a:path>
              </a:pathLst>
            </a:custGeom>
            <a:solidFill>
              <a:srgbClr val="F9D1E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4929187" y="3862387"/>
              <a:ext cx="5857875" cy="1771650"/>
            </a:xfrm>
            <a:custGeom>
              <a:avLst/>
              <a:gdLst/>
              <a:ahLst/>
              <a:cxnLst/>
              <a:rect l="l" t="t" r="r" b="b"/>
              <a:pathLst>
                <a:path w="5857875" h="1771650">
                  <a:moveTo>
                    <a:pt x="0" y="1712654"/>
                  </a:moveTo>
                  <a:lnTo>
                    <a:pt x="0" y="58995"/>
                  </a:lnTo>
                  <a:lnTo>
                    <a:pt x="0" y="55121"/>
                  </a:lnTo>
                  <a:lnTo>
                    <a:pt x="377" y="51285"/>
                  </a:lnTo>
                  <a:lnTo>
                    <a:pt x="1133" y="47485"/>
                  </a:lnTo>
                  <a:lnTo>
                    <a:pt x="1888" y="43686"/>
                  </a:lnTo>
                  <a:lnTo>
                    <a:pt x="3007" y="39997"/>
                  </a:lnTo>
                  <a:lnTo>
                    <a:pt x="4489" y="36418"/>
                  </a:lnTo>
                  <a:lnTo>
                    <a:pt x="5971" y="32839"/>
                  </a:lnTo>
                  <a:lnTo>
                    <a:pt x="7789" y="29439"/>
                  </a:lnTo>
                  <a:lnTo>
                    <a:pt x="9941" y="26218"/>
                  </a:lnTo>
                  <a:lnTo>
                    <a:pt x="12093" y="22998"/>
                  </a:lnTo>
                  <a:lnTo>
                    <a:pt x="14539" y="20018"/>
                  </a:lnTo>
                  <a:lnTo>
                    <a:pt x="17278" y="17279"/>
                  </a:lnTo>
                  <a:lnTo>
                    <a:pt x="20017" y="14540"/>
                  </a:lnTo>
                  <a:lnTo>
                    <a:pt x="36418" y="4490"/>
                  </a:lnTo>
                  <a:lnTo>
                    <a:pt x="39996" y="3007"/>
                  </a:lnTo>
                  <a:lnTo>
                    <a:pt x="43685" y="1888"/>
                  </a:lnTo>
                  <a:lnTo>
                    <a:pt x="47486" y="1133"/>
                  </a:lnTo>
                  <a:lnTo>
                    <a:pt x="51285" y="377"/>
                  </a:lnTo>
                  <a:lnTo>
                    <a:pt x="55121" y="0"/>
                  </a:lnTo>
                  <a:lnTo>
                    <a:pt x="58995" y="0"/>
                  </a:lnTo>
                  <a:lnTo>
                    <a:pt x="5798879" y="0"/>
                  </a:lnTo>
                  <a:lnTo>
                    <a:pt x="5802752" y="0"/>
                  </a:lnTo>
                  <a:lnTo>
                    <a:pt x="5806589" y="377"/>
                  </a:lnTo>
                  <a:lnTo>
                    <a:pt x="5831654" y="9942"/>
                  </a:lnTo>
                  <a:lnTo>
                    <a:pt x="5834875" y="12094"/>
                  </a:lnTo>
                  <a:lnTo>
                    <a:pt x="5837856" y="14540"/>
                  </a:lnTo>
                  <a:lnTo>
                    <a:pt x="5840594" y="17279"/>
                  </a:lnTo>
                  <a:lnTo>
                    <a:pt x="5843332" y="20018"/>
                  </a:lnTo>
                  <a:lnTo>
                    <a:pt x="5845777" y="22998"/>
                  </a:lnTo>
                  <a:lnTo>
                    <a:pt x="5847929" y="26219"/>
                  </a:lnTo>
                  <a:lnTo>
                    <a:pt x="5850081" y="29439"/>
                  </a:lnTo>
                  <a:lnTo>
                    <a:pt x="5851899" y="32839"/>
                  </a:lnTo>
                  <a:lnTo>
                    <a:pt x="5853381" y="36418"/>
                  </a:lnTo>
                  <a:lnTo>
                    <a:pt x="5854864" y="39997"/>
                  </a:lnTo>
                  <a:lnTo>
                    <a:pt x="5855983" y="43686"/>
                  </a:lnTo>
                  <a:lnTo>
                    <a:pt x="5856739" y="47485"/>
                  </a:lnTo>
                  <a:lnTo>
                    <a:pt x="5857496" y="51284"/>
                  </a:lnTo>
                  <a:lnTo>
                    <a:pt x="5857874" y="55121"/>
                  </a:lnTo>
                  <a:lnTo>
                    <a:pt x="5857874" y="58995"/>
                  </a:lnTo>
                  <a:lnTo>
                    <a:pt x="5857874" y="1712654"/>
                  </a:lnTo>
                  <a:lnTo>
                    <a:pt x="5857874" y="1716528"/>
                  </a:lnTo>
                  <a:lnTo>
                    <a:pt x="5857496" y="1720364"/>
                  </a:lnTo>
                  <a:lnTo>
                    <a:pt x="5856739" y="1724163"/>
                  </a:lnTo>
                  <a:lnTo>
                    <a:pt x="5855983" y="1727962"/>
                  </a:lnTo>
                  <a:lnTo>
                    <a:pt x="5854864" y="1731651"/>
                  </a:lnTo>
                  <a:lnTo>
                    <a:pt x="5853381" y="1735230"/>
                  </a:lnTo>
                  <a:lnTo>
                    <a:pt x="5851899" y="1738809"/>
                  </a:lnTo>
                  <a:lnTo>
                    <a:pt x="5850081" y="1742209"/>
                  </a:lnTo>
                  <a:lnTo>
                    <a:pt x="5847929" y="1745429"/>
                  </a:lnTo>
                  <a:lnTo>
                    <a:pt x="5845777" y="1748651"/>
                  </a:lnTo>
                  <a:lnTo>
                    <a:pt x="5843332" y="1751631"/>
                  </a:lnTo>
                  <a:lnTo>
                    <a:pt x="5840594" y="1754370"/>
                  </a:lnTo>
                  <a:lnTo>
                    <a:pt x="5837856" y="1757108"/>
                  </a:lnTo>
                  <a:lnTo>
                    <a:pt x="5810387" y="1770515"/>
                  </a:lnTo>
                  <a:lnTo>
                    <a:pt x="5806589" y="1771272"/>
                  </a:lnTo>
                  <a:lnTo>
                    <a:pt x="5802752" y="1771649"/>
                  </a:lnTo>
                  <a:lnTo>
                    <a:pt x="5798879" y="1771649"/>
                  </a:lnTo>
                  <a:lnTo>
                    <a:pt x="58995" y="1771649"/>
                  </a:lnTo>
                  <a:lnTo>
                    <a:pt x="55121" y="1771649"/>
                  </a:lnTo>
                  <a:lnTo>
                    <a:pt x="51284" y="1771272"/>
                  </a:lnTo>
                  <a:lnTo>
                    <a:pt x="47485" y="1770515"/>
                  </a:lnTo>
                  <a:lnTo>
                    <a:pt x="43685" y="1769759"/>
                  </a:lnTo>
                  <a:lnTo>
                    <a:pt x="39996" y="1768640"/>
                  </a:lnTo>
                  <a:lnTo>
                    <a:pt x="36418" y="1767158"/>
                  </a:lnTo>
                  <a:lnTo>
                    <a:pt x="32839" y="1765675"/>
                  </a:lnTo>
                  <a:lnTo>
                    <a:pt x="17279" y="1754370"/>
                  </a:lnTo>
                  <a:lnTo>
                    <a:pt x="14539" y="1751631"/>
                  </a:lnTo>
                  <a:lnTo>
                    <a:pt x="12093" y="1748651"/>
                  </a:lnTo>
                  <a:lnTo>
                    <a:pt x="9941" y="1745429"/>
                  </a:lnTo>
                  <a:lnTo>
                    <a:pt x="7789" y="1742209"/>
                  </a:lnTo>
                  <a:lnTo>
                    <a:pt x="5972" y="1738809"/>
                  </a:lnTo>
                  <a:lnTo>
                    <a:pt x="4489" y="1735229"/>
                  </a:lnTo>
                  <a:lnTo>
                    <a:pt x="3007" y="1731651"/>
                  </a:lnTo>
                  <a:lnTo>
                    <a:pt x="1888" y="1727962"/>
                  </a:lnTo>
                  <a:lnTo>
                    <a:pt x="1133" y="1724163"/>
                  </a:lnTo>
                  <a:lnTo>
                    <a:pt x="377" y="1720364"/>
                  </a:lnTo>
                  <a:lnTo>
                    <a:pt x="0" y="1716528"/>
                  </a:lnTo>
                  <a:lnTo>
                    <a:pt x="0" y="1712654"/>
                  </a:lnTo>
                  <a:close/>
                </a:path>
              </a:pathLst>
            </a:custGeom>
            <a:ln w="9524">
              <a:solidFill>
                <a:srgbClr val="DEB8D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/>
            <p:cNvSpPr/>
            <p:nvPr/>
          </p:nvSpPr>
          <p:spPr>
            <a:xfrm>
              <a:off x="5114924" y="4048206"/>
              <a:ext cx="542925" cy="552450"/>
            </a:xfrm>
            <a:custGeom>
              <a:avLst/>
              <a:gdLst/>
              <a:ahLst/>
              <a:cxnLst/>
              <a:rect l="l" t="t" r="r" b="b"/>
              <a:pathLst>
                <a:path w="542925" h="552450">
                  <a:moveTo>
                    <a:pt x="278126" y="552286"/>
                  </a:moveTo>
                  <a:lnTo>
                    <a:pt x="264798" y="552286"/>
                  </a:lnTo>
                  <a:lnTo>
                    <a:pt x="251494" y="551632"/>
                  </a:lnTo>
                  <a:lnTo>
                    <a:pt x="211982" y="545771"/>
                  </a:lnTo>
                  <a:lnTo>
                    <a:pt x="173765" y="534178"/>
                  </a:lnTo>
                  <a:lnTo>
                    <a:pt x="137656" y="517100"/>
                  </a:lnTo>
                  <a:lnTo>
                    <a:pt x="104451" y="494913"/>
                  </a:lnTo>
                  <a:lnTo>
                    <a:pt x="74854" y="468088"/>
                  </a:lnTo>
                  <a:lnTo>
                    <a:pt x="49519" y="437217"/>
                  </a:lnTo>
                  <a:lnTo>
                    <a:pt x="28983" y="402956"/>
                  </a:lnTo>
                  <a:lnTo>
                    <a:pt x="13701" y="366060"/>
                  </a:lnTo>
                  <a:lnTo>
                    <a:pt x="3995" y="327313"/>
                  </a:lnTo>
                  <a:lnTo>
                    <a:pt x="81" y="287569"/>
                  </a:lnTo>
                  <a:lnTo>
                    <a:pt x="0" y="280905"/>
                  </a:lnTo>
                  <a:lnTo>
                    <a:pt x="81" y="264716"/>
                  </a:lnTo>
                  <a:lnTo>
                    <a:pt x="3995" y="224972"/>
                  </a:lnTo>
                  <a:lnTo>
                    <a:pt x="13701" y="186225"/>
                  </a:lnTo>
                  <a:lnTo>
                    <a:pt x="28983" y="149329"/>
                  </a:lnTo>
                  <a:lnTo>
                    <a:pt x="49519" y="115068"/>
                  </a:lnTo>
                  <a:lnTo>
                    <a:pt x="74854" y="84197"/>
                  </a:lnTo>
                  <a:lnTo>
                    <a:pt x="104451" y="57372"/>
                  </a:lnTo>
                  <a:lnTo>
                    <a:pt x="137656" y="35185"/>
                  </a:lnTo>
                  <a:lnTo>
                    <a:pt x="173765" y="18106"/>
                  </a:lnTo>
                  <a:lnTo>
                    <a:pt x="211982" y="6514"/>
                  </a:lnTo>
                  <a:lnTo>
                    <a:pt x="251494" y="653"/>
                  </a:lnTo>
                  <a:lnTo>
                    <a:pt x="264798" y="0"/>
                  </a:lnTo>
                  <a:lnTo>
                    <a:pt x="278126" y="0"/>
                  </a:lnTo>
                  <a:lnTo>
                    <a:pt x="317870" y="3914"/>
                  </a:lnTo>
                  <a:lnTo>
                    <a:pt x="356617" y="13619"/>
                  </a:lnTo>
                  <a:lnTo>
                    <a:pt x="393513" y="28902"/>
                  </a:lnTo>
                  <a:lnTo>
                    <a:pt x="427774" y="49437"/>
                  </a:lnTo>
                  <a:lnTo>
                    <a:pt x="458645" y="74773"/>
                  </a:lnTo>
                  <a:lnTo>
                    <a:pt x="485470" y="104369"/>
                  </a:lnTo>
                  <a:lnTo>
                    <a:pt x="507657" y="137575"/>
                  </a:lnTo>
                  <a:lnTo>
                    <a:pt x="524735" y="173684"/>
                  </a:lnTo>
                  <a:lnTo>
                    <a:pt x="536328" y="211900"/>
                  </a:lnTo>
                  <a:lnTo>
                    <a:pt x="542189" y="251412"/>
                  </a:lnTo>
                  <a:lnTo>
                    <a:pt x="542843" y="264716"/>
                  </a:lnTo>
                  <a:lnTo>
                    <a:pt x="542843" y="287569"/>
                  </a:lnTo>
                  <a:lnTo>
                    <a:pt x="538928" y="327313"/>
                  </a:lnTo>
                  <a:lnTo>
                    <a:pt x="529223" y="366060"/>
                  </a:lnTo>
                  <a:lnTo>
                    <a:pt x="513939" y="402956"/>
                  </a:lnTo>
                  <a:lnTo>
                    <a:pt x="493405" y="437217"/>
                  </a:lnTo>
                  <a:lnTo>
                    <a:pt x="468069" y="468088"/>
                  </a:lnTo>
                  <a:lnTo>
                    <a:pt x="438473" y="494913"/>
                  </a:lnTo>
                  <a:lnTo>
                    <a:pt x="405267" y="517100"/>
                  </a:lnTo>
                  <a:lnTo>
                    <a:pt x="369158" y="534178"/>
                  </a:lnTo>
                  <a:lnTo>
                    <a:pt x="330942" y="545771"/>
                  </a:lnTo>
                  <a:lnTo>
                    <a:pt x="291430" y="551632"/>
                  </a:lnTo>
                  <a:lnTo>
                    <a:pt x="278126" y="552286"/>
                  </a:lnTo>
                  <a:close/>
                </a:path>
              </a:pathLst>
            </a:custGeom>
            <a:solidFill>
              <a:srgbClr val="E750B1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2" name="object 2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261877" y="4271218"/>
              <a:ext cx="256862" cy="104212"/>
            </a:xfrm>
            <a:prstGeom prst="rect">
              <a:avLst/>
            </a:prstGeom>
          </p:spPr>
        </p:pic>
      </p:grpSp>
      <p:sp>
        <p:nvSpPr>
          <p:cNvPr id="23" name="object 23"/>
          <p:cNvSpPr txBox="1"/>
          <p:nvPr/>
        </p:nvSpPr>
        <p:spPr>
          <a:xfrm>
            <a:off x="5102819" y="4724948"/>
            <a:ext cx="3005455" cy="68707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000" spc="-204">
                <a:solidFill>
                  <a:srgbClr val="422337"/>
                </a:solidFill>
                <a:latin typeface="Nirmala UI"/>
                <a:cs typeface="Nirmala UI"/>
              </a:rPr>
              <a:t>িজিনস</a:t>
            </a:r>
            <a:r>
              <a:rPr dirty="0" sz="2000" spc="-254">
                <a:solidFill>
                  <a:srgbClr val="422337"/>
                </a:solidFill>
                <a:latin typeface="Nirmala UI"/>
                <a:cs typeface="Nirmala UI"/>
              </a:rPr>
              <a:t> </a:t>
            </a:r>
            <a:r>
              <a:rPr dirty="0" sz="2000" spc="-25">
                <a:solidFill>
                  <a:srgbClr val="422337"/>
                </a:solidFill>
                <a:latin typeface="Nirmala UI"/>
                <a:cs typeface="Nirmala UI"/>
              </a:rPr>
              <a:t>ধরা</a:t>
            </a:r>
            <a:endParaRPr sz="2000">
              <a:latin typeface="Nirmala UI"/>
              <a:cs typeface="Nirmala UI"/>
            </a:endParaRPr>
          </a:p>
          <a:p>
            <a:pPr marL="12700">
              <a:lnSpc>
                <a:spcPct val="100000"/>
              </a:lnSpc>
              <a:spcBef>
                <a:spcPts val="1125"/>
              </a:spcBef>
            </a:pPr>
            <a:r>
              <a:rPr dirty="0" sz="1400" spc="-30">
                <a:solidFill>
                  <a:srgbClr val="422337"/>
                </a:solidFill>
                <a:latin typeface="Nirmala UI Semilight"/>
                <a:cs typeface="Nirmala UI Semilight"/>
              </a:rPr>
              <a:t>হােতর</a:t>
            </a:r>
            <a:r>
              <a:rPr dirty="0" sz="1400" spc="-65">
                <a:solidFill>
                  <a:srgbClr val="422337"/>
                </a:solidFill>
                <a:latin typeface="Nirmala UI Semilight"/>
                <a:cs typeface="Nirmala UI Semilight"/>
              </a:rPr>
              <a:t> ঘষ´েণই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আমরা</a:t>
            </a:r>
            <a:r>
              <a:rPr dirty="0" sz="1400" spc="-6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320">
                <a:solidFill>
                  <a:srgbClr val="422337"/>
                </a:solidFill>
                <a:latin typeface="Nirmala UI Semilight"/>
                <a:cs typeface="Nirmala UI Semilight"/>
              </a:rPr>
              <a:t>বস্তু</a:t>
            </a:r>
            <a:r>
              <a:rPr dirty="0" sz="1400" spc="-6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ধের</a:t>
            </a:r>
            <a:r>
              <a:rPr dirty="0" sz="1400" spc="-6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রাখেত</a:t>
            </a:r>
            <a:r>
              <a:rPr dirty="0" sz="1400" spc="-6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0">
                <a:solidFill>
                  <a:srgbClr val="422337"/>
                </a:solidFill>
                <a:latin typeface="Nirmala UI Semilight"/>
                <a:cs typeface="Nirmala UI Semilight"/>
              </a:rPr>
              <a:t>পাির</a:t>
            </a:r>
            <a:endParaRPr sz="1400">
              <a:latin typeface="Nirmala UI Semilight"/>
              <a:cs typeface="Nirmala UI Semilight"/>
            </a:endParaRPr>
          </a:p>
        </p:txBody>
      </p:sp>
      <p:pic>
        <p:nvPicPr>
          <p:cNvPr id="24" name="object 24">
            <a:hlinkClick r:id="rId6"/>
          </p:cNvPr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580244" y="5926073"/>
            <a:ext cx="1754504" cy="4191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480987" rIns="0" bIns="0" rtlCol="0" vert="horz">
            <a:spAutoFit/>
          </a:bodyPr>
          <a:lstStyle/>
          <a:p>
            <a:pPr marL="27305">
              <a:lnSpc>
                <a:spcPct val="100000"/>
              </a:lnSpc>
              <a:spcBef>
                <a:spcPts val="105"/>
              </a:spcBef>
            </a:pPr>
            <a:r>
              <a:rPr dirty="0" spc="-580"/>
              <a:t>ঘষ</a:t>
            </a:r>
            <a:r>
              <a:rPr dirty="0" spc="-1140"/>
              <a:t> </a:t>
            </a:r>
            <a:r>
              <a:rPr dirty="0" spc="-445"/>
              <a:t>েণর</a:t>
            </a:r>
            <a:r>
              <a:rPr dirty="0" spc="-560"/>
              <a:t> </a:t>
            </a:r>
            <a:r>
              <a:rPr dirty="0" spc="-495"/>
              <a:t>অসুিবধা</a:t>
            </a:r>
          </a:p>
        </p:txBody>
      </p:sp>
      <p:sp>
        <p:nvSpPr>
          <p:cNvPr id="3" name="object 3"/>
          <p:cNvSpPr/>
          <p:nvPr/>
        </p:nvSpPr>
        <p:spPr>
          <a:xfrm>
            <a:off x="647699" y="2771774"/>
            <a:ext cx="2009775" cy="1704975"/>
          </a:xfrm>
          <a:custGeom>
            <a:avLst/>
            <a:gdLst/>
            <a:ahLst/>
            <a:cxnLst/>
            <a:rect l="l" t="t" r="r" b="b"/>
            <a:pathLst>
              <a:path w="2009775" h="1704975">
                <a:moveTo>
                  <a:pt x="0" y="1650741"/>
                </a:moveTo>
                <a:lnTo>
                  <a:pt x="0" y="54233"/>
                </a:lnTo>
                <a:lnTo>
                  <a:pt x="0" y="50671"/>
                </a:lnTo>
                <a:lnTo>
                  <a:pt x="347" y="47145"/>
                </a:lnTo>
                <a:lnTo>
                  <a:pt x="18402" y="13366"/>
                </a:lnTo>
                <a:lnTo>
                  <a:pt x="54233" y="0"/>
                </a:lnTo>
                <a:lnTo>
                  <a:pt x="1955541" y="0"/>
                </a:lnTo>
                <a:lnTo>
                  <a:pt x="1991371" y="13366"/>
                </a:lnTo>
                <a:lnTo>
                  <a:pt x="2000634" y="24102"/>
                </a:lnTo>
                <a:lnTo>
                  <a:pt x="2002613" y="27063"/>
                </a:lnTo>
                <a:lnTo>
                  <a:pt x="2008732" y="43652"/>
                </a:lnTo>
                <a:lnTo>
                  <a:pt x="2009427" y="47145"/>
                </a:lnTo>
                <a:lnTo>
                  <a:pt x="2009774" y="50671"/>
                </a:lnTo>
                <a:lnTo>
                  <a:pt x="2009774" y="54233"/>
                </a:lnTo>
                <a:lnTo>
                  <a:pt x="2009774" y="1650741"/>
                </a:lnTo>
                <a:lnTo>
                  <a:pt x="2009774" y="1654302"/>
                </a:lnTo>
                <a:lnTo>
                  <a:pt x="2009427" y="1657829"/>
                </a:lnTo>
                <a:lnTo>
                  <a:pt x="2008732" y="1661321"/>
                </a:lnTo>
                <a:lnTo>
                  <a:pt x="2008037" y="1664814"/>
                </a:lnTo>
                <a:lnTo>
                  <a:pt x="2000634" y="1680871"/>
                </a:lnTo>
                <a:lnTo>
                  <a:pt x="1998656" y="1683832"/>
                </a:lnTo>
                <a:lnTo>
                  <a:pt x="1985671" y="1695834"/>
                </a:lnTo>
                <a:lnTo>
                  <a:pt x="1982710" y="1697812"/>
                </a:lnTo>
                <a:lnTo>
                  <a:pt x="1955541" y="1704974"/>
                </a:lnTo>
                <a:lnTo>
                  <a:pt x="54233" y="1704974"/>
                </a:lnTo>
                <a:lnTo>
                  <a:pt x="18402" y="1691608"/>
                </a:lnTo>
                <a:lnTo>
                  <a:pt x="9139" y="1680871"/>
                </a:lnTo>
                <a:lnTo>
                  <a:pt x="7161" y="1677910"/>
                </a:lnTo>
                <a:lnTo>
                  <a:pt x="1042" y="1661321"/>
                </a:lnTo>
                <a:lnTo>
                  <a:pt x="347" y="1657829"/>
                </a:lnTo>
                <a:lnTo>
                  <a:pt x="0" y="1654302"/>
                </a:lnTo>
                <a:lnTo>
                  <a:pt x="0" y="1650741"/>
                </a:lnTo>
                <a:close/>
              </a:path>
            </a:pathLst>
          </a:custGeom>
          <a:ln w="19049">
            <a:solidFill>
              <a:srgbClr val="DEB8D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826095" y="2905673"/>
            <a:ext cx="1463675" cy="3295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950" spc="175">
                <a:latin typeface="Segoe UI Symbol"/>
                <a:cs typeface="Segoe UI Symbol"/>
              </a:rPr>
              <a:t>🔧</a:t>
            </a:r>
            <a:r>
              <a:rPr dirty="0" sz="1950" spc="-114">
                <a:latin typeface="Segoe UI Symbol"/>
                <a:cs typeface="Segoe UI Symbol"/>
              </a:rPr>
              <a:t> </a:t>
            </a:r>
            <a:r>
              <a:rPr dirty="0" sz="2000" spc="-445">
                <a:solidFill>
                  <a:srgbClr val="422337"/>
                </a:solidFill>
                <a:latin typeface="Nirmala UI"/>
                <a:cs typeface="Nirmala UI"/>
              </a:rPr>
              <a:t>য</a:t>
            </a:r>
            <a:r>
              <a:rPr dirty="0" sz="1650" spc="-445">
                <a:solidFill>
                  <a:srgbClr val="422337"/>
                </a:solidFill>
                <a:latin typeface="Nirmala UI"/>
                <a:cs typeface="Nirmala UI"/>
              </a:rPr>
              <a:t>ন্ত্র</a:t>
            </a:r>
            <a:r>
              <a:rPr dirty="0" sz="2000" spc="-445">
                <a:solidFill>
                  <a:srgbClr val="422337"/>
                </a:solidFill>
                <a:latin typeface="Nirmala UI"/>
                <a:cs typeface="Nirmala UI"/>
              </a:rPr>
              <a:t>পািত</a:t>
            </a:r>
            <a:r>
              <a:rPr dirty="0" sz="2000" spc="-275">
                <a:solidFill>
                  <a:srgbClr val="422337"/>
                </a:solidFill>
                <a:latin typeface="Nirmala UI"/>
                <a:cs typeface="Nirmala UI"/>
              </a:rPr>
              <a:t> </a:t>
            </a:r>
            <a:r>
              <a:rPr dirty="0" sz="2000" spc="-615">
                <a:solidFill>
                  <a:srgbClr val="422337"/>
                </a:solidFill>
                <a:latin typeface="Nirmala UI"/>
                <a:cs typeface="Nirmala UI"/>
              </a:rPr>
              <a:t>ক্ষয়</a:t>
            </a:r>
            <a:endParaRPr sz="2000">
              <a:latin typeface="Nirmala UI"/>
              <a:cs typeface="Nirmala U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26095" y="3338423"/>
            <a:ext cx="1419225" cy="9017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 marR="5080">
              <a:lnSpc>
                <a:spcPct val="136200"/>
              </a:lnSpc>
              <a:spcBef>
                <a:spcPts val="130"/>
              </a:spcBef>
            </a:pPr>
            <a:r>
              <a:rPr dirty="0" sz="1400" spc="-60">
                <a:solidFill>
                  <a:srgbClr val="422337"/>
                </a:solidFill>
                <a:latin typeface="Nirmala UI Semilight"/>
                <a:cs typeface="Nirmala UI Semilight"/>
              </a:rPr>
              <a:t>ঘষ´েণর</a:t>
            </a:r>
            <a:r>
              <a:rPr dirty="0" sz="1400" spc="-5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0">
                <a:solidFill>
                  <a:srgbClr val="422337"/>
                </a:solidFill>
                <a:latin typeface="Nirmala UI Semilight"/>
                <a:cs typeface="Nirmala UI Semilight"/>
              </a:rPr>
              <a:t>কারেণ </a:t>
            </a:r>
            <a:r>
              <a:rPr dirty="0" sz="1400" spc="-40">
                <a:solidFill>
                  <a:srgbClr val="422337"/>
                </a:solidFill>
                <a:latin typeface="Nirmala UI Semilight"/>
                <a:cs typeface="Nirmala UI Semilight"/>
              </a:rPr>
              <a:t>cমিশেনর</a:t>
            </a:r>
            <a:r>
              <a:rPr dirty="0" sz="1400" spc="-5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45">
                <a:solidFill>
                  <a:srgbClr val="422337"/>
                </a:solidFill>
                <a:latin typeface="Nirmala UI Semilight"/>
                <a:cs typeface="Nirmala UI Semilight"/>
              </a:rPr>
              <a:t>অংশ</a:t>
            </a:r>
            <a:r>
              <a:rPr dirty="0" sz="1400" spc="-5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0">
                <a:solidFill>
                  <a:srgbClr val="422337"/>
                </a:solidFill>
                <a:latin typeface="Nirmala UI Semilight"/>
                <a:cs typeface="Nirmala UI Semilight"/>
              </a:rPr>
              <a:t>ধীের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ধীের</a:t>
            </a:r>
            <a:r>
              <a:rPr dirty="0" sz="1400" spc="-5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25">
                <a:solidFill>
                  <a:srgbClr val="422337"/>
                </a:solidFill>
                <a:latin typeface="Nirmala UI Semilight"/>
                <a:cs typeface="Nirmala UI Semilight"/>
              </a:rPr>
              <a:t>ক্ষয়</a:t>
            </a:r>
            <a:r>
              <a:rPr dirty="0" sz="1400" spc="-4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5">
                <a:solidFill>
                  <a:srgbClr val="422337"/>
                </a:solidFill>
                <a:latin typeface="Nirmala UI Semilight"/>
                <a:cs typeface="Nirmala UI Semilight"/>
              </a:rPr>
              <a:t>পায়</a:t>
            </a:r>
            <a:endParaRPr sz="1400">
              <a:latin typeface="Nirmala UI Semilight"/>
              <a:cs typeface="Nirmala UI Semilight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857499" y="2771774"/>
            <a:ext cx="2009775" cy="1704975"/>
          </a:xfrm>
          <a:custGeom>
            <a:avLst/>
            <a:gdLst/>
            <a:ahLst/>
            <a:cxnLst/>
            <a:rect l="l" t="t" r="r" b="b"/>
            <a:pathLst>
              <a:path w="2009775" h="1704975">
                <a:moveTo>
                  <a:pt x="0" y="1650741"/>
                </a:moveTo>
                <a:lnTo>
                  <a:pt x="0" y="54233"/>
                </a:lnTo>
                <a:lnTo>
                  <a:pt x="0" y="50671"/>
                </a:lnTo>
                <a:lnTo>
                  <a:pt x="347" y="47145"/>
                </a:lnTo>
                <a:lnTo>
                  <a:pt x="1041" y="43652"/>
                </a:lnTo>
                <a:lnTo>
                  <a:pt x="1736" y="40159"/>
                </a:lnTo>
                <a:lnTo>
                  <a:pt x="2765" y="36768"/>
                </a:lnTo>
                <a:lnTo>
                  <a:pt x="4128" y="33478"/>
                </a:lnTo>
                <a:lnTo>
                  <a:pt x="5490" y="30188"/>
                </a:lnTo>
                <a:lnTo>
                  <a:pt x="24102" y="9139"/>
                </a:lnTo>
                <a:lnTo>
                  <a:pt x="27063" y="7161"/>
                </a:lnTo>
                <a:lnTo>
                  <a:pt x="54233" y="0"/>
                </a:lnTo>
                <a:lnTo>
                  <a:pt x="1955542" y="0"/>
                </a:lnTo>
                <a:lnTo>
                  <a:pt x="1985671" y="9139"/>
                </a:lnTo>
                <a:lnTo>
                  <a:pt x="1988632" y="11117"/>
                </a:lnTo>
                <a:lnTo>
                  <a:pt x="2005646" y="33478"/>
                </a:lnTo>
                <a:lnTo>
                  <a:pt x="2007009" y="36768"/>
                </a:lnTo>
                <a:lnTo>
                  <a:pt x="2008038" y="40159"/>
                </a:lnTo>
                <a:lnTo>
                  <a:pt x="2008732" y="43652"/>
                </a:lnTo>
                <a:lnTo>
                  <a:pt x="2009427" y="47145"/>
                </a:lnTo>
                <a:lnTo>
                  <a:pt x="2009775" y="50671"/>
                </a:lnTo>
                <a:lnTo>
                  <a:pt x="2009775" y="54233"/>
                </a:lnTo>
                <a:lnTo>
                  <a:pt x="2009775" y="1650741"/>
                </a:lnTo>
                <a:lnTo>
                  <a:pt x="2009775" y="1654302"/>
                </a:lnTo>
                <a:lnTo>
                  <a:pt x="2009427" y="1657829"/>
                </a:lnTo>
                <a:lnTo>
                  <a:pt x="2008732" y="1661321"/>
                </a:lnTo>
                <a:lnTo>
                  <a:pt x="2008038" y="1664814"/>
                </a:lnTo>
                <a:lnTo>
                  <a:pt x="2007009" y="1668205"/>
                </a:lnTo>
                <a:lnTo>
                  <a:pt x="2005646" y="1671495"/>
                </a:lnTo>
                <a:lnTo>
                  <a:pt x="2004283" y="1674785"/>
                </a:lnTo>
                <a:lnTo>
                  <a:pt x="2002612" y="1677910"/>
                </a:lnTo>
                <a:lnTo>
                  <a:pt x="2000634" y="1680871"/>
                </a:lnTo>
                <a:lnTo>
                  <a:pt x="1998656" y="1683832"/>
                </a:lnTo>
                <a:lnTo>
                  <a:pt x="1966122" y="1703932"/>
                </a:lnTo>
                <a:lnTo>
                  <a:pt x="1955542" y="1704974"/>
                </a:lnTo>
                <a:lnTo>
                  <a:pt x="54233" y="1704974"/>
                </a:lnTo>
                <a:lnTo>
                  <a:pt x="18402" y="1691608"/>
                </a:lnTo>
                <a:lnTo>
                  <a:pt x="347" y="1657829"/>
                </a:lnTo>
                <a:lnTo>
                  <a:pt x="0" y="1654302"/>
                </a:lnTo>
                <a:lnTo>
                  <a:pt x="0" y="1650741"/>
                </a:lnTo>
                <a:close/>
              </a:path>
            </a:pathLst>
          </a:custGeom>
          <a:ln w="19049">
            <a:solidFill>
              <a:srgbClr val="DEB8D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3035151" y="2905673"/>
            <a:ext cx="1553845" cy="3295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950" spc="1000">
                <a:latin typeface="Segoe UI Symbol"/>
                <a:cs typeface="Segoe UI Symbol"/>
              </a:rPr>
              <a:t>⚡</a:t>
            </a:r>
            <a:r>
              <a:rPr dirty="0" sz="1950" spc="-30">
                <a:latin typeface="Segoe UI Symbol"/>
                <a:cs typeface="Segoe UI Symbol"/>
              </a:rPr>
              <a:t> </a:t>
            </a:r>
            <a:r>
              <a:rPr dirty="0" sz="2000">
                <a:solidFill>
                  <a:srgbClr val="422337"/>
                </a:solidFill>
                <a:latin typeface="Nirmala UI"/>
                <a:cs typeface="Nirmala UI"/>
              </a:rPr>
              <a:t>শি</a:t>
            </a:r>
            <a:r>
              <a:rPr dirty="0" sz="1650" spc="215">
                <a:solidFill>
                  <a:srgbClr val="422337"/>
                </a:solidFill>
                <a:latin typeface="Nirmala UI"/>
                <a:cs typeface="Nirmala UI"/>
              </a:rPr>
              <a:t>  </a:t>
            </a:r>
            <a:r>
              <a:rPr dirty="0" sz="2000" spc="-70">
                <a:solidFill>
                  <a:srgbClr val="422337"/>
                </a:solidFill>
                <a:latin typeface="Nirmala UI"/>
                <a:cs typeface="Nirmala UI"/>
              </a:rPr>
              <a:t>র</a:t>
            </a:r>
            <a:r>
              <a:rPr dirty="0" sz="2000" spc="-265">
                <a:solidFill>
                  <a:srgbClr val="422337"/>
                </a:solidFill>
                <a:latin typeface="Nirmala UI"/>
                <a:cs typeface="Nirmala UI"/>
              </a:rPr>
              <a:t> </a:t>
            </a:r>
            <a:r>
              <a:rPr dirty="0" sz="2000" spc="-330">
                <a:solidFill>
                  <a:srgbClr val="422337"/>
                </a:solidFill>
                <a:latin typeface="Nirmala UI"/>
                <a:cs typeface="Nirmala UI"/>
              </a:rPr>
              <a:t>অপচয়</a:t>
            </a:r>
            <a:endParaRPr sz="2000">
              <a:latin typeface="Nirmala UI"/>
              <a:cs typeface="Nirmala U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035151" y="3338423"/>
            <a:ext cx="1448435" cy="61595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38400"/>
              </a:lnSpc>
              <a:spcBef>
                <a:spcPts val="90"/>
              </a:spcBef>
            </a:pPr>
            <a:r>
              <a:rPr dirty="0" sz="1400" spc="-80">
                <a:solidFill>
                  <a:srgbClr val="422337"/>
                </a:solidFill>
                <a:latin typeface="Nirmala UI Semilight"/>
                <a:cs typeface="Nirmala UI Semilight"/>
              </a:rPr>
              <a:t>ঘষ´ণ</a:t>
            </a:r>
            <a:r>
              <a:rPr dirty="0" sz="1400" spc="-6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135">
                <a:solidFill>
                  <a:srgbClr val="422337"/>
                </a:solidFill>
                <a:latin typeface="Nirmala UI Semilight"/>
                <a:cs typeface="Nirmala UI Semilight"/>
              </a:rPr>
              <a:t>অিতিরক্ত</a:t>
            </a:r>
            <a:r>
              <a:rPr dirty="0" sz="1400" spc="-6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10">
                <a:solidFill>
                  <a:srgbClr val="422337"/>
                </a:solidFill>
                <a:latin typeface="Nirmala UI Semilight"/>
                <a:cs typeface="Nirmala UI Semilight"/>
              </a:rPr>
              <a:t>শিক্ত</a:t>
            </a:r>
            <a:r>
              <a:rPr dirty="0" sz="1400" spc="50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315">
                <a:solidFill>
                  <a:srgbClr val="422337"/>
                </a:solidFill>
                <a:latin typeface="Nirmala UI Semilight"/>
                <a:cs typeface="Nirmala UI Semilight"/>
              </a:rPr>
              <a:t>নষ্ট</a:t>
            </a:r>
            <a:r>
              <a:rPr dirty="0" sz="1400" spc="-9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30">
                <a:solidFill>
                  <a:srgbClr val="422337"/>
                </a:solidFill>
                <a:latin typeface="Nirmala UI Semilight"/>
                <a:cs typeface="Nirmala UI Semilight"/>
              </a:rPr>
              <a:t>কের</a:t>
            </a:r>
            <a:r>
              <a:rPr dirty="0" sz="1400" spc="-8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5">
                <a:solidFill>
                  <a:srgbClr val="422337"/>
                </a:solidFill>
                <a:latin typeface="Nirmala UI Semilight"/>
                <a:cs typeface="Nirmala UI Semilight"/>
              </a:rPr>
              <a:t>cদয়</a:t>
            </a:r>
            <a:endParaRPr sz="1400">
              <a:latin typeface="Nirmala UI Semilight"/>
              <a:cs typeface="Nirmala UI Semilight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067298" y="2771774"/>
            <a:ext cx="2009775" cy="1704975"/>
          </a:xfrm>
          <a:custGeom>
            <a:avLst/>
            <a:gdLst/>
            <a:ahLst/>
            <a:cxnLst/>
            <a:rect l="l" t="t" r="r" b="b"/>
            <a:pathLst>
              <a:path w="2009775" h="1704975">
                <a:moveTo>
                  <a:pt x="0" y="1650741"/>
                </a:moveTo>
                <a:lnTo>
                  <a:pt x="0" y="54233"/>
                </a:lnTo>
                <a:lnTo>
                  <a:pt x="0" y="50671"/>
                </a:lnTo>
                <a:lnTo>
                  <a:pt x="347" y="47145"/>
                </a:lnTo>
                <a:lnTo>
                  <a:pt x="1042" y="43652"/>
                </a:lnTo>
                <a:lnTo>
                  <a:pt x="1736" y="40159"/>
                </a:lnTo>
                <a:lnTo>
                  <a:pt x="2764" y="36768"/>
                </a:lnTo>
                <a:lnTo>
                  <a:pt x="4127" y="33478"/>
                </a:lnTo>
                <a:lnTo>
                  <a:pt x="5490" y="30188"/>
                </a:lnTo>
                <a:lnTo>
                  <a:pt x="7160" y="27063"/>
                </a:lnTo>
                <a:lnTo>
                  <a:pt x="9138" y="24102"/>
                </a:lnTo>
                <a:lnTo>
                  <a:pt x="11117" y="21141"/>
                </a:lnTo>
                <a:lnTo>
                  <a:pt x="13366" y="18402"/>
                </a:lnTo>
                <a:lnTo>
                  <a:pt x="15884" y="15884"/>
                </a:lnTo>
                <a:lnTo>
                  <a:pt x="18402" y="13366"/>
                </a:lnTo>
                <a:lnTo>
                  <a:pt x="54233" y="0"/>
                </a:lnTo>
                <a:lnTo>
                  <a:pt x="1955542" y="0"/>
                </a:lnTo>
                <a:lnTo>
                  <a:pt x="1991372" y="13366"/>
                </a:lnTo>
                <a:lnTo>
                  <a:pt x="2000634" y="24102"/>
                </a:lnTo>
                <a:lnTo>
                  <a:pt x="2002612" y="27063"/>
                </a:lnTo>
                <a:lnTo>
                  <a:pt x="2004283" y="30188"/>
                </a:lnTo>
                <a:lnTo>
                  <a:pt x="2005646" y="33478"/>
                </a:lnTo>
                <a:lnTo>
                  <a:pt x="2007009" y="36768"/>
                </a:lnTo>
                <a:lnTo>
                  <a:pt x="2008038" y="40159"/>
                </a:lnTo>
                <a:lnTo>
                  <a:pt x="2008732" y="43652"/>
                </a:lnTo>
                <a:lnTo>
                  <a:pt x="2009427" y="47145"/>
                </a:lnTo>
                <a:lnTo>
                  <a:pt x="2009774" y="50671"/>
                </a:lnTo>
                <a:lnTo>
                  <a:pt x="2009775" y="54233"/>
                </a:lnTo>
                <a:lnTo>
                  <a:pt x="2009775" y="1650741"/>
                </a:lnTo>
                <a:lnTo>
                  <a:pt x="2009774" y="1654302"/>
                </a:lnTo>
                <a:lnTo>
                  <a:pt x="2009427" y="1657829"/>
                </a:lnTo>
                <a:lnTo>
                  <a:pt x="2008732" y="1661321"/>
                </a:lnTo>
                <a:lnTo>
                  <a:pt x="2008038" y="1664814"/>
                </a:lnTo>
                <a:lnTo>
                  <a:pt x="2007009" y="1668205"/>
                </a:lnTo>
                <a:lnTo>
                  <a:pt x="2005646" y="1671495"/>
                </a:lnTo>
                <a:lnTo>
                  <a:pt x="2004283" y="1674785"/>
                </a:lnTo>
                <a:lnTo>
                  <a:pt x="1985671" y="1695834"/>
                </a:lnTo>
                <a:lnTo>
                  <a:pt x="1982710" y="1697812"/>
                </a:lnTo>
                <a:lnTo>
                  <a:pt x="1955542" y="1704974"/>
                </a:lnTo>
                <a:lnTo>
                  <a:pt x="54233" y="1704974"/>
                </a:lnTo>
                <a:lnTo>
                  <a:pt x="18402" y="1691608"/>
                </a:lnTo>
                <a:lnTo>
                  <a:pt x="15884" y="1689090"/>
                </a:lnTo>
                <a:lnTo>
                  <a:pt x="13366" y="1686572"/>
                </a:lnTo>
                <a:lnTo>
                  <a:pt x="4127" y="1671495"/>
                </a:lnTo>
                <a:lnTo>
                  <a:pt x="2764" y="1668205"/>
                </a:lnTo>
                <a:lnTo>
                  <a:pt x="1736" y="1664814"/>
                </a:lnTo>
                <a:lnTo>
                  <a:pt x="1042" y="1661321"/>
                </a:lnTo>
                <a:lnTo>
                  <a:pt x="347" y="1657829"/>
                </a:lnTo>
                <a:lnTo>
                  <a:pt x="0" y="1654302"/>
                </a:lnTo>
                <a:lnTo>
                  <a:pt x="0" y="1650741"/>
                </a:lnTo>
                <a:close/>
              </a:path>
            </a:pathLst>
          </a:custGeom>
          <a:ln w="19049">
            <a:solidFill>
              <a:srgbClr val="DEB8D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5244206" y="2905673"/>
            <a:ext cx="1541145" cy="10490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950">
                <a:latin typeface="Segoe UI Symbol"/>
                <a:cs typeface="Segoe UI Symbol"/>
              </a:rPr>
              <a:t>🔥</a:t>
            </a:r>
            <a:r>
              <a:rPr dirty="0" sz="1950" spc="55">
                <a:latin typeface="Segoe UI Symbol"/>
                <a:cs typeface="Segoe UI Symbol"/>
              </a:rPr>
              <a:t> </a:t>
            </a:r>
            <a:r>
              <a:rPr dirty="0" sz="2000" spc="-225">
                <a:solidFill>
                  <a:srgbClr val="422337"/>
                </a:solidFill>
                <a:latin typeface="Nirmala UI"/>
                <a:cs typeface="Nirmala UI"/>
              </a:rPr>
              <a:t>তাপ</a:t>
            </a:r>
            <a:r>
              <a:rPr dirty="0" sz="2000" spc="-280">
                <a:solidFill>
                  <a:srgbClr val="422337"/>
                </a:solidFill>
                <a:latin typeface="Nirmala UI"/>
                <a:cs typeface="Nirmala UI"/>
              </a:rPr>
              <a:t> </a:t>
            </a:r>
            <a:r>
              <a:rPr dirty="0" sz="2000" spc="-465">
                <a:solidFill>
                  <a:srgbClr val="422337"/>
                </a:solidFill>
                <a:latin typeface="Nirmala UI"/>
                <a:cs typeface="Nirmala UI"/>
              </a:rPr>
              <a:t>উৎপ</a:t>
            </a:r>
            <a:r>
              <a:rPr dirty="0" sz="1650" spc="-465">
                <a:solidFill>
                  <a:srgbClr val="422337"/>
                </a:solidFill>
                <a:latin typeface="Nirmala UI"/>
                <a:cs typeface="Nirmala UI"/>
              </a:rPr>
              <a:t>ন্ন</a:t>
            </a:r>
            <a:endParaRPr sz="1650">
              <a:latin typeface="Nirmala UI"/>
              <a:cs typeface="Nirmala UI"/>
            </a:endParaRPr>
          </a:p>
          <a:p>
            <a:pPr marL="12700" marR="5080">
              <a:lnSpc>
                <a:spcPct val="138400"/>
              </a:lnSpc>
              <a:spcBef>
                <a:spcPts val="1005"/>
              </a:spcBef>
            </a:pPr>
            <a:r>
              <a:rPr dirty="0" sz="1400" spc="-75">
                <a:solidFill>
                  <a:srgbClr val="422337"/>
                </a:solidFill>
                <a:latin typeface="Nirmala UI Semilight"/>
                <a:cs typeface="Nirmala UI Semilight"/>
              </a:rPr>
              <a:t>ঘষ´েণ</a:t>
            </a:r>
            <a:r>
              <a:rPr dirty="0" sz="1400" spc="-7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30">
                <a:solidFill>
                  <a:srgbClr val="422337"/>
                </a:solidFill>
                <a:latin typeface="Nirmala UI Semilight"/>
                <a:cs typeface="Nirmala UI Semilight"/>
              </a:rPr>
              <a:t>তাপ</a:t>
            </a:r>
            <a:r>
              <a:rPr dirty="0" sz="1400" spc="-7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60">
                <a:solidFill>
                  <a:srgbClr val="422337"/>
                </a:solidFill>
                <a:latin typeface="Nirmala UI Semilight"/>
                <a:cs typeface="Nirmala UI Semilight"/>
              </a:rPr>
              <a:t>3তির</a:t>
            </a:r>
            <a:r>
              <a:rPr dirty="0" sz="1400" spc="-7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5">
                <a:solidFill>
                  <a:srgbClr val="422337"/>
                </a:solidFill>
                <a:latin typeface="Nirmala UI Semilight"/>
                <a:cs typeface="Nirmala UI Semilight"/>
              </a:rPr>
              <a:t>হয়</a:t>
            </a:r>
            <a:r>
              <a:rPr dirty="0" sz="1400" spc="-25">
                <a:solidFill>
                  <a:srgbClr val="422337"/>
                </a:solidFill>
                <a:latin typeface="Trebuchet MS"/>
                <a:cs typeface="Trebuchet MS"/>
              </a:rPr>
              <a:t>, </a:t>
            </a:r>
            <a:r>
              <a:rPr dirty="0" sz="1400">
                <a:solidFill>
                  <a:srgbClr val="422337"/>
                </a:solidFill>
                <a:latin typeface="Nirmala UI Semilight"/>
                <a:cs typeface="Nirmala UI Semilight"/>
              </a:rPr>
              <a:t>যা</a:t>
            </a:r>
            <a:r>
              <a:rPr dirty="0" sz="1400" spc="-4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130">
                <a:solidFill>
                  <a:srgbClr val="422337"/>
                </a:solidFill>
                <a:latin typeface="Nirmala UI Semilight"/>
                <a:cs typeface="Nirmala UI Semilight"/>
              </a:rPr>
              <a:t>ক্ষিতকর</a:t>
            </a:r>
            <a:r>
              <a:rPr dirty="0" sz="1400" spc="-40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65">
                <a:solidFill>
                  <a:srgbClr val="422337"/>
                </a:solidFill>
                <a:latin typeface="Nirmala UI Semilight"/>
                <a:cs typeface="Nirmala UI Semilight"/>
              </a:rPr>
              <a:t>হেত</a:t>
            </a:r>
            <a:r>
              <a:rPr dirty="0" sz="1400" spc="-35">
                <a:solidFill>
                  <a:srgbClr val="422337"/>
                </a:solidFill>
                <a:latin typeface="Nirmala UI Semilight"/>
                <a:cs typeface="Nirmala UI Semilight"/>
              </a:rPr>
              <a:t> </a:t>
            </a:r>
            <a:r>
              <a:rPr dirty="0" sz="1400" spc="-20">
                <a:solidFill>
                  <a:srgbClr val="422337"/>
                </a:solidFill>
                <a:latin typeface="Nirmala UI Semilight"/>
                <a:cs typeface="Nirmala UI Semilight"/>
              </a:rPr>
              <a:t>পাের</a:t>
            </a:r>
            <a:endParaRPr sz="1400">
              <a:latin typeface="Nirmala UI Semilight"/>
              <a:cs typeface="Nirmala UI Semilight"/>
            </a:endParaRPr>
          </a:p>
        </p:txBody>
      </p:sp>
      <p:pic>
        <p:nvPicPr>
          <p:cNvPr id="11" name="object 1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534275" y="1990724"/>
            <a:ext cx="3267074" cy="3267074"/>
          </a:xfrm>
          <a:prstGeom prst="rect">
            <a:avLst/>
          </a:prstGeom>
        </p:spPr>
      </p:pic>
      <p:pic>
        <p:nvPicPr>
          <p:cNvPr id="12" name="object 12">
            <a:hlinkClick r:id="rId3"/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580244" y="5926073"/>
            <a:ext cx="1754504" cy="4191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2026-09-12T03:53:00Z</dcterms:created>
  <dcterms:modified xsi:type="dcterms:W3CDTF">2026-09-12T03:53:00Z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SolidFramework v10.0.19910.1</vt:lpwstr>
  </property>
  <property fmtid="{D5CDD505-2E9C-101B-9397-08002B2CF9AE}" pid="3" name="Created">
    <vt:filetime>2026-09-12T00:00:00Z</vt:filetime>
  </property>
  <property fmtid="{D5CDD505-2E9C-101B-9397-08002B2CF9AE}" pid="4" name="Creator">
    <vt:lpwstr>pdf-lib (https://github.com/Hopding/pdf-lib)</vt:lpwstr>
  </property>
  <property fmtid="{D5CDD505-2E9C-101B-9397-08002B2CF9AE}" pid="5" name="LastSaved">
    <vt:filetime>2026-09-12T00:00:00Z</vt:filetime>
  </property>
  <property fmtid="{D5CDD505-2E9C-101B-9397-08002B2CF9AE}" pid="6" name="Producer">
    <vt:lpwstr>pdf-lib (https://github.com/Hopding/pdf-lib)</vt:lpwstr>
  </property>
</Properties>
</file>