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78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83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fan Ali" userId="d695f0f8c4e96ff3" providerId="LiveId" clId="{6C66CE64-9953-43A4-8C80-58FD2FDEBD82}"/>
    <pc:docChg chg="undo custSel addSld delSld modSld sldOrd modMainMaster">
      <pc:chgData name="Irfan Ali" userId="d695f0f8c4e96ff3" providerId="LiveId" clId="{6C66CE64-9953-43A4-8C80-58FD2FDEBD82}" dt="2026-09-11T18:22:04.295" v="659"/>
      <pc:docMkLst>
        <pc:docMk/>
      </pc:docMkLst>
      <pc:sldChg chg="addSp modSp modTransition">
        <pc:chgData name="Irfan Ali" userId="d695f0f8c4e96ff3" providerId="LiveId" clId="{6C66CE64-9953-43A4-8C80-58FD2FDEBD82}" dt="2026-09-11T18:20:49.605" v="656"/>
        <pc:sldMkLst>
          <pc:docMk/>
          <pc:sldMk cId="0" sldId="256"/>
        </pc:sldMkLst>
        <pc:spChg chg="add mod">
          <ac:chgData name="Irfan Ali" userId="d695f0f8c4e96ff3" providerId="LiveId" clId="{6C66CE64-9953-43A4-8C80-58FD2FDEBD82}" dt="2026-09-11T18:00:42.384" v="100"/>
          <ac:spMkLst>
            <pc:docMk/>
            <pc:sldMk cId="0" sldId="256"/>
            <ac:spMk id="4" creationId="{DC74441C-77D3-5F83-0C21-5000B6BCDC2C}"/>
          </ac:spMkLst>
        </pc:spChg>
      </pc:sldChg>
      <pc:sldChg chg="addSp delSp modSp del mod ord modNotesTx">
        <pc:chgData name="Irfan Ali" userId="d695f0f8c4e96ff3" providerId="LiveId" clId="{6C66CE64-9953-43A4-8C80-58FD2FDEBD82}" dt="2026-09-11T18:17:08.759" v="651" actId="47"/>
        <pc:sldMkLst>
          <pc:docMk/>
          <pc:sldMk cId="0" sldId="257"/>
        </pc:sldMkLst>
        <pc:spChg chg="del">
          <ac:chgData name="Irfan Ali" userId="d695f0f8c4e96ff3" providerId="LiveId" clId="{6C66CE64-9953-43A4-8C80-58FD2FDEBD82}" dt="2026-09-11T18:07:24.441" v="227" actId="478"/>
          <ac:spMkLst>
            <pc:docMk/>
            <pc:sldMk cId="0" sldId="257"/>
            <ac:spMk id="2" creationId="{00000000-0000-0000-0000-000000000000}"/>
          </ac:spMkLst>
        </pc:spChg>
        <pc:spChg chg="mod">
          <ac:chgData name="Irfan Ali" userId="d695f0f8c4e96ff3" providerId="LiveId" clId="{6C66CE64-9953-43A4-8C80-58FD2FDEBD82}" dt="2026-09-11T18:07:29.472" v="234" actId="1035"/>
          <ac:spMkLst>
            <pc:docMk/>
            <pc:sldMk cId="0" sldId="257"/>
            <ac:spMk id="3" creationId="{00000000-0000-0000-0000-000000000000}"/>
          </ac:spMkLst>
        </pc:spChg>
        <pc:spChg chg="del">
          <ac:chgData name="Irfan Ali" userId="d695f0f8c4e96ff3" providerId="LiveId" clId="{6C66CE64-9953-43A4-8C80-58FD2FDEBD82}" dt="2026-09-11T18:00:31.676" v="98" actId="478"/>
          <ac:spMkLst>
            <pc:docMk/>
            <pc:sldMk cId="0" sldId="257"/>
            <ac:spMk id="4" creationId="{00000000-0000-0000-0000-000000000000}"/>
          </ac:spMkLst>
        </pc:spChg>
        <pc:spChg chg="mod">
          <ac:chgData name="Irfan Ali" userId="d695f0f8c4e96ff3" providerId="LiveId" clId="{6C66CE64-9953-43A4-8C80-58FD2FDEBD82}" dt="2026-09-11T18:12:45.115" v="578" actId="207"/>
          <ac:spMkLst>
            <pc:docMk/>
            <pc:sldMk cId="0" sldId="257"/>
            <ac:spMk id="5" creationId="{00000000-0000-0000-0000-000000000000}"/>
          </ac:spMkLst>
        </pc:spChg>
        <pc:spChg chg="del">
          <ac:chgData name="Irfan Ali" userId="d695f0f8c4e96ff3" providerId="LiveId" clId="{6C66CE64-9953-43A4-8C80-58FD2FDEBD82}" dt="2026-09-11T18:03:18.218" v="221" actId="478"/>
          <ac:spMkLst>
            <pc:docMk/>
            <pc:sldMk cId="0" sldId="257"/>
            <ac:spMk id="6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8:00:32.961" v="99"/>
          <ac:spMkLst>
            <pc:docMk/>
            <pc:sldMk cId="0" sldId="257"/>
            <ac:spMk id="7" creationId="{4127F7FC-478E-47E4-29D6-5B23CC0841F4}"/>
          </ac:spMkLst>
        </pc:spChg>
        <pc:spChg chg="add mod">
          <ac:chgData name="Irfan Ali" userId="d695f0f8c4e96ff3" providerId="LiveId" clId="{6C66CE64-9953-43A4-8C80-58FD2FDEBD82}" dt="2026-09-11T18:13:47.282" v="591" actId="1037"/>
          <ac:spMkLst>
            <pc:docMk/>
            <pc:sldMk cId="0" sldId="257"/>
            <ac:spMk id="10" creationId="{579021F1-6FF8-89D4-9B0C-5644E07DB90A}"/>
          </ac:spMkLst>
        </pc:spChg>
        <pc:picChg chg="add mod ord">
          <ac:chgData name="Irfan Ali" userId="d695f0f8c4e96ff3" providerId="LiveId" clId="{6C66CE64-9953-43A4-8C80-58FD2FDEBD82}" dt="2026-09-11T18:14:05.904" v="618" actId="1036"/>
          <ac:picMkLst>
            <pc:docMk/>
            <pc:sldMk cId="0" sldId="257"/>
            <ac:picMk id="9" creationId="{384341BE-AA44-912D-E734-C2A430C05610}"/>
          </ac:picMkLst>
        </pc:pic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58"/>
        </pc:sldMkLst>
        <pc:spChg chg="del">
          <ac:chgData name="Irfan Ali" userId="d695f0f8c4e96ff3" providerId="LiveId" clId="{6C66CE64-9953-43A4-8C80-58FD2FDEBD82}" dt="2026-09-11T18:00:20.479" v="96" actId="478"/>
          <ac:spMkLst>
            <pc:docMk/>
            <pc:sldMk cId="0" sldId="258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8:00:21.289" v="97"/>
          <ac:spMkLst>
            <pc:docMk/>
            <pc:sldMk cId="0" sldId="258"/>
            <ac:spMk id="7" creationId="{AE81C814-983C-6899-822E-E03EEC84F356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59"/>
        </pc:sldMkLst>
        <pc:spChg chg="del">
          <ac:chgData name="Irfan Ali" userId="d695f0f8c4e96ff3" providerId="LiveId" clId="{6C66CE64-9953-43A4-8C80-58FD2FDEBD82}" dt="2026-09-11T18:00:12.973" v="94" actId="478"/>
          <ac:spMkLst>
            <pc:docMk/>
            <pc:sldMk cId="0" sldId="259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8:00:13.967" v="95"/>
          <ac:spMkLst>
            <pc:docMk/>
            <pc:sldMk cId="0" sldId="259"/>
            <ac:spMk id="7" creationId="{E54B7DC2-B137-83D4-932B-C33764684152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60"/>
        </pc:sldMkLst>
        <pc:spChg chg="del">
          <ac:chgData name="Irfan Ali" userId="d695f0f8c4e96ff3" providerId="LiveId" clId="{6C66CE64-9953-43A4-8C80-58FD2FDEBD82}" dt="2026-09-11T18:00:03.949" v="92" actId="478"/>
          <ac:spMkLst>
            <pc:docMk/>
            <pc:sldMk cId="0" sldId="260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8:00:04.782" v="93"/>
          <ac:spMkLst>
            <pc:docMk/>
            <pc:sldMk cId="0" sldId="260"/>
            <ac:spMk id="7" creationId="{C4351D9D-0372-1964-F7E9-7991B7F2DC8A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61"/>
        </pc:sldMkLst>
        <pc:spChg chg="del">
          <ac:chgData name="Irfan Ali" userId="d695f0f8c4e96ff3" providerId="LiveId" clId="{6C66CE64-9953-43A4-8C80-58FD2FDEBD82}" dt="2026-09-11T17:59:52.636" v="90" actId="478"/>
          <ac:spMkLst>
            <pc:docMk/>
            <pc:sldMk cId="0" sldId="261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9:53.664" v="91"/>
          <ac:spMkLst>
            <pc:docMk/>
            <pc:sldMk cId="0" sldId="261"/>
            <ac:spMk id="7" creationId="{CC5C5C27-CE83-5040-7E13-88B57C511DCC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62"/>
        </pc:sldMkLst>
        <pc:spChg chg="del">
          <ac:chgData name="Irfan Ali" userId="d695f0f8c4e96ff3" providerId="LiveId" clId="{6C66CE64-9953-43A4-8C80-58FD2FDEBD82}" dt="2026-09-11T17:59:45.286" v="88" actId="478"/>
          <ac:spMkLst>
            <pc:docMk/>
            <pc:sldMk cId="0" sldId="262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9:46.463" v="89"/>
          <ac:spMkLst>
            <pc:docMk/>
            <pc:sldMk cId="0" sldId="262"/>
            <ac:spMk id="7" creationId="{ECAA663D-D3EC-AA5B-D47A-05C625205931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63"/>
        </pc:sldMkLst>
        <pc:spChg chg="del">
          <ac:chgData name="Irfan Ali" userId="d695f0f8c4e96ff3" providerId="LiveId" clId="{6C66CE64-9953-43A4-8C80-58FD2FDEBD82}" dt="2026-09-11T17:59:31.242" v="86" actId="478"/>
          <ac:spMkLst>
            <pc:docMk/>
            <pc:sldMk cId="0" sldId="263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9:32.065" v="87"/>
          <ac:spMkLst>
            <pc:docMk/>
            <pc:sldMk cId="0" sldId="263"/>
            <ac:spMk id="7" creationId="{8C0573EA-CCA7-813C-8692-274A5FA87DE5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64"/>
        </pc:sldMkLst>
        <pc:spChg chg="del">
          <ac:chgData name="Irfan Ali" userId="d695f0f8c4e96ff3" providerId="LiveId" clId="{6C66CE64-9953-43A4-8C80-58FD2FDEBD82}" dt="2026-09-11T17:59:23.650" v="84" actId="478"/>
          <ac:spMkLst>
            <pc:docMk/>
            <pc:sldMk cId="0" sldId="264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9:24.318" v="85"/>
          <ac:spMkLst>
            <pc:docMk/>
            <pc:sldMk cId="0" sldId="264"/>
            <ac:spMk id="7" creationId="{89E24754-81DA-3291-9DA3-00E63ECFC366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65"/>
        </pc:sldMkLst>
        <pc:spChg chg="del">
          <ac:chgData name="Irfan Ali" userId="d695f0f8c4e96ff3" providerId="LiveId" clId="{6C66CE64-9953-43A4-8C80-58FD2FDEBD82}" dt="2026-09-11T17:59:16.900" v="82" actId="478"/>
          <ac:spMkLst>
            <pc:docMk/>
            <pc:sldMk cId="0" sldId="265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9:17.901" v="83"/>
          <ac:spMkLst>
            <pc:docMk/>
            <pc:sldMk cId="0" sldId="265"/>
            <ac:spMk id="7" creationId="{1B5BDCAE-52BC-2757-E80D-86323246BC99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66"/>
        </pc:sldMkLst>
        <pc:spChg chg="del">
          <ac:chgData name="Irfan Ali" userId="d695f0f8c4e96ff3" providerId="LiveId" clId="{6C66CE64-9953-43A4-8C80-58FD2FDEBD82}" dt="2026-09-11T17:59:09.256" v="80" actId="478"/>
          <ac:spMkLst>
            <pc:docMk/>
            <pc:sldMk cId="0" sldId="266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9:10.409" v="81"/>
          <ac:spMkLst>
            <pc:docMk/>
            <pc:sldMk cId="0" sldId="266"/>
            <ac:spMk id="7" creationId="{8EA5BBB2-BD41-D68A-4E62-17632B1CB39F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67"/>
        </pc:sldMkLst>
        <pc:spChg chg="del">
          <ac:chgData name="Irfan Ali" userId="d695f0f8c4e96ff3" providerId="LiveId" clId="{6C66CE64-9953-43A4-8C80-58FD2FDEBD82}" dt="2026-09-11T17:58:56.183" v="78" actId="478"/>
          <ac:spMkLst>
            <pc:docMk/>
            <pc:sldMk cId="0" sldId="267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8:57.067" v="79"/>
          <ac:spMkLst>
            <pc:docMk/>
            <pc:sldMk cId="0" sldId="267"/>
            <ac:spMk id="7" creationId="{57A2C806-95B0-12B6-F361-D5AF22F071BC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68"/>
        </pc:sldMkLst>
        <pc:spChg chg="del">
          <ac:chgData name="Irfan Ali" userId="d695f0f8c4e96ff3" providerId="LiveId" clId="{6C66CE64-9953-43A4-8C80-58FD2FDEBD82}" dt="2026-09-11T17:58:45.099" v="76" actId="478"/>
          <ac:spMkLst>
            <pc:docMk/>
            <pc:sldMk cId="0" sldId="268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8:45.914" v="77"/>
          <ac:spMkLst>
            <pc:docMk/>
            <pc:sldMk cId="0" sldId="268"/>
            <ac:spMk id="7" creationId="{8416D3FC-78C1-5685-82C7-1FDD5EC230A8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69"/>
        </pc:sldMkLst>
        <pc:spChg chg="del">
          <ac:chgData name="Irfan Ali" userId="d695f0f8c4e96ff3" providerId="LiveId" clId="{6C66CE64-9953-43A4-8C80-58FD2FDEBD82}" dt="2026-09-11T17:58:33.560" v="74" actId="478"/>
          <ac:spMkLst>
            <pc:docMk/>
            <pc:sldMk cId="0" sldId="269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8:34.633" v="75"/>
          <ac:spMkLst>
            <pc:docMk/>
            <pc:sldMk cId="0" sldId="269"/>
            <ac:spMk id="7" creationId="{83B22893-A54F-6472-D180-645D5072C18B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70"/>
        </pc:sldMkLst>
        <pc:spChg chg="del">
          <ac:chgData name="Irfan Ali" userId="d695f0f8c4e96ff3" providerId="LiveId" clId="{6C66CE64-9953-43A4-8C80-58FD2FDEBD82}" dt="2026-09-11T17:58:26.165" v="72" actId="478"/>
          <ac:spMkLst>
            <pc:docMk/>
            <pc:sldMk cId="0" sldId="270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8:27.077" v="73"/>
          <ac:spMkLst>
            <pc:docMk/>
            <pc:sldMk cId="0" sldId="270"/>
            <ac:spMk id="7" creationId="{7416B58A-C6DE-2833-39ED-B90693209693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71"/>
        </pc:sldMkLst>
        <pc:spChg chg="del">
          <ac:chgData name="Irfan Ali" userId="d695f0f8c4e96ff3" providerId="LiveId" clId="{6C66CE64-9953-43A4-8C80-58FD2FDEBD82}" dt="2026-09-11T17:58:19.093" v="70" actId="478"/>
          <ac:spMkLst>
            <pc:docMk/>
            <pc:sldMk cId="0" sldId="271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8:20.201" v="71"/>
          <ac:spMkLst>
            <pc:docMk/>
            <pc:sldMk cId="0" sldId="271"/>
            <ac:spMk id="7" creationId="{D405D347-77E1-38FC-42B4-55F2236B025C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72"/>
        </pc:sldMkLst>
        <pc:spChg chg="del">
          <ac:chgData name="Irfan Ali" userId="d695f0f8c4e96ff3" providerId="LiveId" clId="{6C66CE64-9953-43A4-8C80-58FD2FDEBD82}" dt="2026-09-11T17:58:04.947" v="68" actId="478"/>
          <ac:spMkLst>
            <pc:docMk/>
            <pc:sldMk cId="0" sldId="272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8:05.945" v="69"/>
          <ac:spMkLst>
            <pc:docMk/>
            <pc:sldMk cId="0" sldId="272"/>
            <ac:spMk id="7" creationId="{5B5065C4-F500-14A2-35D3-4DB24A771C87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73"/>
        </pc:sldMkLst>
        <pc:spChg chg="del">
          <ac:chgData name="Irfan Ali" userId="d695f0f8c4e96ff3" providerId="LiveId" clId="{6C66CE64-9953-43A4-8C80-58FD2FDEBD82}" dt="2026-09-11T17:57:56.884" v="66" actId="478"/>
          <ac:spMkLst>
            <pc:docMk/>
            <pc:sldMk cId="0" sldId="273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7:58.294" v="67"/>
          <ac:spMkLst>
            <pc:docMk/>
            <pc:sldMk cId="0" sldId="273"/>
            <ac:spMk id="7" creationId="{ADDFFA93-91C7-B917-E3B5-31BA0C69E942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74"/>
        </pc:sldMkLst>
        <pc:spChg chg="del">
          <ac:chgData name="Irfan Ali" userId="d695f0f8c4e96ff3" providerId="LiveId" clId="{6C66CE64-9953-43A4-8C80-58FD2FDEBD82}" dt="2026-09-11T17:57:48.927" v="64" actId="478"/>
          <ac:spMkLst>
            <pc:docMk/>
            <pc:sldMk cId="0" sldId="274"/>
            <ac:spMk id="4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7:50.092" v="65"/>
          <ac:spMkLst>
            <pc:docMk/>
            <pc:sldMk cId="0" sldId="274"/>
            <ac:spMk id="7" creationId="{2C853D4C-B37E-DFAA-1615-C123DBE430D3}"/>
          </ac:spMkLst>
        </pc:spChg>
      </pc:sldChg>
      <pc:sldChg chg="addSp delSp modSp mod modTransition">
        <pc:chgData name="Irfan Ali" userId="d695f0f8c4e96ff3" providerId="LiveId" clId="{6C66CE64-9953-43A4-8C80-58FD2FDEBD82}" dt="2026-09-11T18:20:49.605" v="656"/>
        <pc:sldMkLst>
          <pc:docMk/>
          <pc:sldMk cId="0" sldId="275"/>
        </pc:sldMkLst>
        <pc:spChg chg="del">
          <ac:chgData name="Irfan Ali" userId="d695f0f8c4e96ff3" providerId="LiveId" clId="{6C66CE64-9953-43A4-8C80-58FD2FDEBD82}" dt="2026-09-11T17:57:38.039" v="54" actId="478"/>
          <ac:spMkLst>
            <pc:docMk/>
            <pc:sldMk cId="0" sldId="275"/>
            <ac:spMk id="4" creationId="{00000000-0000-0000-0000-000000000000}"/>
          </ac:spMkLst>
        </pc:spChg>
        <pc:spChg chg="mod">
          <ac:chgData name="Irfan Ali" userId="d695f0f8c4e96ff3" providerId="LiveId" clId="{6C66CE64-9953-43A4-8C80-58FD2FDEBD82}" dt="2026-09-11T17:55:12.903" v="14"/>
          <ac:spMkLst>
            <pc:docMk/>
            <pc:sldMk cId="0" sldId="275"/>
            <ac:spMk id="6" creationId="{00000000-0000-0000-0000-000000000000}"/>
          </ac:spMkLst>
        </pc:spChg>
        <pc:spChg chg="add mod">
          <ac:chgData name="Irfan Ali" userId="d695f0f8c4e96ff3" providerId="LiveId" clId="{6C66CE64-9953-43A4-8C80-58FD2FDEBD82}" dt="2026-09-11T17:57:42.380" v="63" actId="1037"/>
          <ac:spMkLst>
            <pc:docMk/>
            <pc:sldMk cId="0" sldId="275"/>
            <ac:spMk id="7" creationId="{5A77E67F-84E4-F489-3961-A2BA081E6AFD}"/>
          </ac:spMkLst>
        </pc:spChg>
      </pc:sldChg>
      <pc:sldChg chg="delSp modSp add mod modTransition setBg modNotesTx">
        <pc:chgData name="Irfan Ali" userId="d695f0f8c4e96ff3" providerId="LiveId" clId="{6C66CE64-9953-43A4-8C80-58FD2FDEBD82}" dt="2026-09-11T18:20:49.605" v="656"/>
        <pc:sldMkLst>
          <pc:docMk/>
          <pc:sldMk cId="3969482812" sldId="276"/>
        </pc:sldMkLst>
        <pc:spChg chg="del">
          <ac:chgData name="Irfan Ali" userId="d695f0f8c4e96ff3" providerId="LiveId" clId="{6C66CE64-9953-43A4-8C80-58FD2FDEBD82}" dt="2026-09-11T17:56:26.358" v="17" actId="478"/>
          <ac:spMkLst>
            <pc:docMk/>
            <pc:sldMk cId="3969482812" sldId="276"/>
            <ac:spMk id="2" creationId="{B7B20748-557B-08E9-45B1-2B561E9C4C38}"/>
          </ac:spMkLst>
        </pc:spChg>
        <pc:spChg chg="mod">
          <ac:chgData name="Irfan Ali" userId="d695f0f8c4e96ff3" providerId="LiveId" clId="{6C66CE64-9953-43A4-8C80-58FD2FDEBD82}" dt="2026-09-11T17:57:24.064" v="53" actId="20577"/>
          <ac:spMkLst>
            <pc:docMk/>
            <pc:sldMk cId="3969482812" sldId="276"/>
            <ac:spMk id="4" creationId="{EEDA7743-2C82-7908-831C-F63F6EBDBB34}"/>
          </ac:spMkLst>
        </pc:spChg>
        <pc:spChg chg="mod">
          <ac:chgData name="Irfan Ali" userId="d695f0f8c4e96ff3" providerId="LiveId" clId="{6C66CE64-9953-43A4-8C80-58FD2FDEBD82}" dt="2026-09-11T18:15:09.603" v="644" actId="1076"/>
          <ac:spMkLst>
            <pc:docMk/>
            <pc:sldMk cId="3969482812" sldId="276"/>
            <ac:spMk id="5" creationId="{21D1CCD4-AB8A-329C-7454-E5A895A08593}"/>
          </ac:spMkLst>
        </pc:spChg>
        <pc:spChg chg="del">
          <ac:chgData name="Irfan Ali" userId="d695f0f8c4e96ff3" providerId="LiveId" clId="{6C66CE64-9953-43A4-8C80-58FD2FDEBD82}" dt="2026-09-11T17:56:16.236" v="16" actId="478"/>
          <ac:spMkLst>
            <pc:docMk/>
            <pc:sldMk cId="3969482812" sldId="276"/>
            <ac:spMk id="6" creationId="{0268746D-45FC-B92F-47DD-EA0149E367CC}"/>
          </ac:spMkLst>
        </pc:spChg>
      </pc:sldChg>
      <pc:sldChg chg="add del setBg">
        <pc:chgData name="Irfan Ali" userId="d695f0f8c4e96ff3" providerId="LiveId" clId="{6C66CE64-9953-43A4-8C80-58FD2FDEBD82}" dt="2026-09-11T18:17:56.441" v="653" actId="47"/>
        <pc:sldMkLst>
          <pc:docMk/>
          <pc:sldMk cId="4171234671" sldId="277"/>
        </pc:sldMkLst>
      </pc:sldChg>
      <pc:sldChg chg="add modTransition setBg">
        <pc:chgData name="Irfan Ali" userId="d695f0f8c4e96ff3" providerId="LiveId" clId="{6C66CE64-9953-43A4-8C80-58FD2FDEBD82}" dt="2026-09-11T18:22:04.295" v="659"/>
        <pc:sldMkLst>
          <pc:docMk/>
          <pc:sldMk cId="307154477" sldId="278"/>
        </pc:sldMkLst>
      </pc:sldChg>
      <pc:sldChg chg="add del setBg">
        <pc:chgData name="Irfan Ali" userId="d695f0f8c4e96ff3" providerId="LiveId" clId="{6C66CE64-9953-43A4-8C80-58FD2FDEBD82}" dt="2026-09-11T18:17:09.707" v="652" actId="47"/>
        <pc:sldMkLst>
          <pc:docMk/>
          <pc:sldMk cId="3129418350" sldId="279"/>
        </pc:sldMkLst>
      </pc:sldChg>
      <pc:sldMasterChg chg="modTransition modSldLayout">
        <pc:chgData name="Irfan Ali" userId="d695f0f8c4e96ff3" providerId="LiveId" clId="{6C66CE64-9953-43A4-8C80-58FD2FDEBD82}" dt="2026-09-11T18:20:49.605" v="656"/>
        <pc:sldMasterMkLst>
          <pc:docMk/>
          <pc:sldMasterMk cId="2209977519" sldId="2147483648"/>
        </pc:sldMasterMkLst>
        <pc:sldLayoutChg chg="modTransition">
          <pc:chgData name="Irfan Ali" userId="d695f0f8c4e96ff3" providerId="LiveId" clId="{6C66CE64-9953-43A4-8C80-58FD2FDEBD82}" dt="2026-09-11T18:20:49.605" v="656"/>
          <pc:sldLayoutMkLst>
            <pc:docMk/>
            <pc:sldMasterMk cId="2209977519" sldId="2147483648"/>
            <pc:sldLayoutMk cId="3168075583" sldId="2147483649"/>
          </pc:sldLayoutMkLst>
        </pc:sldLayoutChg>
        <pc:sldLayoutChg chg="modTransition">
          <pc:chgData name="Irfan Ali" userId="d695f0f8c4e96ff3" providerId="LiveId" clId="{6C66CE64-9953-43A4-8C80-58FD2FDEBD82}" dt="2026-09-11T18:20:49.605" v="656"/>
          <pc:sldLayoutMkLst>
            <pc:docMk/>
            <pc:sldMasterMk cId="2209977519" sldId="2147483648"/>
            <pc:sldLayoutMk cId="2614314258" sldId="2147483650"/>
          </pc:sldLayoutMkLst>
        </pc:sldLayoutChg>
        <pc:sldLayoutChg chg="modTransition">
          <pc:chgData name="Irfan Ali" userId="d695f0f8c4e96ff3" providerId="LiveId" clId="{6C66CE64-9953-43A4-8C80-58FD2FDEBD82}" dt="2026-09-11T18:20:49.605" v="656"/>
          <pc:sldLayoutMkLst>
            <pc:docMk/>
            <pc:sldMasterMk cId="2209977519" sldId="2147483648"/>
            <pc:sldLayoutMk cId="960648375" sldId="2147483651"/>
          </pc:sldLayoutMkLst>
        </pc:sldLayoutChg>
        <pc:sldLayoutChg chg="modTransition">
          <pc:chgData name="Irfan Ali" userId="d695f0f8c4e96ff3" providerId="LiveId" clId="{6C66CE64-9953-43A4-8C80-58FD2FDEBD82}" dt="2026-09-11T18:20:49.605" v="656"/>
          <pc:sldLayoutMkLst>
            <pc:docMk/>
            <pc:sldMasterMk cId="2209977519" sldId="2147483648"/>
            <pc:sldLayoutMk cId="2782244947" sldId="2147483652"/>
          </pc:sldLayoutMkLst>
        </pc:sldLayoutChg>
        <pc:sldLayoutChg chg="modTransition">
          <pc:chgData name="Irfan Ali" userId="d695f0f8c4e96ff3" providerId="LiveId" clId="{6C66CE64-9953-43A4-8C80-58FD2FDEBD82}" dt="2026-09-11T18:20:49.605" v="656"/>
          <pc:sldLayoutMkLst>
            <pc:docMk/>
            <pc:sldMasterMk cId="2209977519" sldId="2147483648"/>
            <pc:sldLayoutMk cId="990158736" sldId="2147483653"/>
          </pc:sldLayoutMkLst>
        </pc:sldLayoutChg>
        <pc:sldLayoutChg chg="modTransition">
          <pc:chgData name="Irfan Ali" userId="d695f0f8c4e96ff3" providerId="LiveId" clId="{6C66CE64-9953-43A4-8C80-58FD2FDEBD82}" dt="2026-09-11T18:20:49.605" v="656"/>
          <pc:sldLayoutMkLst>
            <pc:docMk/>
            <pc:sldMasterMk cId="2209977519" sldId="2147483648"/>
            <pc:sldLayoutMk cId="727027711" sldId="2147483654"/>
          </pc:sldLayoutMkLst>
        </pc:sldLayoutChg>
        <pc:sldLayoutChg chg="modTransition">
          <pc:chgData name="Irfan Ali" userId="d695f0f8c4e96ff3" providerId="LiveId" clId="{6C66CE64-9953-43A4-8C80-58FD2FDEBD82}" dt="2026-09-11T18:20:49.605" v="656"/>
          <pc:sldLayoutMkLst>
            <pc:docMk/>
            <pc:sldMasterMk cId="2209977519" sldId="2147483648"/>
            <pc:sldLayoutMk cId="1212999818" sldId="2147483655"/>
          </pc:sldLayoutMkLst>
        </pc:sldLayoutChg>
        <pc:sldLayoutChg chg="modTransition">
          <pc:chgData name="Irfan Ali" userId="d695f0f8c4e96ff3" providerId="LiveId" clId="{6C66CE64-9953-43A4-8C80-58FD2FDEBD82}" dt="2026-09-11T18:20:49.605" v="656"/>
          <pc:sldLayoutMkLst>
            <pc:docMk/>
            <pc:sldMasterMk cId="2209977519" sldId="2147483648"/>
            <pc:sldLayoutMk cId="1840726560" sldId="2147483656"/>
          </pc:sldLayoutMkLst>
        </pc:sldLayoutChg>
        <pc:sldLayoutChg chg="modTransition">
          <pc:chgData name="Irfan Ali" userId="d695f0f8c4e96ff3" providerId="LiveId" clId="{6C66CE64-9953-43A4-8C80-58FD2FDEBD82}" dt="2026-09-11T18:20:49.605" v="656"/>
          <pc:sldLayoutMkLst>
            <pc:docMk/>
            <pc:sldMasterMk cId="2209977519" sldId="2147483648"/>
            <pc:sldLayoutMk cId="3889236939" sldId="2147483657"/>
          </pc:sldLayoutMkLst>
        </pc:sldLayoutChg>
        <pc:sldLayoutChg chg="modTransition">
          <pc:chgData name="Irfan Ali" userId="d695f0f8c4e96ff3" providerId="LiveId" clId="{6C66CE64-9953-43A4-8C80-58FD2FDEBD82}" dt="2026-09-11T18:20:49.605" v="656"/>
          <pc:sldLayoutMkLst>
            <pc:docMk/>
            <pc:sldMasterMk cId="2209977519" sldId="2147483648"/>
            <pc:sldLayoutMk cId="2910927964" sldId="2147483658"/>
          </pc:sldLayoutMkLst>
        </pc:sldLayoutChg>
        <pc:sldLayoutChg chg="modTransition">
          <pc:chgData name="Irfan Ali" userId="d695f0f8c4e96ff3" providerId="LiveId" clId="{6C66CE64-9953-43A4-8C80-58FD2FDEBD82}" dt="2026-09-11T18:20:49.605" v="656"/>
          <pc:sldLayoutMkLst>
            <pc:docMk/>
            <pc:sldMasterMk cId="2209977519" sldId="2147483648"/>
            <pc:sldLayoutMk cId="3612223792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2EF92-121E-43B5-8650-F7CA5E3F1BA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042F0-10BD-487F-BBD2-2607E19C4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869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30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06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05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02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430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41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983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48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36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46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71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415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573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031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495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2150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962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672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7408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620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dirty="0"/>
              <a:t>নবম-দশম শ্রেণি </a:t>
            </a:r>
            <a:r>
              <a:rPr lang="en-US" dirty="0"/>
              <a:t>ICT |</a:t>
            </a:r>
            <a:r>
              <a:rPr lang="as-IN" dirty="0"/>
              <a:t>পাইথন </a:t>
            </a:r>
            <a:r>
              <a:rPr lang="en-US" dirty="0"/>
              <a:t>print() </a:t>
            </a:r>
            <a:r>
              <a:rPr lang="as-IN" dirty="0"/>
              <a:t>কমান্ড গাইড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042F0-10BD-487F-BBD2-2607E19C40A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729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02F6C-96F2-B7D3-928C-6A6FA764D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C50B3C-6B32-1EA2-264D-6AF183FC2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219" y="1477426"/>
            <a:ext cx="1538595" cy="185804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F415D0-DF10-9713-CCFC-F5F5ED4DCC44}"/>
              </a:ext>
            </a:extLst>
          </p:cNvPr>
          <p:cNvSpPr/>
          <p:nvPr/>
        </p:nvSpPr>
        <p:spPr>
          <a:xfrm>
            <a:off x="731520" y="1224117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2DCCCDE-E6C2-63AC-995C-CBC3004E5B55}"/>
              </a:ext>
            </a:extLst>
          </p:cNvPr>
          <p:cNvSpPr/>
          <p:nvPr/>
        </p:nvSpPr>
        <p:spPr>
          <a:xfrm>
            <a:off x="554539" y="1319982"/>
            <a:ext cx="5360245" cy="4480560"/>
          </a:xfrm>
          <a:prstGeom prst="roundRect">
            <a:avLst/>
          </a:prstGeom>
          <a:noFill/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ইরফান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আলী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সিনিয়র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নূতন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খয়েরতলা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যশোর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যশোর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০১৭১৮-১৮০৬২৬</a:t>
            </a:r>
          </a:p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F91B08-BD55-F3B5-3FAA-9BBFCDC80CD9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DA784C5F-BA2E-7969-830D-CBEFAC06B470}"/>
              </a:ext>
            </a:extLst>
          </p:cNvPr>
          <p:cNvSpPr/>
          <p:nvPr/>
        </p:nvSpPr>
        <p:spPr>
          <a:xfrm>
            <a:off x="6430298" y="1523839"/>
            <a:ext cx="5235309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নবম-দশম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৬ষ্ঠ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পাইথন প্রোগ্রামিং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544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45920"/>
            <a:ext cx="10362895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FD43B"/>
                </a:solidFill>
                <a:latin typeface="Arial"/>
              </a:defRPr>
            </a:pPr>
            <a:r>
              <a:t>পাইথন প্রোগ্রামিং (Python Programming)</a:t>
            </a:r>
          </a:p>
          <a:p>
            <a:pPr>
              <a:spcBef>
                <a:spcPts val="1000"/>
              </a:spcBef>
              <a:defRPr sz="3600" b="1">
                <a:solidFill>
                  <a:srgbClr val="F8FAFC"/>
                </a:solidFill>
                <a:latin typeface="Arial"/>
              </a:defRPr>
            </a:pPr>
            <a:r>
              <a:t>print() কমান্ডের সম্পূর্ণ ব্যবহার ও ২০টি কোড উদাহরণ</a:t>
            </a:r>
          </a:p>
          <a:p>
            <a:pPr>
              <a:spcBef>
                <a:spcPts val="2000"/>
              </a:spcBef>
              <a:defRPr sz="1800">
                <a:solidFill>
                  <a:srgbClr val="94A3B8"/>
                </a:solidFill>
                <a:latin typeface="Arial"/>
              </a:defRPr>
            </a:pPr>
            <a:r>
              <a:t>নবম ও দশম শ্রেণি — তথ্য ও যোগাযোগ প্রযুক্তি (৬ষ্ঠ অধ্যায়)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4754880"/>
            <a:ext cx="10362895" cy="1097280"/>
          </a:xfrm>
          <a:prstGeom prst="roundRect">
            <a:avLst/>
          </a:prstGeom>
          <a:solidFill>
            <a:srgbClr val="1E3A5F"/>
          </a:solidFill>
          <a:ln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D43B"/>
                </a:solidFill>
                <a:latin typeface="Arial"/>
              </a:defRPr>
            </a:pPr>
            <a:r>
              <a:t>💻 আউটপুট প্রদর্শন • স্ট্রিং ও নাম্বার • sep &amp; end প্যারামিটার • f-string • লুপের ব্যবহার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74441C-77D3-5F83-0C21-5000B6BCDC2C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১. print() কমান্ড কী? (What is print()?)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মূল ধারণাসমূহ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পাইথন প্রোগ্রামিংয়ে স্ক্রিনে কোনো লেখা, ফলাফল বা ডেটা আউটপুট হিসেবে দেখানোর জন্য print() কমান্ড ব্যবহার করা হয়।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এটি পাইথনের একটি বিল্ট-ইন (Built-in) ফাংশন।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প্রোগ্রামের হিসাব-নিকাশ বা প্রসেসিংয়ের পর ব্যবহারকারীকে ফলাফল দেখানোর প্রাথমিক মাধ্যম এটি।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কমান্ডের ভেতরের অংশকে আর্গুমেন্ট (Argument) বলা হয়।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সাধারণ সিনট্যাক্স (Basic Syntax)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print(value1, value2, ..., sep=' ', end='\n')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প্যারামিটার ব্যাখ্যা:</a:t>
            </a:r>
            <a:br/>
            <a:r>
              <a:t>• value: যা স্ক্রিনে দেখাবে</a:t>
            </a:r>
            <a:br/>
            <a:r>
              <a:t>• sep: উপাদানের মাঝের ফাঁকা অংশ</a:t>
            </a:r>
            <a:br/>
            <a:r>
              <a:t>• end: লাইনের শেষের চিহ্ন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81C814-983C-6899-822E-E03EEC84F356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২. প্রথম পাইথন প্রোগ্রাম: Hello World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নিয়ম ও বর্ণনা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প্রোগ্রামিং শেখার প্রথম ধাপ হলো 'Hello World' প্রিন্ট করা।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পাইথনে কোটেশনের (Quotes) ভেতরে থাকা লেখাকে স্ট্রিং (String) বলা হয়।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একক কোটেশন ('...') অথবা ডাবল কোটেশন ("...") উভয়ই ব্যবহার করা যায়।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১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print("Hello, World!")</a:t>
            </a:r>
            <a:br/>
            <a:r>
              <a:t>print('স্বাগতম পাইথন প্রোগ্রামিংয়ে!')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Hello, World!</a:t>
            </a:r>
            <a:br/>
            <a:r>
              <a:t>স্বাগতম পাইথন প্রোগ্রামিংয়ে!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4B7DC2-B137-83D4-932B-C33764684152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৩. টেক্সট ও স্ট্রিং প্রিন্ট করা (Printing Text)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স্ট্রিংয়ের নিয়ম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কোটেশনের ভেতরের অংশ হুবহু স্ক্রিনে প্রদর্শিত হয়।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যদি কোটেশন দেওয়া না হয়, পাইথন সেটিকে ভ্যারিয়েবল বা কমান্ড মনে করে ভুল (Error) ধরবে।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বাংলা এবং যেকোনো ভাষার লেখা সহজে প্রিন্ট করা যায়।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২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print("তথ্য ও যোগাযোগ প্রযুক্তি")</a:t>
            </a:r>
            <a:br/>
            <a:r>
              <a:t>print('নবম ও দশম শ্রেণি - ৬ষ্ঠ অধ্যায়')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তথ্য ও যোগাযোগ প্রযুক্তি</a:t>
            </a:r>
            <a:br/>
            <a:r>
              <a:t>নবম ও দশম শ্রেণি - ৬ষ্ঠ অধ্যায়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351D9D-0372-1964-F7E9-7991B7F2DC8A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৪. গাণিতিক হিসাব ও ফলাফল প্রিন্ট (Math Operations)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গাণিতিক নিয়ম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print() এর ভেতরে সরাসরি গাণিতিক অপারেশন (যোগ, বিয়োগ, গুণ, ভাগ) করা যায়।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সংখ্যার ক্ষেত্রে কোনো কোটেশন চিহ্নের প্রয়োজন হয় না।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কোটেশন দিলে সেটি গানিতিক কাজ না করে হুবহু টেক্সট হিসেবে দেখাবে।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৩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print(25 + 15)</a:t>
            </a:r>
            <a:br/>
            <a:r>
              <a:t>print(100 - 35)</a:t>
            </a:r>
            <a:br/>
            <a:r>
              <a:t>print(12 * 5)</a:t>
            </a:r>
            <a:br/>
            <a:r>
              <a:t>print(50 / 2)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40</a:t>
            </a:r>
            <a:br/>
            <a:r>
              <a:t>65</a:t>
            </a:r>
            <a:br/>
            <a:r>
              <a:t>60</a:t>
            </a:r>
            <a:br/>
            <a:r>
              <a:t>25.0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5C5C27-CE83-5040-7E13-88B57C511DCC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৫. ভ্যারিয়েবলের মান প্রদর্শন (Printing Variables)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ভ্যারিয়েবল নিয়ম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মেমোরিতে সংরক্ষিত তথ্য বা ভ্যারিয়েবলের (Variable) মান স্ক্রিনে দেখানোর জন্য ভ্যারিয়েবলের নাম print() এর ভেতরে দিতে হয়।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ভ্যারিয়েবলের নামের চারপাশে কোটেশন দেওয়া যাবে না।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৪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subject = "ICT"</a:t>
            </a:r>
            <a:br/>
            <a:r>
              <a:t>chapter = 6</a:t>
            </a:r>
            <a:br/>
            <a:r>
              <a:t>print(subject)</a:t>
            </a:r>
            <a:br/>
            <a:r>
              <a:t>print(chapter)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ICT</a:t>
            </a:r>
            <a:br/>
            <a: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AA663D-D3EC-AA5B-D47A-05C625205931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৬. একাধিক মান একসাথে প্রিন্ট (Multiple Arguments)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কমা (,) এর ব্যবহার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একটিমাত্র print() লাইনে কমা (,) ব্যবহার করে একাধিক টেক্সট ও ভ্যারিয়েবল একসাথে প্রিন্ট করা যায়।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পাইথন স্বয়ংক্রিয়ভাবে প্রতিটি উপাদানের মাঝে একটি স্পেস (Space) যোগ করে দেয়।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৫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name = "আরিফ"</a:t>
            </a:r>
            <a:br/>
            <a:r>
              <a:t>age = 15</a:t>
            </a:r>
            <a:br/>
            <a:r>
              <a:t>print("শিক্ষার্থীর নাম:", name, "|", "বয়স:", age)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শিক্ষার্থীর নাম: আরিফ | বয়স: 15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0573EA-CCA7-813C-8692-274A5FA87DE5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৭. sep প্যারামিটারের ব্যবহার (Separator Parameter)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sep এর ব্যবহার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ডিফল্টভাবে একাধিক উপাদানের মাঝে স্পেস থাকে।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sep (Separator) প্যারামিটার দিয়ে উপাদানগুলোর মাঝের সংযোগ চিহ্ন কাস্টমাইজ করা যায়।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যেমন: কমা, হাইফেন, ড্যাশ বা স্ল্যাশ দেওয়া যায়।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৬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print("10", "09", "2026", sep="-")</a:t>
            </a:r>
            <a:br/>
            <a:r>
              <a:t>print("ঢাকা", "চট্টগ্রাম", "সিলেট", sep=" -&gt; ")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10-09-2026</a:t>
            </a:r>
            <a:br/>
            <a:r>
              <a:t>ঢাকা -&gt; চট্টগ্রাম -&gt; সিলেট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E24754-81DA-3291-9DA3-00E63ECFC366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৮. end প্যারামিটারের ব্যবহার (End Parameter)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end এর ব্যবহার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সাধারণত প্রতিটি print() শেষে স্বয়ংক্রিয়ভাবে নতুন লাইন তৈরি হয়।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end প্যারামিটার ব্যবহার করে নতুন লাইনের পরিবর্তে স্পেস বা অন্য চিহ্ন দিয়ে একই লাইনে আউটপুট রাখা যায়।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৭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print("তথ্য ও ", end="")</a:t>
            </a:r>
            <a:br/>
            <a:r>
              <a:t>print("যোগাযোগ ", end="")</a:t>
            </a:r>
            <a:br/>
            <a:r>
              <a:t>print("প্রযুক্তি")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তথ্য ও যোগাযোগ প্রযুক্তি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5BDCAE-52BC-2757-E80D-86323246BC99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৯. এস্কেপ ক্যারেক্টার (Escape Characters: \n, \t)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বিশেষ চিহ্ন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স্পেশাল ফরম্যাটিংয়ের জন্য ব্যাকস্ল্যাশ (\) ব্যবহার করা হয়।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\n : নতুন লাইন (New Line) তৈরি করে।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\t : ট্যাব (Tab / ৪টি স্পেস) দূরত্ব তৈরি করে।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৮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print("প্রথম লাইন\nদ্বিতীয় লাইন")</a:t>
            </a:r>
            <a:br/>
            <a:r>
              <a:t>print("নাম:\tরহিম")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প্রথম লাইন</a:t>
            </a:r>
            <a:br/>
            <a:r>
              <a:t>দ্বিতীয় লাইন</a:t>
            </a:r>
            <a:br/>
            <a:r>
              <a:t>নাম:	রহিম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A5BBB2-BD41-D68A-4E62-17632B1CB39F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১০. এফ-স্ট্রিং ফরম্যাটিং (f-string Formatting)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f-string এর নিয়ম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পাইথনে দ্রুত ও সহজে ভ্যারিয়েবল ডাইনামিকালি প্রিন্ট করার সেরা উপায় হলো f-string।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কোটেশনের আগে f লিখতে হয় এবং সেকেন্ড ব্র্যাকেটে {variable} নাম দেওয়া হয়।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৯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roll = 101</a:t>
            </a:r>
            <a:br/>
            <a:r>
              <a:t>score = 95.5</a:t>
            </a:r>
            <a:br/>
            <a:r>
              <a:t>print(f"রোল নম্বর: {roll}, প্রাপ্ত নম্বর: {score}")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রোল নম্বর: 101, প্রাপ্ত নম্বর: 95.5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A2C806-95B0-12B6-F361-D5AF22F071BC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১১. .format() মেথডের ব্যবহার (String .format())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.format() নিয়ম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f-string ছাড়াও .format() পদ্ধতি ব্যবহার করে স্ট্রিং ফরম্যাটিং করা সম্ভব।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প্লেসহোল্ডার হিসেবে {} চিহ্ন ব্যবহৃত হয়।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১০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a = 10</a:t>
            </a:r>
            <a:br/>
            <a:r>
              <a:t>b = 20</a:t>
            </a:r>
            <a:br/>
            <a:r>
              <a:t>print("{} এবং {} এর যোগফল হলো {}".format(a, b, a+b))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10 এবং 20 এর যোগফল হলো 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16D3FC-78C1-5685-82C7-1FDD5EC230A8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১২. ট্রিপল কোটেশন ও মাল্টিলাইন প্রিন্ট (Triple Quotes)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ট্রিপল কোটেশন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একাধিক লাইনের অনুচ্ছেদ বা ফরম্যাট করা প্যারাগ্রাফ একসাথে প্রিন্ট করতে ট্রিপল কোটেশন ('''...''' বা """...") ব্যবহৃত হয়।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১১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print("""</a:t>
            </a:r>
            <a:br/>
            <a:r>
              <a:t>অধ্যায় ৬: প্রোগ্রামিং</a:t>
            </a:r>
            <a:br/>
            <a:r>
              <a:t>विषয়: পাইথন</a:t>
            </a:r>
            <a:br/>
            <a:r>
              <a:t>শ্রেণি: নবম</a:t>
            </a:r>
            <a:br/>
            <a:r>
              <a:t>""")</a:t>
            </a:r>
          </a:p>
          <a:p>
            <a:br/>
            <a:r>
              <a:t>--- আউটপুট (Output) ---</a:t>
            </a:r>
          </a:p>
          <a:p>
            <a:br/>
            <a:r>
              <a:t>অধ্যায় ৬: প্রোগ্রামিং</a:t>
            </a:r>
            <a:br/>
            <a:r>
              <a:t>विषয়: পাইথন</a:t>
            </a:r>
            <a:br/>
            <a:r>
              <a:t>শ্রেণি: নবম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B22893-A54F-6472-D180-645D5072C18B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১৩. বুলিয়ান ও সত্য-মিথ্যা যাচাই (Printing Booleans)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বুলিয়ান আউটপুট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শর্ত বা লজিক্যাল প্রশ্নের সত্যতা যাচাই করে True বা False রেজাল্ট সরাসরি print() করা যায়।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১২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x = 50</a:t>
            </a:r>
            <a:br/>
            <a:r>
              <a:t>y = 30</a:t>
            </a:r>
            <a:br/>
            <a:r>
              <a:t>print(x &gt; y)</a:t>
            </a:r>
            <a:br/>
            <a:r>
              <a:t>print(x == y)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True</a:t>
            </a:r>
            <a:br/>
            <a:r>
              <a:t>False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16B58A-C6DE-2833-39ED-B90693209693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১৪. লিস্ট ও ডিকশনারি প্রিন্ট (Printing Lists &amp; Dicts)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ডেটা স্ট্রাকচার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পাইথনের জটিল ডেটা স্ট্রাকচার যেমন লিস্ট (List) বা ডিকশনারি সরাসরি print() করা যায়।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১৩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subjects = ["Bangla", "English", "ICT"]</a:t>
            </a:r>
            <a:br/>
            <a:r>
              <a:t>student = {"name": "Anik", "roll": 5}</a:t>
            </a:r>
            <a:br/>
            <a:r>
              <a:t>print(subjects)</a:t>
            </a:r>
            <a:br/>
            <a:r>
              <a:t>print(student)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['Bangla', 'English', 'ICT']</a:t>
            </a:r>
            <a:br/>
            <a:r>
              <a:t>{'name': 'Anik', 'roll': 5}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05D347-77E1-38FC-42B4-55F2236B025C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১৫. for লুপের ভেতরে print() এর ব্যবহার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for লুপ ও print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প্রোগ্রামে কোনো নির্দিষ্ট কাজ বা আউটপুট একাধিকবার ঘোরানোর জন্য লুপ (Loop) ব্যবহার করা হয়।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for লুপের সাহায্যে পরপর সংখ্যা বা তালিকার উপাদান প্রিন্ট করা যায়।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১৪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# ১ থেকে ৫ পর্যন্ত প্রিন্ট</a:t>
            </a:r>
            <a:br/>
            <a:r>
              <a:t>for i in range(1, 6):</a:t>
            </a:r>
            <a:br/>
            <a:r>
              <a:t>    print(f"ক্রমিক নম্বর: {i}")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ক্রমিক নম্বর: 1</a:t>
            </a:r>
            <a:br/>
            <a:r>
              <a:t>ক্রমিক নম্বর: 2</a:t>
            </a:r>
            <a:br/>
            <a:r>
              <a:t>ক্রমিক নম্বর: 3</a:t>
            </a:r>
            <a:br/>
            <a:r>
              <a:t>ক্রমিক নম্বর: 4</a:t>
            </a:r>
            <a:br/>
            <a:r>
              <a:t>ক্রমিক নম্বর: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5065C4-F500-14A2-35D3-4DB24A771C87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১৬. while লুপের ভেতরে print() এর ব্যবহার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while লুপ নিয়ম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শর্ত পূরণ হওয়া পর্যন্ত while লুপ চলতে থাকে এবং বারবার ফলাফল স্ক্রিনে প্রদর্শন করে।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১৫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count = 1</a:t>
            </a:r>
            <a:br/>
            <a:r>
              <a:t>while count &lt;= 3:</a:t>
            </a:r>
            <a:br/>
            <a:r>
              <a:t>    print("পাইথন শিখছি...")</a:t>
            </a:r>
            <a:br/>
            <a:r>
              <a:t>    count += 1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পাইথন শিখছি...</a:t>
            </a:r>
            <a:br/>
            <a:r>
              <a:t>পাইথন শিখছি...</a:t>
            </a:r>
            <a:br/>
            <a:r>
              <a:t>পাইথন শিখছি...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DFFA93-91C7-B917-E3B5-31BA0C69E942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১৭. সাধারণ ভুল ও সমাধান (Common Errors &amp; Fixes)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ভুল সনাক্তকরণ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ভুল ১: বড় হাতের Print() ব্যবহার (Python কেস-সেনসিটিভ, সঠিক: print)।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ভুল ২: কোটেশন না দেওয়া (যেমন: print(Hello) -&gt; NameError)।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ভুল ৩: ব্র্যাকেট না দেওয়া (পাইথন ৩-এ ব্র্যাকেট আবশ্যক)।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t># কোড উদাহরণ ১৬ (সঠিক রূপ)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t># ভুল: Print("Test") ❌</a:t>
            </a:r>
            <a:br/>
            <a:r>
              <a:t># ভুল: print(Test) ❌</a:t>
            </a:r>
            <a:br/>
            <a:br/>
            <a:r>
              <a:t># সঠিক:</a:t>
            </a:r>
            <a:br/>
            <a:r>
              <a:t>print("Test")  # ✅</a:t>
            </a:r>
          </a:p>
          <a:p>
            <a:br/>
            <a:r>
              <a:t>--- আউটপুট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t>Test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853D4C-B37E-DFAA-1615-C123DBE430D3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306998"/>
                </a:solidFill>
                <a:latin typeface="Arial"/>
              </a:defRPr>
            </a:pPr>
            <a:r>
              <a:t>পাইথন প্রোগ্রামিং - ৬ষ্ঠ অধ্যায়</a:t>
            </a:r>
          </a:p>
          <a:p>
            <a:pPr>
              <a:defRPr sz="2600" b="1">
                <a:solidFill>
                  <a:srgbClr val="1E3A5F"/>
                </a:solidFill>
                <a:latin typeface="Arial"/>
              </a:defRPr>
            </a:pPr>
            <a:r>
              <a:t>২০. বাস্তব প্রজেক্ট উদাহরণ ও সারসংক্ষেপ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t>সারসংক্ষেপ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print() কমান্ড দিয়ে একটি সুন্দর রিপোর্ট বা মার্কশিট কার্ড সাজানো যায়।</a:t>
            </a:r>
          </a:p>
          <a:p>
            <a:pPr>
              <a:spcBef>
                <a:spcPts val="6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• সংক্ষেপ: পাইথনে আউটপুট প্রদর্শনের জন্য print() সবচেয়ে গুরুত্বপূর্ণ প্রাথমিক কমান্ড।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1E1E2E"/>
          </a:solidFill>
          <a:ln w="19050">
            <a:solidFill>
              <a:srgbClr val="306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defRPr sz="1400" b="1">
                <a:solidFill>
                  <a:srgbClr val="FFD43B"/>
                </a:solidFill>
                <a:latin typeface="Courier New"/>
              </a:defRPr>
            </a:pPr>
            <a:r>
              <a:rPr dirty="0"/>
              <a:t># </a:t>
            </a:r>
            <a:r>
              <a:rPr dirty="0" err="1"/>
              <a:t>কোড</a:t>
            </a:r>
            <a:r>
              <a:rPr dirty="0"/>
              <a:t> </a:t>
            </a:r>
            <a:r>
              <a:rPr dirty="0" err="1"/>
              <a:t>উদাহরণ</a:t>
            </a:r>
            <a:r>
              <a:rPr dirty="0"/>
              <a:t> ১৭ (</a:t>
            </a:r>
            <a:r>
              <a:rPr dirty="0" err="1"/>
              <a:t>স্টুডেন্ট</a:t>
            </a:r>
            <a:r>
              <a:rPr dirty="0"/>
              <a:t> </a:t>
            </a:r>
            <a:r>
              <a:rPr dirty="0" err="1"/>
              <a:t>কার্ড</a:t>
            </a:r>
            <a:r>
              <a:rPr dirty="0"/>
              <a:t>)</a:t>
            </a:r>
          </a:p>
          <a:p>
            <a:pPr>
              <a:spcBef>
                <a:spcPts val="800"/>
              </a:spcBef>
              <a:defRPr sz="1500">
                <a:solidFill>
                  <a:srgbClr val="F8FAFC"/>
                </a:solidFill>
                <a:latin typeface="Courier New"/>
              </a:defRPr>
            </a:pPr>
            <a:r>
              <a:rPr dirty="0"/>
              <a:t>print("="*20)</a:t>
            </a:r>
            <a:br>
              <a:rPr dirty="0"/>
            </a:br>
            <a:r>
              <a:rPr dirty="0"/>
              <a:t>print("   </a:t>
            </a:r>
            <a:r>
              <a:rPr lang="en-US" dirty="0" err="1"/>
              <a:t>রেজাল্ট</a:t>
            </a:r>
            <a:r>
              <a:rPr dirty="0"/>
              <a:t> </a:t>
            </a:r>
            <a:r>
              <a:rPr dirty="0" err="1"/>
              <a:t>কার্ড</a:t>
            </a:r>
            <a:r>
              <a:rPr dirty="0"/>
              <a:t>   ")</a:t>
            </a:r>
            <a:br>
              <a:rPr dirty="0"/>
            </a:br>
            <a:r>
              <a:rPr dirty="0"/>
              <a:t>print("="*20)</a:t>
            </a:r>
            <a:br>
              <a:rPr dirty="0"/>
            </a:br>
            <a:r>
              <a:rPr dirty="0"/>
              <a:t>print("</a:t>
            </a:r>
            <a:r>
              <a:rPr dirty="0" err="1"/>
              <a:t>নাম</a:t>
            </a:r>
            <a:r>
              <a:rPr dirty="0"/>
              <a:t>: </a:t>
            </a:r>
            <a:r>
              <a:rPr dirty="0" err="1"/>
              <a:t>সাব্বির</a:t>
            </a:r>
            <a:r>
              <a:rPr dirty="0"/>
              <a:t>\</a:t>
            </a:r>
            <a:r>
              <a:rPr dirty="0" err="1"/>
              <a:t>nজিডিপি</a:t>
            </a:r>
            <a:r>
              <a:rPr dirty="0"/>
              <a:t>: ৫.০০")</a:t>
            </a:r>
          </a:p>
          <a:p>
            <a:br>
              <a:rPr dirty="0"/>
            </a:br>
            <a:r>
              <a:rPr dirty="0"/>
              <a:t>--- </a:t>
            </a:r>
            <a:r>
              <a:rPr dirty="0" err="1"/>
              <a:t>আউটপুট</a:t>
            </a:r>
            <a:r>
              <a:rPr dirty="0"/>
              <a:t> (Output) ---</a:t>
            </a:r>
          </a:p>
          <a:p>
            <a:pPr>
              <a:defRPr sz="1400">
                <a:solidFill>
                  <a:srgbClr val="A6E22E"/>
                </a:solidFill>
                <a:latin typeface="Courier New"/>
              </a:defRPr>
            </a:pPr>
            <a:r>
              <a:rPr dirty="0"/>
              <a:t>====================</a:t>
            </a:r>
            <a:br>
              <a:rPr dirty="0"/>
            </a:br>
            <a:r>
              <a:rPr dirty="0"/>
              <a:t> </a:t>
            </a:r>
            <a:r>
              <a:rPr lang="en-US" dirty="0" err="1"/>
              <a:t>রেজাল্ট</a:t>
            </a:r>
            <a:r>
              <a:rPr dirty="0"/>
              <a:t> </a:t>
            </a:r>
            <a:r>
              <a:rPr dirty="0" err="1"/>
              <a:t>কার্ড</a:t>
            </a:r>
            <a:r>
              <a:rPr dirty="0"/>
              <a:t>   </a:t>
            </a:r>
            <a:br>
              <a:rPr dirty="0"/>
            </a:br>
            <a:r>
              <a:rPr dirty="0"/>
              <a:t>====================</a:t>
            </a:r>
            <a:br>
              <a:rPr dirty="0"/>
            </a:br>
            <a:r>
              <a:rPr dirty="0" err="1"/>
              <a:t>নাম</a:t>
            </a:r>
            <a:r>
              <a:rPr dirty="0"/>
              <a:t>: </a:t>
            </a:r>
            <a:r>
              <a:rPr dirty="0" err="1"/>
              <a:t>সাব্বির</a:t>
            </a:r>
            <a:br>
              <a:rPr dirty="0"/>
            </a:br>
            <a:r>
              <a:rPr dirty="0" err="1"/>
              <a:t>জিডিপি</a:t>
            </a:r>
            <a:r>
              <a:rPr dirty="0"/>
              <a:t>: ৫.০০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77E67F-84E4-F489-3961-A2BA081E6AFD}"/>
              </a:ext>
            </a:extLst>
          </p:cNvPr>
          <p:cNvSpPr txBox="1"/>
          <p:nvPr/>
        </p:nvSpPr>
        <p:spPr>
          <a:xfrm>
            <a:off x="7077876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0AECE-DE50-796F-4A90-034BF91BB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3DE724-EA61-6B1C-69A7-8A4701C249D7}"/>
              </a:ext>
            </a:extLst>
          </p:cNvPr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FFD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DA7743-2C82-7908-831C-F63F6EBDBB34}"/>
              </a:ext>
            </a:extLst>
          </p:cNvPr>
          <p:cNvSpPr txBox="1"/>
          <p:nvPr/>
        </p:nvSpPr>
        <p:spPr>
          <a:xfrm>
            <a:off x="7269604" y="6400800"/>
            <a:ext cx="419057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94A3B8"/>
                </a:solidFill>
                <a:latin typeface="Arial"/>
              </a:defRPr>
            </a:pPr>
            <a:r>
              <a:rPr dirty="0" err="1"/>
              <a:t>নবম-দশম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ICT |</a:t>
            </a:r>
            <a:r>
              <a:rPr dirty="0" err="1"/>
              <a:t>পাইথন</a:t>
            </a:r>
            <a:r>
              <a:rPr dirty="0"/>
              <a:t> print() </a:t>
            </a:r>
            <a:r>
              <a:rPr dirty="0" err="1"/>
              <a:t>কমান্ড</a:t>
            </a:r>
            <a:r>
              <a:rPr dirty="0"/>
              <a:t> </a:t>
            </a:r>
            <a:r>
              <a:rPr dirty="0" err="1"/>
              <a:t>গাইড</a:t>
            </a:r>
            <a:r>
              <a:rPr dirty="0"/>
              <a:t>  •  </a:t>
            </a:r>
            <a:r>
              <a:rPr lang="en-US" dirty="0"/>
              <a:t>Irfan, </a:t>
            </a:r>
            <a:r>
              <a:rPr lang="en-US" dirty="0" err="1"/>
              <a:t>Jashore</a:t>
            </a:r>
            <a:endParaRPr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1D1CCD4-AB8A-329C-7454-E5A895A08593}"/>
              </a:ext>
            </a:extLst>
          </p:cNvPr>
          <p:cNvSpPr/>
          <p:nvPr/>
        </p:nvSpPr>
        <p:spPr>
          <a:xfrm>
            <a:off x="1881893" y="1397000"/>
            <a:ext cx="7675061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800" b="1">
                <a:solidFill>
                  <a:srgbClr val="1E3A5F"/>
                </a:solidFill>
                <a:latin typeface="Arial"/>
              </a:defRPr>
            </a:pPr>
            <a:r>
              <a:rPr lang="en-US" sz="13800" dirty="0" err="1"/>
              <a:t>ধন্যবাদ</a:t>
            </a:r>
            <a:endParaRPr sz="13800" dirty="0"/>
          </a:p>
        </p:txBody>
      </p:sp>
    </p:spTree>
    <p:extLst>
      <p:ext uri="{BB962C8B-B14F-4D97-AF65-F5344CB8AC3E}">
        <p14:creationId xmlns:p14="http://schemas.microsoft.com/office/powerpoint/2010/main" val="39694828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2338</Words>
  <Application>Microsoft Office PowerPoint</Application>
  <PresentationFormat>Widescreen</PresentationFormat>
  <Paragraphs>243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Irfan Ali</cp:lastModifiedBy>
  <cp:revision>1</cp:revision>
  <dcterms:created xsi:type="dcterms:W3CDTF">2013-01-27T09:14:16Z</dcterms:created>
  <dcterms:modified xsi:type="dcterms:W3CDTF">2026-09-11T18:22:10Z</dcterms:modified>
  <cp:category/>
</cp:coreProperties>
</file>