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442" r:id="rId2"/>
    <p:sldId id="443" r:id="rId3"/>
    <p:sldId id="430" r:id="rId4"/>
    <p:sldId id="431" r:id="rId5"/>
    <p:sldId id="432" r:id="rId6"/>
    <p:sldId id="360" r:id="rId7"/>
    <p:sldId id="379" r:id="rId8"/>
    <p:sldId id="434" r:id="rId9"/>
    <p:sldId id="438" r:id="rId10"/>
    <p:sldId id="439" r:id="rId11"/>
    <p:sldId id="435" r:id="rId12"/>
    <p:sldId id="440" r:id="rId13"/>
    <p:sldId id="44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1BqPx5x5QOH/Vcrd1Xyu1w==" hashData="APbbLxR8EStY6To/mvs7gdeDqv/Y5L4kAaYjSyfdiM5J8Ijxu4gEWFEo7kCY1p3FVEfxy67/PX5E6mIm7oMF7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504A6-72CD-470E-A002-8E22E993D96B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EB460-D638-4351-BE63-DFEFC3CF66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372397E-3D07-4F04-B17C-7D5C5243A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52739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of coordination এর ছবি ফলাফ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339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of coordination এর ছবি ফলাফ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of coordination এর ছবি ফলাফ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of coordination at management এর ছবি ফলাফ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BC6D95-8A96-4888-8DDC-5F0471E3F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Aa¨v‡qi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bvg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-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Òmgš^qmvabÓ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 </a:t>
            </a:r>
            <a:r>
              <a:rPr lang="en-US" sz="2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Aa¨v‡qi</a:t>
            </a:r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†kl </a:t>
            </a:r>
            <a:r>
              <a:rPr lang="en-US" sz="2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_©xiv- 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mgš^qmva‡bi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aviYv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2.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mgš^qmva‡bi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eY©bv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3.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mgš^qmva‡bi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¸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iæZ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¡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4.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mgš^qmva‡bi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c~e©kZ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5.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mgš^qmva‡bi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eY©bv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6.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mgš^qmva‡bi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euvavmg~n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eY©bv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1AFF9D-9139-4A5F-A7C7-5A8178A5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00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4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44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vcbv</a:t>
            </a:r>
            <a:br>
              <a:rPr lang="en-US" sz="4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27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Øv`k</a:t>
            </a:r>
            <a:r>
              <a:rPr lang="en-US" sz="27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7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kÖYx</a:t>
            </a:r>
            <a:r>
              <a:rPr lang="en-US" sz="27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- 9g </a:t>
            </a:r>
            <a:r>
              <a:rPr lang="en-US" sz="27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27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0213E6-953B-404E-B13D-EED4D0EF53B5}"/>
              </a:ext>
            </a:extLst>
          </p:cNvPr>
          <p:cNvSpPr/>
          <p:nvPr/>
        </p:nvSpPr>
        <p:spPr>
          <a:xfrm>
            <a:off x="6096000" y="6200001"/>
            <a:ext cx="3048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 Hossain, Assistant Professor</a:t>
            </a:r>
          </a:p>
          <a:p>
            <a:pPr>
              <a:defRPr/>
            </a:pPr>
            <a:r>
              <a:rPr lang="en-US" sz="1000" dirty="0"/>
              <a:t>Department of management</a:t>
            </a:r>
          </a:p>
          <a:p>
            <a:pPr>
              <a:defRPr/>
            </a:pPr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</a:t>
            </a:r>
            <a:r>
              <a:rPr lang="en-US" sz="1000" dirty="0" err="1"/>
              <a:t>Bisawas</a:t>
            </a:r>
            <a:r>
              <a:rPr lang="en-US" sz="1000" dirty="0"/>
              <a:t> Degree college, Pabna</a:t>
            </a:r>
          </a:p>
        </p:txBody>
      </p:sp>
    </p:spTree>
    <p:extLst>
      <p:ext uri="{BB962C8B-B14F-4D97-AF65-F5344CB8AC3E}">
        <p14:creationId xmlns:p14="http://schemas.microsoft.com/office/powerpoint/2010/main" val="38160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r>
              <a:rPr lang="en-US" sz="4900" dirty="0" err="1">
                <a:latin typeface="RinkiyMJ" pitchFamily="2" charset="0"/>
                <a:cs typeface="RinkiyMJ" pitchFamily="2" charset="0"/>
              </a:rPr>
              <a:t>mgš^qmvab</a:t>
            </a:r>
            <a:r>
              <a:rPr lang="en-US" sz="6000" dirty="0">
                <a:latin typeface="RinkiyMJ" pitchFamily="2" charset="0"/>
                <a:cs typeface="RinkiyMJ" pitchFamily="2" charset="0"/>
              </a:rPr>
              <a:t> </a:t>
            </a:r>
            <a:br>
              <a:rPr lang="en-US" sz="4000" dirty="0"/>
            </a:br>
            <a:r>
              <a:rPr lang="en-US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Co-ordination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543800" cy="40386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cÖvwZôvwbK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jÿ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AR©‡bi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wefvM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,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DcwefvM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, I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e¨w³K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cÖ‡Póv‡K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HK¨e×I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msnZ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jxq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cÖ‡Pôv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Rvi`vi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k„•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Ljv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weav‡bi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KvR‡KB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5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endParaRPr lang="en-US" sz="52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“Co-ordination is achieving harmony of individual and group effort toward the accomplishment of group purpose and objectives”</a:t>
            </a:r>
          </a:p>
          <a:p>
            <a:pPr algn="just"/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           - </a:t>
            </a:r>
            <a:r>
              <a:rPr lang="en-US" sz="36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Weihrich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&amp; Koontz</a:t>
            </a:r>
            <a:endParaRPr lang="en-US" sz="1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6500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6000" dirty="0">
                <a:solidFill>
                  <a:srgbClr val="FF0000"/>
                </a:solidFill>
              </a:rPr>
              <a:t>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0EFAEC-646E-4064-9C2F-420B2FCAED57}"/>
              </a:ext>
            </a:extLst>
          </p:cNvPr>
          <p:cNvSpPr/>
          <p:nvPr/>
        </p:nvSpPr>
        <p:spPr>
          <a:xfrm>
            <a:off x="5029200" y="61193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Dr. Md. </a:t>
            </a:r>
            <a:r>
              <a:rPr lang="en-US" sz="1400" dirty="0" err="1"/>
              <a:t>Shajjad</a:t>
            </a:r>
            <a:r>
              <a:rPr lang="en-US" sz="1400" dirty="0"/>
              <a:t>  Hossain, Assistant Professor</a:t>
            </a:r>
          </a:p>
          <a:p>
            <a:pPr>
              <a:defRPr/>
            </a:pPr>
            <a:r>
              <a:rPr lang="en-US" sz="1400" dirty="0"/>
              <a:t>Department of management</a:t>
            </a:r>
          </a:p>
          <a:p>
            <a:pPr>
              <a:defRPr/>
            </a:pPr>
            <a:r>
              <a:rPr lang="en-US" sz="1400" dirty="0"/>
              <a:t>Alhaj </a:t>
            </a:r>
            <a:r>
              <a:rPr lang="en-US" sz="1400" dirty="0" err="1"/>
              <a:t>Ahed</a:t>
            </a:r>
            <a:r>
              <a:rPr lang="en-US" sz="1400" dirty="0"/>
              <a:t> Ali </a:t>
            </a:r>
            <a:r>
              <a:rPr lang="en-US" sz="1400" dirty="0" err="1"/>
              <a:t>Bisawas</a:t>
            </a:r>
            <a:r>
              <a:rPr lang="en-US" sz="1400" dirty="0"/>
              <a:t> Degree college, 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38200" y="228601"/>
            <a:ext cx="7772400" cy="12192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r>
              <a:rPr lang="en-US" sz="4900" dirty="0" err="1">
                <a:latin typeface="RinkiyMJ" pitchFamily="2" charset="0"/>
                <a:cs typeface="RinkiyMJ" pitchFamily="2" charset="0"/>
              </a:rPr>
              <a:t>mgš^qmva‡bi</a:t>
            </a:r>
            <a:r>
              <a:rPr lang="en-US" sz="49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900" dirty="0" err="1">
                <a:latin typeface="RinkiyMJ" pitchFamily="2" charset="0"/>
                <a:cs typeface="RinkiyMJ" pitchFamily="2" charset="0"/>
              </a:rPr>
              <a:t>bxwZ</a:t>
            </a:r>
            <a:r>
              <a:rPr lang="en-US" sz="6000" dirty="0">
                <a:latin typeface="RinkiyMJ" pitchFamily="2" charset="0"/>
                <a:cs typeface="RinkiyMJ" pitchFamily="2" charset="0"/>
              </a:rPr>
              <a:t> </a:t>
            </a:r>
            <a:br>
              <a:rPr lang="en-US" sz="4000" dirty="0"/>
            </a:b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Principle of Coordination </a:t>
            </a:r>
            <a:endParaRPr lang="en-US" b="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924800" cy="4495800"/>
          </a:xfrm>
        </p:spPr>
        <p:txBody>
          <a:bodyPr>
            <a:normAutofit fontScale="62500" lnSpcReduction="20000"/>
          </a:bodyPr>
          <a:lstStyle/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1.j‡ÿ¨i HK¨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 unity of objective or goals)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2.cÖvi‡¤¢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ïiæ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Principle of early starting)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3.Av‡`‡ki HK¨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 unity of command)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4.wbiwew”QbœZvi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 continuity)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5.`jxq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mg‡SvZvi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understanding)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6.cÖZ¨ÿ †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 direct communication)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7.fvimvg¨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 balancing)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8.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bgbxqZvi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 flexibility)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9.AbvbyôvwbK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m¤ú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of informal relationship)</a:t>
            </a:r>
            <a:endParaRPr lang="en-US" sz="3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10.Kvh©mg~‡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mymsnZKib‡i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(Principle integration of works)</a:t>
            </a:r>
            <a:endParaRPr lang="en-US" sz="112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just"/>
            <a:endParaRPr lang="en-US" sz="6500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6000" dirty="0">
                <a:solidFill>
                  <a:srgbClr val="FF0000"/>
                </a:solidFill>
              </a:rPr>
              <a:t>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08B823-53A9-4084-976D-77EF02528C70}"/>
              </a:ext>
            </a:extLst>
          </p:cNvPr>
          <p:cNvSpPr/>
          <p:nvPr/>
        </p:nvSpPr>
        <p:spPr>
          <a:xfrm>
            <a:off x="5867400" y="6241672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 Hossain, Assistant Professor</a:t>
            </a:r>
          </a:p>
          <a:p>
            <a:pPr>
              <a:defRPr/>
            </a:pPr>
            <a:r>
              <a:rPr lang="en-US" sz="1100" dirty="0"/>
              <a:t>Department of management</a:t>
            </a:r>
          </a:p>
          <a:p>
            <a:pPr>
              <a:defRPr/>
            </a:pPr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</a:t>
            </a:r>
            <a:r>
              <a:rPr lang="en-US" sz="1100" dirty="0" err="1"/>
              <a:t>Bisawas</a:t>
            </a:r>
            <a:r>
              <a:rPr lang="en-US" sz="1100" dirty="0"/>
              <a:t> Degree college, 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38200" y="228601"/>
            <a:ext cx="7772400" cy="12192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r>
              <a:rPr lang="en-US" sz="4900" dirty="0" err="1">
                <a:latin typeface="RinkiyMJ" pitchFamily="2" charset="0"/>
                <a:cs typeface="RinkiyMJ" pitchFamily="2" charset="0"/>
              </a:rPr>
              <a:t>mgš^qmva‡bi</a:t>
            </a:r>
            <a:r>
              <a:rPr lang="en-US" sz="4900" dirty="0">
                <a:latin typeface="RinkiyMJ" pitchFamily="2" charset="0"/>
                <a:cs typeface="RinkiyMJ" pitchFamily="2" charset="0"/>
              </a:rPr>
              <a:t> ¸</a:t>
            </a:r>
            <a:r>
              <a:rPr lang="en-US" sz="4900" dirty="0" err="1">
                <a:latin typeface="RinkiyMJ" pitchFamily="2" charset="0"/>
                <a:cs typeface="RinkiyMJ" pitchFamily="2" charset="0"/>
              </a:rPr>
              <a:t>iæZ</a:t>
            </a:r>
            <a:r>
              <a:rPr lang="en-US" sz="4900" dirty="0">
                <a:latin typeface="RinkiyMJ" pitchFamily="2" charset="0"/>
                <a:cs typeface="RinkiyMJ" pitchFamily="2" charset="0"/>
              </a:rPr>
              <a:t>¡</a:t>
            </a:r>
            <a:r>
              <a:rPr lang="en-US" sz="6000" dirty="0">
                <a:latin typeface="RinkiyMJ" pitchFamily="2" charset="0"/>
                <a:cs typeface="RinkiyMJ" pitchFamily="2" charset="0"/>
              </a:rPr>
              <a:t> </a:t>
            </a:r>
            <a:br>
              <a:rPr lang="en-US" sz="4000" dirty="0"/>
            </a:b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Importance of coordination</a:t>
            </a:r>
            <a:endParaRPr lang="en-US" b="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924800" cy="4495800"/>
          </a:xfrm>
        </p:spPr>
        <p:txBody>
          <a:bodyPr>
            <a:normAutofit fontScale="25000" lnSpcReduction="20000"/>
          </a:bodyPr>
          <a:lstStyle/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fvimvg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(Creating equilibrium)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2.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mgZv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weavb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Maintaining equity)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3.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msnwZ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¯’vcb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(Establishing unity)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4.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MwZkxjZv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×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(Increasing dynamism)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5.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gZv‰bK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`~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ixKiY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(Removing discord of opinion)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l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6.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Ab¨vb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vcbvi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KvR‡K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mnvqZv`vb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(Assisting other management function) 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7. `ÿZv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×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(Increasing efficiency)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8.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g‡bvej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Dbœqb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(Developing morale)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9. 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n«vm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×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(Reducing expenditure and increasing profit)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10.DËg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(Creating better working environment Pre-condition to Effective Co-ordination)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just"/>
            <a:endParaRPr lang="en-US" sz="14400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14400" dirty="0">
                <a:solidFill>
                  <a:srgbClr val="FF0000"/>
                </a:solidFill>
              </a:rPr>
              <a:t>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368874-CD1E-4FD0-968E-561140BB378B}"/>
              </a:ext>
            </a:extLst>
          </p:cNvPr>
          <p:cNvSpPr/>
          <p:nvPr/>
        </p:nvSpPr>
        <p:spPr>
          <a:xfrm>
            <a:off x="5867400" y="6257836"/>
            <a:ext cx="3429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 Hossain, Assistant Professor</a:t>
            </a:r>
          </a:p>
          <a:p>
            <a:pPr>
              <a:defRPr/>
            </a:pPr>
            <a:r>
              <a:rPr lang="en-US" sz="1100" dirty="0"/>
              <a:t>Department of management</a:t>
            </a:r>
          </a:p>
          <a:p>
            <a:pPr>
              <a:defRPr/>
            </a:pPr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</a:t>
            </a:r>
            <a:r>
              <a:rPr lang="en-US" sz="1100" dirty="0" err="1"/>
              <a:t>Bisawas</a:t>
            </a:r>
            <a:r>
              <a:rPr lang="en-US" sz="1100" dirty="0"/>
              <a:t> Degree college, 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38200" y="228601"/>
            <a:ext cx="7772400" cy="12192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r>
              <a:rPr lang="en-US" sz="3100" dirty="0" err="1">
                <a:latin typeface="RinkiyMJ" pitchFamily="2" charset="0"/>
                <a:cs typeface="RinkiyMJ" pitchFamily="2" charset="0"/>
              </a:rPr>
              <a:t>mgš^qmva‡bi</a:t>
            </a:r>
            <a:r>
              <a:rPr lang="en-US" sz="3100" dirty="0">
                <a:latin typeface="RinkiyMJ" pitchFamily="2" charset="0"/>
                <a:cs typeface="RinkiyMJ" pitchFamily="2" charset="0"/>
              </a:rPr>
              <a:t>  </a:t>
            </a:r>
            <a:r>
              <a:rPr lang="en-US" sz="3100" dirty="0" err="1">
                <a:latin typeface="RinkiyMJ" pitchFamily="2" charset="0"/>
                <a:cs typeface="RinkiyMJ" pitchFamily="2" charset="0"/>
              </a:rPr>
              <a:t>c~e©kZ</a:t>
            </a:r>
            <a:r>
              <a:rPr lang="en-US" sz="3100" dirty="0">
                <a:latin typeface="RinkiyMJ" pitchFamily="2" charset="0"/>
                <a:cs typeface="RinkiyMJ" pitchFamily="2" charset="0"/>
              </a:rPr>
              <a:t>© </a:t>
            </a:r>
            <a:br>
              <a:rPr lang="en-US" sz="4000" dirty="0"/>
            </a:b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Pre-condition to Effective Co-ordination</a:t>
            </a:r>
            <a:endParaRPr lang="en-US" b="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924800" cy="4572000"/>
          </a:xfrm>
        </p:spPr>
        <p:txBody>
          <a:bodyPr>
            <a:normAutofit fontScale="25000" lnSpcReduction="20000"/>
          </a:bodyPr>
          <a:lstStyle/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1.mnR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msMVb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(Easy organization)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2.mgwš^Z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jÿ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D‡Ïk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(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Coordinated objective)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3.mgwš^Z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(Integrated plan)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4.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myôz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e¨e¯’v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(Effective communication system)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5.h_v_©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mgq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wbiæcb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(Proper timing)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l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6.¯^Z:ùzZ©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ms‡hvRb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/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(Spontaneous unification) 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7.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DËg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ZË¡veavqb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(Effective supervision 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8.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g‡bvej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Dbœqb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(Developing </a:t>
            </a:r>
            <a:r>
              <a:rPr lang="en-US" sz="96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maral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9.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n«vm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×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(Reducing expenditure and increasing profit)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/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10.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DËg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9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(Creating better working environment)</a:t>
            </a:r>
            <a:endParaRPr lang="en-US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just"/>
            <a:endParaRPr lang="en-US" sz="14400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6000" dirty="0">
                <a:solidFill>
                  <a:srgbClr val="FF0000"/>
                </a:solidFill>
              </a:rPr>
              <a:t>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1E282A-96BA-4794-A821-562CA569FD99}"/>
              </a:ext>
            </a:extLst>
          </p:cNvPr>
          <p:cNvSpPr/>
          <p:nvPr/>
        </p:nvSpPr>
        <p:spPr>
          <a:xfrm>
            <a:off x="5867400" y="6262454"/>
            <a:ext cx="3276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 Hossain, Assistant Professor</a:t>
            </a:r>
          </a:p>
          <a:p>
            <a:pPr>
              <a:defRPr/>
            </a:pPr>
            <a:r>
              <a:rPr lang="en-US" sz="1100" dirty="0"/>
              <a:t>Department of management</a:t>
            </a:r>
          </a:p>
          <a:p>
            <a:pPr>
              <a:defRPr/>
            </a:pPr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</a:t>
            </a:r>
            <a:r>
              <a:rPr lang="en-US" sz="1100" dirty="0" err="1"/>
              <a:t>Bisawas</a:t>
            </a:r>
            <a:r>
              <a:rPr lang="en-US" sz="1100" dirty="0"/>
              <a:t> Degree college, 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</a:t>
            </a:r>
            <a:r>
              <a:rPr lang="en-US" sz="4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^‡qi </a:t>
            </a:r>
            <a:r>
              <a:rPr lang="en-US" sz="44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sz="4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</a:t>
            </a:r>
            <a:br>
              <a:rPr lang="en-US" sz="28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Type of coordination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90EEED-67B9-4597-A74C-FEB1DE4BD655}"/>
              </a:ext>
            </a:extLst>
          </p:cNvPr>
          <p:cNvSpPr/>
          <p:nvPr/>
        </p:nvSpPr>
        <p:spPr>
          <a:xfrm>
            <a:off x="5867400" y="6283280"/>
            <a:ext cx="3276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 Hossain, Assistant Professor</a:t>
            </a:r>
          </a:p>
          <a:p>
            <a:pPr>
              <a:defRPr/>
            </a:pPr>
            <a:r>
              <a:rPr lang="en-US" sz="1100" dirty="0"/>
              <a:t>Department of management</a:t>
            </a:r>
          </a:p>
          <a:p>
            <a:pPr>
              <a:defRPr/>
            </a:pPr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</a:t>
            </a:r>
            <a:r>
              <a:rPr lang="en-US" sz="1100" dirty="0" err="1"/>
              <a:t>Bisawas</a:t>
            </a:r>
            <a:r>
              <a:rPr lang="en-US" sz="1100" dirty="0"/>
              <a:t> Degree college, Pabna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2A2E51-D96F-46A4-8ED6-B8E6A93DF064}"/>
              </a:ext>
            </a:extLst>
          </p:cNvPr>
          <p:cNvSpPr/>
          <p:nvPr/>
        </p:nvSpPr>
        <p:spPr>
          <a:xfrm>
            <a:off x="3276600" y="1387691"/>
            <a:ext cx="25908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4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24B66B-6288-4525-A419-92CB8F556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576945"/>
            <a:ext cx="25908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 lnSpcReduction="20000"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Af¨šÍixY</a:t>
            </a:r>
            <a:r>
              <a:rPr lang="en-US" sz="36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360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BAD6963-B243-4B0C-BA40-B0072166890C}"/>
              </a:ext>
            </a:extLst>
          </p:cNvPr>
          <p:cNvSpPr txBox="1">
            <a:spLocks/>
          </p:cNvSpPr>
          <p:nvPr/>
        </p:nvSpPr>
        <p:spPr>
          <a:xfrm>
            <a:off x="6172200" y="2576945"/>
            <a:ext cx="2590800" cy="7758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evwn¨K</a:t>
            </a:r>
            <a:endParaRPr lang="en-US" sz="2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2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5205FB-7EF0-4BF7-8C9E-D6127744F94A}"/>
              </a:ext>
            </a:extLst>
          </p:cNvPr>
          <p:cNvCxnSpPr/>
          <p:nvPr/>
        </p:nvCxnSpPr>
        <p:spPr>
          <a:xfrm>
            <a:off x="1219200" y="2362200"/>
            <a:ext cx="6553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9D7397-47BB-4C1A-84FD-14A00ADAB2C0}"/>
              </a:ext>
            </a:extLst>
          </p:cNvPr>
          <p:cNvCxnSpPr/>
          <p:nvPr/>
        </p:nvCxnSpPr>
        <p:spPr>
          <a:xfrm>
            <a:off x="1219200" y="2362200"/>
            <a:ext cx="0" cy="2147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D548324-3F04-47A6-93B8-91688F017625}"/>
              </a:ext>
            </a:extLst>
          </p:cNvPr>
          <p:cNvCxnSpPr/>
          <p:nvPr/>
        </p:nvCxnSpPr>
        <p:spPr>
          <a:xfrm>
            <a:off x="7772400" y="2362200"/>
            <a:ext cx="0" cy="2147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82D90A5-1BCC-4730-915B-43C168FF229E}"/>
              </a:ext>
            </a:extLst>
          </p:cNvPr>
          <p:cNvSpPr/>
          <p:nvPr/>
        </p:nvSpPr>
        <p:spPr>
          <a:xfrm>
            <a:off x="76200" y="4419600"/>
            <a:ext cx="16002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mgvšÍivj</a:t>
            </a:r>
            <a:endParaRPr lang="en-US" sz="2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2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AF3F2B-28F7-4686-94C9-C63D53CFD60A}"/>
              </a:ext>
            </a:extLst>
          </p:cNvPr>
          <p:cNvSpPr/>
          <p:nvPr/>
        </p:nvSpPr>
        <p:spPr>
          <a:xfrm>
            <a:off x="2057400" y="4440525"/>
            <a:ext cx="16002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Dj</a:t>
            </a:r>
            <a:r>
              <a:rPr lang="en-US" sz="28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¤^</a:t>
            </a: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2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0B405A-8317-4B59-9972-C1469A519528}"/>
              </a:ext>
            </a:extLst>
          </p:cNvPr>
          <p:cNvSpPr/>
          <p:nvPr/>
        </p:nvSpPr>
        <p:spPr>
          <a:xfrm>
            <a:off x="3924300" y="4440525"/>
            <a:ext cx="16002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wb¤œMvgx</a:t>
            </a:r>
            <a:endParaRPr lang="en-US" sz="2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2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B80889-F0B5-4D73-8685-DBAF3A743FF2}"/>
              </a:ext>
            </a:extLst>
          </p:cNvPr>
          <p:cNvSpPr/>
          <p:nvPr/>
        </p:nvSpPr>
        <p:spPr>
          <a:xfrm>
            <a:off x="5779655" y="4432422"/>
            <a:ext cx="16002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EaŸ©Mvgx</a:t>
            </a:r>
            <a:endParaRPr lang="en-US" sz="2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2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B79172-617A-4540-8ACF-3B7316A1FBDA}"/>
              </a:ext>
            </a:extLst>
          </p:cNvPr>
          <p:cNvSpPr/>
          <p:nvPr/>
        </p:nvSpPr>
        <p:spPr>
          <a:xfrm>
            <a:off x="7543800" y="4419600"/>
            <a:ext cx="16002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mgvšÍivj</a:t>
            </a:r>
            <a:endParaRPr lang="en-US" sz="2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endParaRPr lang="en-US" sz="28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810DB93-A71E-4C51-A9CB-275E33C28497}"/>
              </a:ext>
            </a:extLst>
          </p:cNvPr>
          <p:cNvCxnSpPr>
            <a:cxnSpLocks/>
          </p:cNvCxnSpPr>
          <p:nvPr/>
        </p:nvCxnSpPr>
        <p:spPr>
          <a:xfrm>
            <a:off x="4495800" y="1997291"/>
            <a:ext cx="0" cy="3649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5F84A2D-78D9-4668-BE30-F7A37CDF6D54}"/>
              </a:ext>
            </a:extLst>
          </p:cNvPr>
          <p:cNvCxnSpPr>
            <a:cxnSpLocks/>
          </p:cNvCxnSpPr>
          <p:nvPr/>
        </p:nvCxnSpPr>
        <p:spPr>
          <a:xfrm>
            <a:off x="876300" y="3810000"/>
            <a:ext cx="7696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B7A8DF5-3EA3-4BD1-8F42-88D3C6D9B95A}"/>
              </a:ext>
            </a:extLst>
          </p:cNvPr>
          <p:cNvCxnSpPr>
            <a:cxnSpLocks/>
          </p:cNvCxnSpPr>
          <p:nvPr/>
        </p:nvCxnSpPr>
        <p:spPr>
          <a:xfrm>
            <a:off x="914400" y="3810000"/>
            <a:ext cx="0" cy="3649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F756731-2F8C-408F-98B1-6C9DCD358ADF}"/>
              </a:ext>
            </a:extLst>
          </p:cNvPr>
          <p:cNvCxnSpPr>
            <a:cxnSpLocks/>
          </p:cNvCxnSpPr>
          <p:nvPr/>
        </p:nvCxnSpPr>
        <p:spPr>
          <a:xfrm>
            <a:off x="2848264" y="3810000"/>
            <a:ext cx="0" cy="3649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A1F464F-FAA3-487D-B064-D32A0CCBC2EC}"/>
              </a:ext>
            </a:extLst>
          </p:cNvPr>
          <p:cNvCxnSpPr>
            <a:cxnSpLocks/>
          </p:cNvCxnSpPr>
          <p:nvPr/>
        </p:nvCxnSpPr>
        <p:spPr>
          <a:xfrm>
            <a:off x="4572000" y="3810000"/>
            <a:ext cx="0" cy="3649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450A2F7-AD58-445C-9FD3-B5BE4B47584E}"/>
              </a:ext>
            </a:extLst>
          </p:cNvPr>
          <p:cNvCxnSpPr>
            <a:cxnSpLocks/>
          </p:cNvCxnSpPr>
          <p:nvPr/>
        </p:nvCxnSpPr>
        <p:spPr>
          <a:xfrm>
            <a:off x="6400800" y="3809999"/>
            <a:ext cx="0" cy="3649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C7377BA-7B95-4E6F-AD0A-44A127101528}"/>
              </a:ext>
            </a:extLst>
          </p:cNvPr>
          <p:cNvCxnSpPr>
            <a:cxnSpLocks/>
          </p:cNvCxnSpPr>
          <p:nvPr/>
        </p:nvCxnSpPr>
        <p:spPr>
          <a:xfrm>
            <a:off x="8534400" y="3810000"/>
            <a:ext cx="0" cy="3649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12FC6CA-F24E-420F-AA89-CE5F8C23CBFA}"/>
              </a:ext>
            </a:extLst>
          </p:cNvPr>
          <p:cNvCxnSpPr>
            <a:cxnSpLocks/>
          </p:cNvCxnSpPr>
          <p:nvPr/>
        </p:nvCxnSpPr>
        <p:spPr>
          <a:xfrm>
            <a:off x="1905000" y="3352800"/>
            <a:ext cx="0" cy="3649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38200" y="228601"/>
            <a:ext cx="7772400" cy="12192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r>
              <a:rPr lang="en-US" sz="4900" b="0" dirty="0" err="1">
                <a:effectLst/>
                <a:latin typeface="RinkiyMJ" pitchFamily="2" charset="0"/>
                <a:cs typeface="RinkiyMJ" pitchFamily="2" charset="0"/>
              </a:rPr>
              <a:t>mgš</a:t>
            </a:r>
            <a:r>
              <a:rPr lang="en-US" sz="4900" b="0" dirty="0">
                <a:effectLst/>
                <a:latin typeface="RinkiyMJ" pitchFamily="2" charset="0"/>
                <a:cs typeface="RinkiyMJ" pitchFamily="2" charset="0"/>
              </a:rPr>
              <a:t>^‡qi †</a:t>
            </a:r>
            <a:r>
              <a:rPr lang="en-US" sz="4900" b="0" dirty="0" err="1">
                <a:effectLst/>
                <a:latin typeface="RinkiyMJ" pitchFamily="2" charset="0"/>
                <a:cs typeface="RinkiyMJ" pitchFamily="2" charset="0"/>
              </a:rPr>
              <a:t>ÿ‡Î</a:t>
            </a:r>
            <a:r>
              <a:rPr lang="en-US" sz="4900" b="0" dirty="0">
                <a:effectLst/>
                <a:latin typeface="RinkiyMJ" pitchFamily="2" charset="0"/>
                <a:cs typeface="RinkiyMJ" pitchFamily="2" charset="0"/>
              </a:rPr>
              <a:t> </a:t>
            </a:r>
            <a:r>
              <a:rPr lang="en-US" sz="4900" b="0" dirty="0" err="1">
                <a:effectLst/>
                <a:latin typeface="RinkiyMJ" pitchFamily="2" charset="0"/>
                <a:cs typeface="RinkiyMJ" pitchFamily="2" charset="0"/>
              </a:rPr>
              <a:t>evuavmg~n</a:t>
            </a:r>
            <a:r>
              <a:rPr lang="en-US" sz="6000" b="0" dirty="0">
                <a:effectLst/>
                <a:latin typeface="RinkiyMJ" pitchFamily="2" charset="0"/>
                <a:cs typeface="RinkiyMJ" pitchFamily="2" charset="0"/>
              </a:rPr>
              <a:t> </a:t>
            </a:r>
            <a:br>
              <a:rPr lang="en-US" sz="4000" b="0" dirty="0">
                <a:effectLst/>
              </a:rPr>
            </a:br>
            <a:r>
              <a:rPr lang="en-US" sz="3600" b="0" dirty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Barriers in Co-ordination</a:t>
            </a:r>
            <a:endParaRPr lang="en-US" b="0" dirty="0">
              <a:effectLst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924800" cy="3352800"/>
          </a:xfrm>
        </p:spPr>
        <p:txBody>
          <a:bodyPr>
            <a:normAutofit fontScale="25000" lnSpcReduction="20000"/>
          </a:bodyPr>
          <a:lstStyle/>
          <a:p>
            <a:pPr marL="742950" indent="-742950" algn="just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D‡Ï‡k¨v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A¯úóZv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8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Vaguenes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of Objectives)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2.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AKvh©Ki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Inefficient Planning)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3.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RwUj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mvsMVwbK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(Complexity of Organization Structure)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4.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wbe©vnx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mw`”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Qvi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Afve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(Lack of Well-wishing of the Executive)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5. cÖhyw³MZ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(Technological Problem)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l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6.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Kg©x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Amn‡hvwMZv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(Non Cooperation of Employees) 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7. ‡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(Communication problem)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 algn="just">
              <a:lnSpc>
                <a:spcPct val="120000"/>
              </a:lnSpc>
            </a:pP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8.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mnvqK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DcKi‡Yi</a:t>
            </a:r>
            <a:r>
              <a:rPr lang="en-US" sz="8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Ach©vßZv</a:t>
            </a:r>
            <a:r>
              <a:rPr lang="en-US" sz="8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(Inadequacy of Spare Elements)</a:t>
            </a:r>
            <a:endParaRPr lang="en-US" sz="8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just"/>
            <a:endParaRPr lang="en-US" sz="14400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14400" dirty="0">
                <a:solidFill>
                  <a:srgbClr val="FF0000"/>
                </a:solidFill>
              </a:rPr>
              <a:t>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368874-CD1E-4FD0-968E-561140BB378B}"/>
              </a:ext>
            </a:extLst>
          </p:cNvPr>
          <p:cNvSpPr/>
          <p:nvPr/>
        </p:nvSpPr>
        <p:spPr>
          <a:xfrm>
            <a:off x="5867400" y="6257836"/>
            <a:ext cx="3429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 Hossain, Assistant Professor</a:t>
            </a:r>
          </a:p>
          <a:p>
            <a:pPr>
              <a:defRPr/>
            </a:pPr>
            <a:r>
              <a:rPr lang="en-US" sz="1100" dirty="0"/>
              <a:t>Department of management</a:t>
            </a:r>
          </a:p>
          <a:p>
            <a:pPr>
              <a:defRPr/>
            </a:pPr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</a:t>
            </a:r>
            <a:r>
              <a:rPr lang="en-US" sz="1100" dirty="0" err="1"/>
              <a:t>Bisawas</a:t>
            </a:r>
            <a:r>
              <a:rPr lang="en-US" sz="1100" dirty="0"/>
              <a:t> Degree college, Pabna</a:t>
            </a:r>
          </a:p>
        </p:txBody>
      </p:sp>
    </p:spTree>
    <p:extLst>
      <p:ext uri="{BB962C8B-B14F-4D97-AF65-F5344CB8AC3E}">
        <p14:creationId xmlns:p14="http://schemas.microsoft.com/office/powerpoint/2010/main" val="176226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68580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r>
              <a:rPr lang="en-US" sz="4900" b="0" dirty="0" err="1">
                <a:effectLst/>
                <a:latin typeface="RinkiyMJ" pitchFamily="2" charset="0"/>
                <a:cs typeface="RinkiyMJ" pitchFamily="2" charset="0"/>
              </a:rPr>
              <a:t>cvV</a:t>
            </a:r>
            <a:r>
              <a:rPr lang="en-US" sz="4900" b="0" dirty="0">
                <a:effectLst/>
                <a:latin typeface="RinkiyMJ" pitchFamily="2" charset="0"/>
                <a:cs typeface="RinkiyMJ" pitchFamily="2" charset="0"/>
              </a:rPr>
              <a:t> </a:t>
            </a:r>
            <a:r>
              <a:rPr lang="en-US" sz="4900" b="0" dirty="0" err="1">
                <a:effectLst/>
                <a:latin typeface="RinkiyMJ" pitchFamily="2" charset="0"/>
                <a:cs typeface="RinkiyMJ" pitchFamily="2" charset="0"/>
              </a:rPr>
              <a:t>g~j¨vqb</a:t>
            </a:r>
            <a:r>
              <a:rPr lang="en-US" sz="6000" b="0" dirty="0">
                <a:effectLst/>
                <a:latin typeface="RinkiyMJ" pitchFamily="2" charset="0"/>
                <a:cs typeface="RinkiyMJ" pitchFamily="2" charset="0"/>
              </a:rPr>
              <a:t> </a:t>
            </a:r>
            <a:endParaRPr lang="en-US" b="0" dirty="0">
              <a:effectLst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143000"/>
            <a:ext cx="7924800" cy="5114836"/>
          </a:xfrm>
        </p:spPr>
        <p:txBody>
          <a:bodyPr>
            <a:normAutofit fontScale="25000" lnSpcReduction="20000"/>
          </a:bodyPr>
          <a:lstStyle/>
          <a:p>
            <a:pPr marL="742950" indent="-742950" algn="just">
              <a:lnSpc>
                <a:spcPct val="120000"/>
              </a:lnSpc>
            </a:pP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Ávb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g~jK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- 1.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 2.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Af¨šÍixb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 3.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Kx‡mi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cÖZxK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 4.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mgš^qmva‡bi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c~e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marL="742950" indent="-742950" algn="just">
              <a:lnSpc>
                <a:spcPct val="120000"/>
              </a:lnSpc>
            </a:pP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Abyaveb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g~jK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- 1.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wbiwew”Qbœ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cÖwµqv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Ki| 2.`jxq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mg‡SvZvq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^‡qi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fzwgKv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Ki| 3.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fvi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mvg¨Zv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eyS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 </a:t>
            </a:r>
            <a:r>
              <a:rPr lang="en-US" sz="7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47. </a:t>
            </a:r>
            <a:r>
              <a:rPr lang="en-US" sz="7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mv‡g¨i</a:t>
            </a:r>
            <a:r>
              <a:rPr lang="en-US" sz="7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7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7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eyS</a:t>
            </a:r>
            <a:r>
              <a:rPr lang="en-US" sz="7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Ki|</a:t>
            </a:r>
          </a:p>
          <a:p>
            <a:pPr marL="742950" indent="-742950" algn="just">
              <a:lnSpc>
                <a:spcPct val="120000"/>
              </a:lnSpc>
            </a:pP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m„Rbkxj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-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gaygwZ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cøvw÷Km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KviLvbvi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wZbwU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Drcv`b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BDwbU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h_v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µ‡g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KzwoMÖvg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w`bvRcyi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, 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e¸ovq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Aew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¯’Z| Gi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Kvh©vjq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iscy‡ii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w`K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‡`©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kbvq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wZbwUi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vcKMY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Drcv`b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eÚb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cwiPvjbv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Kvh©vj‡qi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cÖ‡qvRbxq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w`K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‡`©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kbv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cÎevnK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WvK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Kzwiqv‡i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w`‡q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A‡bK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‡`©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kbv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wi‡Z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cŠu‡Q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‡`©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kbv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ev¯Íevqb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wej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‡¤^ N‡U| G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Ae¯’v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DËi‡bi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cKMY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Kvh©vj‡q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µq 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B›Uvi‡b‡Ui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ms‡hv‡M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Aby‡gv`b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Pvq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Kw¤úUvi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µ‡qi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welqwU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cÖwZôv‡bi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gvjvq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vKvq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Kvh©vjh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cÖ¯ÍvewU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bvKP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†`q|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BDwbU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vcKMY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Kvh©vj‡qi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mwVK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mg‡q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ev¯Íevqb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Drcv`b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eÚb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e¨vnZ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n‡”Q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 algn="just">
              <a:lnSpc>
                <a:spcPct val="120000"/>
              </a:lnSpc>
            </a:pP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mgš^qmvab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?                                                                                                 1</a:t>
            </a:r>
          </a:p>
          <a:p>
            <a:pPr marL="742950" indent="-742950" algn="just">
              <a:lnSpc>
                <a:spcPct val="120000"/>
              </a:lnSpc>
            </a:pP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L.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mgvšÍivj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mgš^mvab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eyS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Ki|                                                               2</a:t>
            </a:r>
          </a:p>
          <a:p>
            <a:pPr marL="742950" indent="-742950" algn="just">
              <a:lnSpc>
                <a:spcPct val="120000"/>
              </a:lnSpc>
            </a:pP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M.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DÏxc‡K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ew©Y©Z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mgš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^‡qi †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Abycw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BDwbU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vcKM‡Yi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c‡ÿ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ev¯Íevhtb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m¤¢e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n‡”Q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Ki|                                                                                3</a:t>
            </a:r>
          </a:p>
          <a:p>
            <a:pPr marL="742950" indent="-742950" algn="just">
              <a:lnSpc>
                <a:spcPct val="120000"/>
              </a:lnSpc>
            </a:pP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N.DÏxc‡K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ewY©Z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mgvav‡b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Kvh©vj‡qi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DwPZ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Zzwg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Ki? †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Zvgvi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gZvgZ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`vI|4</a:t>
            </a:r>
          </a:p>
          <a:p>
            <a:pPr algn="just"/>
            <a:endParaRPr lang="en-US" sz="14400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14400" dirty="0">
                <a:solidFill>
                  <a:srgbClr val="FF0000"/>
                </a:solidFill>
              </a:rPr>
              <a:t>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368874-CD1E-4FD0-968E-561140BB378B}"/>
              </a:ext>
            </a:extLst>
          </p:cNvPr>
          <p:cNvSpPr/>
          <p:nvPr/>
        </p:nvSpPr>
        <p:spPr>
          <a:xfrm>
            <a:off x="5867400" y="6257836"/>
            <a:ext cx="3429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 Hossain, Assistant Professor</a:t>
            </a:r>
          </a:p>
          <a:p>
            <a:pPr>
              <a:defRPr/>
            </a:pPr>
            <a:r>
              <a:rPr lang="en-US" sz="1100" dirty="0"/>
              <a:t>Department of management</a:t>
            </a:r>
          </a:p>
          <a:p>
            <a:pPr>
              <a:defRPr/>
            </a:pPr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</a:t>
            </a:r>
            <a:r>
              <a:rPr lang="en-US" sz="1100" dirty="0" err="1"/>
              <a:t>Bisawas</a:t>
            </a:r>
            <a:r>
              <a:rPr lang="en-US" sz="1100" dirty="0"/>
              <a:t> Degree college, Pabna</a:t>
            </a:r>
          </a:p>
        </p:txBody>
      </p:sp>
    </p:spTree>
    <p:extLst>
      <p:ext uri="{BB962C8B-B14F-4D97-AF65-F5344CB8AC3E}">
        <p14:creationId xmlns:p14="http://schemas.microsoft.com/office/powerpoint/2010/main" val="92793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1926</TotalTime>
  <Words>1557</Words>
  <Application>Microsoft Office PowerPoint</Application>
  <PresentationFormat>On-screen Show (4:3)</PresentationFormat>
  <Paragraphs>121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Lucida Sans Unicode</vt:lpstr>
      <vt:lpstr>RinkiyMJ</vt:lpstr>
      <vt:lpstr>SutonnyMJ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e¨e¯’vcbv Øv`k †kÖYx- 9g Aa¨vq-  </vt:lpstr>
      <vt:lpstr> mgš^qmvab   Co-ordination</vt:lpstr>
      <vt:lpstr> mgš^qmva‡bi bxwZ   Principle of Coordination </vt:lpstr>
      <vt:lpstr> mgš^qmva‡bi ¸iæZ¡   Importance of coordination</vt:lpstr>
      <vt:lpstr> mgš^qmva‡bi  c~e©kZ©   Pre-condition to Effective Co-ordination</vt:lpstr>
      <vt:lpstr>mgš^‡qi cÖKvi‡f` Type of coordination</vt:lpstr>
      <vt:lpstr> mgš^‡qi †ÿ‡Î evuavmg~n   Barriers in Co-ordination</vt:lpstr>
      <vt:lpstr> cvV g~j¨vqb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e¨emvq wK?</dc:title>
  <dc:creator>User</dc:creator>
  <cp:lastModifiedBy>User</cp:lastModifiedBy>
  <cp:revision>730</cp:revision>
  <dcterms:created xsi:type="dcterms:W3CDTF">2006-08-16T00:00:00Z</dcterms:created>
  <dcterms:modified xsi:type="dcterms:W3CDTF">2026-09-13T07:00:11Z</dcterms:modified>
</cp:coreProperties>
</file>