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6" r:id="rId6"/>
    <p:sldId id="264" r:id="rId7"/>
    <p:sldId id="265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-16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F4BF0-CAC2-4926-BDDD-05F49E57D9B6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6E3E-E7ED-4A5C-9432-2BFF3A7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F4BF0-CAC2-4926-BDDD-05F49E57D9B6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6E3E-E7ED-4A5C-9432-2BFF3A7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F4BF0-CAC2-4926-BDDD-05F49E57D9B6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6E3E-E7ED-4A5C-9432-2BFF3A7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F4BF0-CAC2-4926-BDDD-05F49E57D9B6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6E3E-E7ED-4A5C-9432-2BFF3A7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F4BF0-CAC2-4926-BDDD-05F49E57D9B6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6E3E-E7ED-4A5C-9432-2BFF3A7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F4BF0-CAC2-4926-BDDD-05F49E57D9B6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6E3E-E7ED-4A5C-9432-2BFF3A7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F4BF0-CAC2-4926-BDDD-05F49E57D9B6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6E3E-E7ED-4A5C-9432-2BFF3A7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F4BF0-CAC2-4926-BDDD-05F49E57D9B6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6E3E-E7ED-4A5C-9432-2BFF3A7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F4BF0-CAC2-4926-BDDD-05F49E57D9B6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6E3E-E7ED-4A5C-9432-2BFF3A7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F4BF0-CAC2-4926-BDDD-05F49E57D9B6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6E3E-E7ED-4A5C-9432-2BFF3A7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5F4BF0-CAC2-4926-BDDD-05F49E57D9B6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F16E3E-E7ED-4A5C-9432-2BFF3A7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76200" y="152400"/>
            <a:ext cx="8991600" cy="65532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76200" y="152400"/>
            <a:ext cx="8991600" cy="65532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76200" y="152400"/>
            <a:ext cx="8991600" cy="65532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 userDrawn="1"/>
        </p:nvSpPr>
        <p:spPr>
          <a:xfrm>
            <a:off x="76200" y="152400"/>
            <a:ext cx="8991600" cy="655320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5F4BF0-CAC2-4926-BDDD-05F49E57D9B6}" type="datetimeFigureOut">
              <a:rPr lang="en-US" smtClean="0"/>
              <a:pPr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16E3E-E7ED-4A5C-9432-2BFF3A79D2E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1436" y="1516086"/>
            <a:ext cx="4784519" cy="2215661"/>
          </a:xfrm>
          <a:prstGeom prst="rect">
            <a:avLst/>
          </a:prstGeom>
          <a:noFill/>
        </p:spPr>
        <p:txBody>
          <a:bodyPr wrap="square" rtlCol="0">
            <a:prstTxWarp prst="textWave1">
              <a:avLst>
                <a:gd name="adj1" fmla="val 12500"/>
                <a:gd name="adj2" fmla="val 403"/>
              </a:avLst>
            </a:prstTxWarp>
            <a:spAutoFit/>
          </a:bodyPr>
          <a:lstStyle/>
          <a:p>
            <a:pPr algn="ctr" defTabSz="685800"/>
            <a:r>
              <a:rPr lang="bn-BD" sz="3200" b="1" u="sng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bn-BD" sz="3200" b="1" u="sng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u="sng" dirty="0">
                <a:ln w="0"/>
                <a:solidFill>
                  <a:srgbClr val="0066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bn-BD" sz="3200" b="1" u="sng" dirty="0">
                <a:ln w="0"/>
                <a:solidFill>
                  <a:schemeClr val="accent3">
                    <a:lumMod val="50000"/>
                  </a:scheme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u="sng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endParaRPr lang="en-US" sz="3200" b="1" u="sng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05128" y="3852555"/>
            <a:ext cx="4605271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/>
            <a:r>
              <a:rPr lang="bn-BD" sz="12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2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6731" y="1293828"/>
            <a:ext cx="1024818" cy="19943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06592" y="3685511"/>
            <a:ext cx="1002683" cy="16845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7624" y="1293829"/>
            <a:ext cx="952382" cy="18534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03023" y="3665448"/>
            <a:ext cx="980130" cy="16466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-417977" y="511065"/>
            <a:ext cx="3465583" cy="2256287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186672" y="-93584"/>
            <a:ext cx="8957328" cy="6858002"/>
            <a:chOff x="248897" y="-3"/>
            <a:chExt cx="11943104" cy="6858002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5400000">
              <a:off x="20296" y="228598"/>
              <a:ext cx="3465583" cy="3008382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8726418" y="108887"/>
              <a:ext cx="3465583" cy="300838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5880" y="3849616"/>
              <a:ext cx="3465583" cy="3008382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6200000">
              <a:off x="8726417" y="3621017"/>
              <a:ext cx="3465583" cy="3008382"/>
            </a:xfrm>
            <a:prstGeom prst="rect">
              <a:avLst/>
            </a:prstGeom>
          </p:spPr>
        </p:pic>
      </p:grpSp>
      <p:sp>
        <p:nvSpPr>
          <p:cNvPr id="8" name="TextBox 7"/>
          <p:cNvSpPr txBox="1"/>
          <p:nvPr/>
        </p:nvSpPr>
        <p:spPr>
          <a:xfrm>
            <a:off x="1654969" y="2146518"/>
            <a:ext cx="299323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রোনাকে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জাহান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) </a:t>
            </a: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সর্দারপাড়া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আটোয়ারী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পঞ্চগড়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97667" y="1962835"/>
            <a:ext cx="1388933" cy="222816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TextBox 9"/>
          <p:cNvSpPr txBox="1"/>
          <p:nvPr/>
        </p:nvSpPr>
        <p:spPr>
          <a:xfrm>
            <a:off x="3429000" y="5334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1676400"/>
            <a:ext cx="40386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</a:t>
            </a: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bn-IN" sz="4000" smtClean="0">
                <a:latin typeface="NikoshBAN" pitchFamily="2" charset="0"/>
                <a:cs typeface="NikoshBAN" pitchFamily="2" charset="0"/>
              </a:rPr>
              <a:t>৬ </a:t>
            </a:r>
            <a:r>
              <a:rPr lang="en-US" sz="4000" smtClean="0">
                <a:latin typeface="NikoshBAN" pitchFamily="2" charset="0"/>
                <a:cs typeface="NikoshBAN" pitchFamily="2" charset="0"/>
              </a:rPr>
              <a:t>   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রেখা,কোণ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76600" y="762000"/>
            <a:ext cx="236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2934494" y="3390106"/>
            <a:ext cx="3429000" cy="1588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g math cov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600200"/>
            <a:ext cx="2791972" cy="327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438400" y="457200"/>
            <a:ext cx="4267200" cy="1295400"/>
            <a:chOff x="2438400" y="457200"/>
            <a:chExt cx="4267200" cy="1295400"/>
          </a:xfrm>
        </p:grpSpPr>
        <p:sp>
          <p:nvSpPr>
            <p:cNvPr id="3" name="Down Arrow Callout 2"/>
            <p:cNvSpPr/>
            <p:nvPr/>
          </p:nvSpPr>
          <p:spPr>
            <a:xfrm>
              <a:off x="2438400" y="457200"/>
              <a:ext cx="4267200" cy="1295400"/>
            </a:xfrm>
            <a:prstGeom prst="downArrowCallo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3505200" y="685800"/>
              <a:ext cx="1981200" cy="38100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dirty="0" smtClean="0"/>
                <a:t>          </a:t>
              </a:r>
              <a:r>
                <a:rPr lang="en-US" dirty="0" err="1" smtClean="0"/>
                <a:t>শিখনফল</a:t>
              </a:r>
              <a:r>
                <a:rPr lang="en-US" dirty="0" smtClean="0"/>
                <a:t> </a:t>
              </a:r>
              <a:endParaRPr lang="en-US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381000" y="2362200"/>
            <a:ext cx="861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রেখা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 তা ব্যাখ্যা করতে পারবে।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04800" y="3276600"/>
            <a:ext cx="861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 .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রশ্মি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কি তা ব্যাখ্যা করতে পারবে।</a:t>
            </a:r>
            <a:endParaRPr lang="bn-IN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4114800"/>
            <a:ext cx="8610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ত্রিভুজের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যেকোনো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বাহুর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দৈর্ঘ্যের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সমষ্টি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তৃতীয়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বাহুর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দৈর্ঘ্য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অপেক্ষা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বৃহত্তর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endParaRPr lang="bn-IN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 rot="10800000" flipV="1">
            <a:off x="1905000" y="609600"/>
            <a:ext cx="3124200" cy="19812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 rot="10800000" flipV="1">
            <a:off x="1905000" y="2514600"/>
            <a:ext cx="2743200" cy="762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3886200" y="1371600"/>
            <a:ext cx="1905000" cy="3810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581400" y="1524000"/>
            <a:ext cx="1066800" cy="990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rot="5400000">
            <a:off x="3886200" y="1828800"/>
            <a:ext cx="228600" cy="228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rot="5400000">
            <a:off x="3962400" y="1905000"/>
            <a:ext cx="228600" cy="2286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rot="16200000" flipH="1">
            <a:off x="4114800" y="990600"/>
            <a:ext cx="304800" cy="152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rot="16200000" flipH="1">
            <a:off x="4191000" y="914400"/>
            <a:ext cx="304800" cy="1524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648200" y="243840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C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276600" y="121920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1600200" y="2362200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953000" y="228600"/>
            <a:ext cx="330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33400" y="3505200"/>
            <a:ext cx="716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মনেকরি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ABC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ত্রিভুজ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ধরি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BC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ত্রিভুজটির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বৃহত্তম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বাহু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তাহলে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,  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AB+AC&gt; BC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.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1143000"/>
            <a:ext cx="28956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আজকের পাঠের বিষয়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2362200"/>
            <a:ext cx="746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ত্রিভুজের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যেকোনো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বাহুর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দৈর্ঘ্যের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সমষ্টি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তৃতীয়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বাহুর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দৈর্ঘ্য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অপেক্ষা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বৃহত্তর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bn-IN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1" y="2486789"/>
            <a:ext cx="1885802" cy="38564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594" y="2391157"/>
            <a:ext cx="2112275" cy="40477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90600" y="533400"/>
            <a:ext cx="6781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সবাইকে</a:t>
            </a:r>
            <a:r>
              <a:rPr lang="en-US" sz="8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r>
              <a:rPr lang="en-US" sz="800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ধন্যবাদ</a:t>
            </a:r>
            <a:r>
              <a:rPr lang="en-US" sz="800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endParaRPr lang="en-US" sz="800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0631933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200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112</Words>
  <Application>Microsoft Office PowerPoint</Application>
  <PresentationFormat>On-screen Show (4:3)</PresentationFormat>
  <Paragraphs>24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12</cp:revision>
  <dcterms:created xsi:type="dcterms:W3CDTF">2025-11-04T09:14:44Z</dcterms:created>
  <dcterms:modified xsi:type="dcterms:W3CDTF">2026-09-13T07:01:21Z</dcterms:modified>
</cp:coreProperties>
</file>