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9" r:id="rId2"/>
    <p:sldId id="289" r:id="rId3"/>
    <p:sldId id="260" r:id="rId4"/>
    <p:sldId id="284" r:id="rId5"/>
    <p:sldId id="294" r:id="rId6"/>
    <p:sldId id="285" r:id="rId7"/>
    <p:sldId id="261" r:id="rId8"/>
    <p:sldId id="295" r:id="rId9"/>
    <p:sldId id="290" r:id="rId10"/>
    <p:sldId id="283" r:id="rId11"/>
    <p:sldId id="281" r:id="rId12"/>
    <p:sldId id="263" r:id="rId13"/>
    <p:sldId id="264" r:id="rId14"/>
    <p:sldId id="296" r:id="rId15"/>
    <p:sldId id="282" r:id="rId16"/>
    <p:sldId id="298" r:id="rId17"/>
    <p:sldId id="297" r:id="rId18"/>
    <p:sldId id="299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B70B"/>
    <a:srgbClr val="C00404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34" autoAdjust="0"/>
    <p:restoredTop sz="94660"/>
  </p:normalViewPr>
  <p:slideViewPr>
    <p:cSldViewPr>
      <p:cViewPr varScale="1">
        <p:scale>
          <a:sx n="49" d="100"/>
          <a:sy n="49" d="100"/>
        </p:scale>
        <p:origin x="315" y="2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E442E-021D-4E65-895A-671FE1C22610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BCD036-6F6A-4B39-9E07-E1488ED4AC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46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প্রদর্শন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জিজ্ঞাসা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CD036-6F6A-4B39-9E07-E1488ED4AC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349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48530-5604-7467-ADB8-94BCB2B2A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3A83DF-39CB-20F7-98F5-343D43025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8C5F43-991B-0947-C352-C01307EC45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প্রদর্শন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জিজ্ঞাসা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6223F-F695-8235-6F0F-85E7E877EF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CD036-6F6A-4B39-9E07-E1488ED4AC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8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CD036-6F6A-4B39-9E07-E1488ED4AC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44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CD036-6F6A-4B39-9E07-E1488ED4AC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92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প্যাটার্ন</a:t>
            </a:r>
            <a:r>
              <a:rPr lang="en-US" b="1" dirty="0"/>
              <a:t> </a:t>
            </a:r>
            <a:r>
              <a:rPr lang="en-US" b="1" dirty="0" err="1"/>
              <a:t>তৈরি</a:t>
            </a:r>
            <a:r>
              <a:rPr lang="en-US" b="1" dirty="0"/>
              <a:t> </a:t>
            </a:r>
            <a:r>
              <a:rPr lang="en-US" b="1" dirty="0" err="1"/>
              <a:t>করো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CD036-6F6A-4B39-9E07-E1488ED4AC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87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37E99-9E37-3A93-B581-35A7B0814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76C948-D765-84A9-1712-DECB3B9BE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0277D2-217A-5675-8BF6-41A2F7808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E2F8D-4776-0B9F-B0A6-8D82A4D7B8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CD036-6F6A-4B39-9E07-E1488ED4AC7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78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CD036-6F6A-4B39-9E07-E1488ED4AC7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59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="1" dirty="0" err="1"/>
              <a:t>পাঠ্যপুস্তকের</a:t>
            </a:r>
            <a:r>
              <a:rPr lang="en-US" b="1" dirty="0"/>
              <a:t> </a:t>
            </a:r>
            <a:r>
              <a:rPr lang="en-US" b="1" dirty="0" err="1"/>
              <a:t>কাজ</a:t>
            </a:r>
            <a:r>
              <a:rPr lang="en-US" b="1" dirty="0"/>
              <a:t> </a:t>
            </a:r>
            <a:r>
              <a:rPr lang="en-US" b="1" dirty="0" err="1"/>
              <a:t>করবে</a:t>
            </a:r>
            <a:r>
              <a:rPr lang="en-US" b="1" dirty="0"/>
              <a:t>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BCD036-6F6A-4B39-9E07-E1488ED4AC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509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54452B-7AB6-0962-5328-4451EBE3A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606"/>
            <a:ext cx="12192000" cy="692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71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A25758-7A0D-43A3-34EB-31C04B211FEE}"/>
              </a:ext>
            </a:extLst>
          </p:cNvPr>
          <p:cNvSpPr/>
          <p:nvPr/>
        </p:nvSpPr>
        <p:spPr>
          <a:xfrm>
            <a:off x="-210604" y="-116378"/>
            <a:ext cx="12607651" cy="763108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7ADAEA-0671-9F5E-141C-7CED68490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8793"/>
            <a:ext cx="3901448" cy="39014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1B1030-2949-42DB-756E-F7944A8D80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075" y="-472448"/>
            <a:ext cx="3901448" cy="39014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097A2D-41C6-27D3-DF60-11FD29BE35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291" y="-1325892"/>
            <a:ext cx="3901448" cy="3901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E728A6-F2C5-29D4-02B8-97B6A15844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604" y="4530448"/>
            <a:ext cx="3901448" cy="21945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FF8126-ACD6-E931-992A-97527D7146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844" y="4522130"/>
            <a:ext cx="3901448" cy="21945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C70E5C-5164-9F7A-6B4E-E23AC60544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92" y="4530437"/>
            <a:ext cx="3901448" cy="2194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764156-5DB7-EE3D-B96D-2B3326FDF4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847"/>
          <a:stretch>
            <a:fillRect/>
          </a:stretch>
        </p:blipFill>
        <p:spPr>
          <a:xfrm>
            <a:off x="11493740" y="4538744"/>
            <a:ext cx="903307" cy="21945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9371DE-1B97-A1DC-7271-D9090FD6E1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604" y="1512916"/>
            <a:ext cx="4052457" cy="45186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37C181-2417-05C7-6E30-613E8ACCAA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00" y="-847906"/>
            <a:ext cx="4762500" cy="3962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03336D-275A-693F-8598-F5C9B2BEB1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98" y="-943506"/>
            <a:ext cx="4762500" cy="3962400"/>
          </a:xfrm>
          <a:prstGeom prst="rect">
            <a:avLst/>
          </a:prstGeom>
        </p:spPr>
      </p:pic>
      <p:sp>
        <p:nvSpPr>
          <p:cNvPr id="13" name="Rounded Rectangle 25">
            <a:extLst>
              <a:ext uri="{FF2B5EF4-FFF2-40B4-BE49-F238E27FC236}">
                <a16:creationId xmlns:a16="http://schemas.microsoft.com/office/drawing/2014/main" id="{FA8D9E6C-CE93-506D-7912-E7AAB95B4C52}"/>
              </a:ext>
            </a:extLst>
          </p:cNvPr>
          <p:cNvSpPr/>
          <p:nvPr/>
        </p:nvSpPr>
        <p:spPr>
          <a:xfrm>
            <a:off x="6907881" y="3733206"/>
            <a:ext cx="4096512" cy="1691640"/>
          </a:xfrm>
          <a:prstGeom prst="roundRect">
            <a:avLst/>
          </a:prstGeom>
          <a:noFill/>
          <a:ln w="57150">
            <a:solidFill>
              <a:srgbClr val="CD6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24">
            <a:extLst>
              <a:ext uri="{FF2B5EF4-FFF2-40B4-BE49-F238E27FC236}">
                <a16:creationId xmlns:a16="http://schemas.microsoft.com/office/drawing/2014/main" id="{B6FFF03D-C499-A872-E6D0-16A45A1CFF6B}"/>
              </a:ext>
            </a:extLst>
          </p:cNvPr>
          <p:cNvSpPr/>
          <p:nvPr/>
        </p:nvSpPr>
        <p:spPr>
          <a:xfrm>
            <a:off x="5597239" y="1831254"/>
            <a:ext cx="2603007" cy="1691640"/>
          </a:xfrm>
          <a:prstGeom prst="roundRect">
            <a:avLst/>
          </a:prstGeom>
          <a:noFill/>
          <a:ln w="57150">
            <a:solidFill>
              <a:srgbClr val="CD63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C4899B-FD4C-534D-A096-5EC1BE2DF086}"/>
              </a:ext>
            </a:extLst>
          </p:cNvPr>
          <p:cNvSpPr/>
          <p:nvPr/>
        </p:nvSpPr>
        <p:spPr>
          <a:xfrm>
            <a:off x="6087108" y="1892244"/>
            <a:ext cx="148470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শুভ</a:t>
            </a:r>
            <a:endParaRPr lang="en-US" sz="9600" b="1" dirty="0">
              <a:ln w="10160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1F1E57D-088C-24AA-8EA0-38C5D10A890E}"/>
              </a:ext>
            </a:extLst>
          </p:cNvPr>
          <p:cNvSpPr/>
          <p:nvPr/>
        </p:nvSpPr>
        <p:spPr>
          <a:xfrm>
            <a:off x="6887643" y="3863493"/>
            <a:ext cx="409651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 err="1">
                <a:ln w="10160">
                  <a:solidFill>
                    <a:srgbClr val="00206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সকাল</a:t>
            </a:r>
            <a:endParaRPr lang="en-US" sz="9600" b="1" dirty="0">
              <a:ln w="10160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3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5" grpId="1"/>
      <p:bldP spid="16" grpId="0"/>
      <p:bldP spid="1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>
                <a:alpha val="59000"/>
                <a:lumMod val="0"/>
                <a:lumOff val="100000"/>
              </a:srgbClr>
            </a:gs>
            <a:gs pos="23000">
              <a:srgbClr val="21D6E0"/>
            </a:gs>
            <a:gs pos="45000">
              <a:srgbClr val="0087E6"/>
            </a:gs>
            <a:gs pos="78000">
              <a:srgbClr val="005CBF">
                <a:alpha val="3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268200" cy="6858000"/>
          </a:xfrm>
          <a:prstGeom prst="frame">
            <a:avLst>
              <a:gd name="adj1" fmla="val 2936"/>
            </a:avLst>
          </a:prstGeom>
          <a:gradFill flip="none" rotWithShape="1">
            <a:gsLst>
              <a:gs pos="12000">
                <a:srgbClr val="0070C0"/>
              </a:gs>
              <a:gs pos="96000">
                <a:srgbClr val="803893"/>
              </a:gs>
              <a:gs pos="66000">
                <a:srgbClr val="FF0066"/>
              </a:gs>
              <a:gs pos="38000">
                <a:srgbClr val="0BD31E"/>
              </a:gs>
            </a:gsLst>
            <a:path path="circle">
              <a:fillToRect l="50000" t="50000" r="50000" b="50000"/>
            </a:path>
            <a:tileRect/>
          </a:gra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905000" y="533400"/>
            <a:ext cx="8153398" cy="838200"/>
            <a:chOff x="54303" y="381000"/>
            <a:chExt cx="9465440" cy="838200"/>
          </a:xfrm>
        </p:grpSpPr>
        <p:sp>
          <p:nvSpPr>
            <p:cNvPr id="8" name="Rectangle 7"/>
            <p:cNvSpPr/>
            <p:nvPr/>
          </p:nvSpPr>
          <p:spPr>
            <a:xfrm>
              <a:off x="54303" y="558225"/>
              <a:ext cx="946544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200" b="1" dirty="0" err="1">
                  <a:ln w="10541" cmpd="sng">
                    <a:solidFill>
                      <a:srgbClr val="002060"/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3200" b="1" dirty="0">
                  <a:ln w="10541" cmpd="sng">
                    <a:solidFill>
                      <a:srgbClr val="002060"/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>
                  <a:ln w="10541" cmpd="sng">
                    <a:solidFill>
                      <a:srgbClr val="002060"/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3200" b="1" dirty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</a:endParaRPr>
            </a:p>
          </p:txBody>
        </p:sp>
        <p:sp>
          <p:nvSpPr>
            <p:cNvPr id="9" name="Down Ribbon 8"/>
            <p:cNvSpPr/>
            <p:nvPr/>
          </p:nvSpPr>
          <p:spPr>
            <a:xfrm>
              <a:off x="850462" y="381000"/>
              <a:ext cx="7696200" cy="838200"/>
            </a:xfrm>
            <a:prstGeom prst="ribbon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676400" y="1833152"/>
            <a:ext cx="8077200" cy="2475131"/>
            <a:chOff x="762000" y="1524000"/>
            <a:chExt cx="8077200" cy="2475131"/>
          </a:xfrm>
        </p:grpSpPr>
        <p:sp>
          <p:nvSpPr>
            <p:cNvPr id="10" name="Rectangle 9"/>
            <p:cNvSpPr/>
            <p:nvPr/>
          </p:nvSpPr>
          <p:spPr>
            <a:xfrm>
              <a:off x="838200" y="1524000"/>
              <a:ext cx="80010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মোঃ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রাকিব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হাসান</a:t>
              </a:r>
              <a:endParaRPr lang="en-US" sz="36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38200" y="2133600"/>
              <a:ext cx="80010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সহকারি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শিক্ষক</a:t>
              </a:r>
              <a:endParaRPr lang="en-US" sz="36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62000" y="2667000"/>
              <a:ext cx="79248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১৩০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নং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নওপাড়া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স.প্রা.বি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.</a:t>
              </a:r>
              <a:endParaRPr lang="en-US" sz="36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838200" y="3352800"/>
              <a:ext cx="7620000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শৈলকুপা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3600" b="1" spc="300" dirty="0" err="1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ঝিনাইদহ</a:t>
              </a:r>
              <a:r>
                <a:rPr lang="en-US" sz="3600" b="1" spc="300" dirty="0">
                  <a:ln w="11430" cmpd="sng">
                    <a:solidFill>
                      <a:srgbClr val="002060"/>
                    </a:solidFill>
                    <a:prstDash val="solid"/>
                    <a:miter lim="800000"/>
                  </a:ln>
                  <a:solidFill>
                    <a:srgbClr val="002060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। </a:t>
              </a:r>
              <a:endParaRPr lang="en-US" sz="36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</a:endParaRP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812507"/>
            <a:ext cx="8839200" cy="189309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ABE070-4C76-B8EB-612A-13FBFED267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/>
          <a:stretch>
            <a:fillRect/>
          </a:stretch>
        </p:blipFill>
        <p:spPr>
          <a:xfrm flipH="1">
            <a:off x="7772400" y="731520"/>
            <a:ext cx="4343400" cy="4754880"/>
          </a:xfrm>
          <a:prstGeom prst="ellipse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241595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2000" t="3000" r="2000" b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36"/>
            </a:avLst>
          </a:prstGeom>
          <a:gradFill flip="none" rotWithShape="1">
            <a:gsLst>
              <a:gs pos="12000">
                <a:srgbClr val="0070C0"/>
              </a:gs>
              <a:gs pos="96000">
                <a:srgbClr val="803893"/>
              </a:gs>
              <a:gs pos="66000">
                <a:srgbClr val="FF0066"/>
              </a:gs>
              <a:gs pos="38000">
                <a:srgbClr val="0BD31E"/>
              </a:gs>
            </a:gsLst>
            <a:path path="circle">
              <a:fillToRect l="50000" t="50000" r="50000" b="50000"/>
            </a:path>
            <a:tileRect/>
          </a:gra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25886" y="1509595"/>
            <a:ext cx="29402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4267200" y="1447801"/>
            <a:ext cx="3581400" cy="830997"/>
          </a:xfrm>
          <a:prstGeom prst="horizontalScroll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1" y="2734969"/>
            <a:ext cx="31983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৪০ </a:t>
            </a:r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18599" y="3560618"/>
            <a:ext cx="420660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13/9/২6 </a:t>
            </a:r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.</a:t>
            </a:r>
            <a:endParaRPr lang="en-US" sz="4000" b="1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9200" y="3685639"/>
            <a:ext cx="445666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9" name="Rectangle 8"/>
          <p:cNvSpPr/>
          <p:nvPr/>
        </p:nvSpPr>
        <p:spPr>
          <a:xfrm>
            <a:off x="1237735" y="2721114"/>
            <a:ext cx="22701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000" b="1" spc="300" dirty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300" dirty="0" err="1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endParaRPr lang="en-US" sz="4000" b="1" spc="300" dirty="0">
              <a:ln w="11430" cmpd="sng">
                <a:solidFill>
                  <a:srgbClr val="002060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0" name="Plaque 9"/>
          <p:cNvSpPr/>
          <p:nvPr/>
        </p:nvSpPr>
        <p:spPr>
          <a:xfrm>
            <a:off x="914400" y="2514601"/>
            <a:ext cx="10287000" cy="1878925"/>
          </a:xfrm>
          <a:prstGeom prst="plaqu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22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/>
      <p:bldP spid="9" grpId="0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 b="-4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173B14-24EF-1B1C-8B57-B3D4113E1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id="{8BF6E99A-7B7D-AD15-F3D5-EC50818B4C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36"/>
            </a:avLst>
          </a:prstGeom>
          <a:gradFill flip="none" rotWithShape="1">
            <a:gsLst>
              <a:gs pos="7000">
                <a:srgbClr val="19A1B3"/>
              </a:gs>
              <a:gs pos="96000">
                <a:srgbClr val="00FFFF"/>
              </a:gs>
              <a:gs pos="66000">
                <a:schemeClr val="accent2">
                  <a:lumMod val="40000"/>
                  <a:lumOff val="60000"/>
                </a:schemeClr>
              </a:gs>
              <a:gs pos="38000">
                <a:schemeClr val="accent5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86E7F4F-A9B0-0C66-5F5B-C1777CFCB21E}"/>
              </a:ext>
            </a:extLst>
          </p:cNvPr>
          <p:cNvGrpSpPr/>
          <p:nvPr/>
        </p:nvGrpSpPr>
        <p:grpSpPr>
          <a:xfrm>
            <a:off x="1114789" y="795384"/>
            <a:ext cx="10467611" cy="1036307"/>
            <a:chOff x="-6718472" y="795384"/>
            <a:chExt cx="13344940" cy="103630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1869EC-DAA4-2A5F-2B3C-2992A53130F7}"/>
                </a:ext>
              </a:extLst>
            </p:cNvPr>
            <p:cNvSpPr/>
            <p:nvPr/>
          </p:nvSpPr>
          <p:spPr>
            <a:xfrm flipH="1">
              <a:off x="5779968" y="1044735"/>
              <a:ext cx="846500" cy="786956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0">
                  <a:srgbClr val="E9EBEA">
                    <a:alpha val="0"/>
                  </a:srgbClr>
                </a:gs>
              </a:gsLst>
              <a:lin ang="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C94128D-87E8-414B-302F-CBFC430F17EF}"/>
                </a:ext>
              </a:extLst>
            </p:cNvPr>
            <p:cNvSpPr/>
            <p:nvPr/>
          </p:nvSpPr>
          <p:spPr>
            <a:xfrm rot="5400000">
              <a:off x="5848454" y="1528250"/>
              <a:ext cx="283053" cy="212035"/>
            </a:xfrm>
            <a:custGeom>
              <a:avLst/>
              <a:gdLst>
                <a:gd name="connsiteX0" fmla="*/ 238370 w 476740"/>
                <a:gd name="connsiteY0" fmla="*/ 0 h 238369"/>
                <a:gd name="connsiteX1" fmla="*/ 458008 w 476740"/>
                <a:gd name="connsiteY1" fmla="*/ 145586 h 238369"/>
                <a:gd name="connsiteX2" fmla="*/ 476740 w 476740"/>
                <a:gd name="connsiteY2" fmla="*/ 238369 h 238369"/>
                <a:gd name="connsiteX3" fmla="*/ 0 w 476740"/>
                <a:gd name="connsiteY3" fmla="*/ 238369 h 238369"/>
                <a:gd name="connsiteX4" fmla="*/ 18733 w 476740"/>
                <a:gd name="connsiteY4" fmla="*/ 145586 h 238369"/>
                <a:gd name="connsiteX5" fmla="*/ 238370 w 476740"/>
                <a:gd name="connsiteY5" fmla="*/ 0 h 23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740" h="238369">
                  <a:moveTo>
                    <a:pt x="238370" y="0"/>
                  </a:moveTo>
                  <a:cubicBezTo>
                    <a:pt x="337106" y="0"/>
                    <a:pt x="421821" y="60031"/>
                    <a:pt x="458008" y="145586"/>
                  </a:cubicBezTo>
                  <a:lnTo>
                    <a:pt x="476740" y="238369"/>
                  </a:lnTo>
                  <a:lnTo>
                    <a:pt x="0" y="238369"/>
                  </a:lnTo>
                  <a:lnTo>
                    <a:pt x="18733" y="145586"/>
                  </a:lnTo>
                  <a:cubicBezTo>
                    <a:pt x="54919" y="60031"/>
                    <a:pt x="139634" y="0"/>
                    <a:pt x="238370" y="0"/>
                  </a:cubicBezTo>
                  <a:close/>
                </a:path>
              </a:pathLst>
            </a:custGeom>
            <a:solidFill>
              <a:srgbClr val="A761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357E309-1D0C-C2D5-668C-1CD2103763D3}"/>
                </a:ext>
              </a:extLst>
            </p:cNvPr>
            <p:cNvSpPr/>
            <p:nvPr/>
          </p:nvSpPr>
          <p:spPr>
            <a:xfrm>
              <a:off x="-6718472" y="1113182"/>
              <a:ext cx="12602438" cy="662609"/>
            </a:xfrm>
            <a:prstGeom prst="rect">
              <a:avLst/>
            </a:prstGeom>
            <a:gradFill flip="none" rotWithShape="1">
              <a:gsLst>
                <a:gs pos="100000">
                  <a:srgbClr val="D48D3E"/>
                </a:gs>
                <a:gs pos="0">
                  <a:srgbClr val="FAC86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46EA13E-04DA-7E33-1EA6-6317CD6C9788}"/>
                </a:ext>
              </a:extLst>
            </p:cNvPr>
            <p:cNvGrpSpPr/>
            <p:nvPr/>
          </p:nvGrpSpPr>
          <p:grpSpPr>
            <a:xfrm>
              <a:off x="5592288" y="1513843"/>
              <a:ext cx="390125" cy="205592"/>
              <a:chOff x="5592288" y="1513843"/>
              <a:chExt cx="390125" cy="205592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D293CA62-2C82-8FF7-14B5-AECC3945DD95}"/>
                  </a:ext>
                </a:extLst>
              </p:cNvPr>
              <p:cNvSpPr/>
              <p:nvPr/>
            </p:nvSpPr>
            <p:spPr>
              <a:xfrm>
                <a:off x="5592288" y="1513843"/>
                <a:ext cx="390125" cy="205592"/>
              </a:xfrm>
              <a:prstGeom prst="ellipse">
                <a:avLst/>
              </a:prstGeom>
              <a:gradFill flip="none" rotWithShape="1">
                <a:gsLst>
                  <a:gs pos="52000">
                    <a:srgbClr val="FBD48F"/>
                  </a:gs>
                  <a:gs pos="14000">
                    <a:srgbClr val="A76124"/>
                  </a:gs>
                  <a:gs pos="100000">
                    <a:srgbClr val="CE8537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A292ACA-7508-4C3D-6603-C66C103FFBB0}"/>
                  </a:ext>
                </a:extLst>
              </p:cNvPr>
              <p:cNvSpPr/>
              <p:nvPr/>
            </p:nvSpPr>
            <p:spPr>
              <a:xfrm rot="16200000" flipH="1">
                <a:off x="5760363" y="1592803"/>
                <a:ext cx="107266" cy="114645"/>
              </a:xfrm>
              <a:custGeom>
                <a:avLst/>
                <a:gdLst>
                  <a:gd name="connsiteX0" fmla="*/ 238370 w 476740"/>
                  <a:gd name="connsiteY0" fmla="*/ 0 h 238369"/>
                  <a:gd name="connsiteX1" fmla="*/ 458008 w 476740"/>
                  <a:gd name="connsiteY1" fmla="*/ 145586 h 238369"/>
                  <a:gd name="connsiteX2" fmla="*/ 476740 w 476740"/>
                  <a:gd name="connsiteY2" fmla="*/ 238369 h 238369"/>
                  <a:gd name="connsiteX3" fmla="*/ 0 w 476740"/>
                  <a:gd name="connsiteY3" fmla="*/ 238369 h 238369"/>
                  <a:gd name="connsiteX4" fmla="*/ 18733 w 476740"/>
                  <a:gd name="connsiteY4" fmla="*/ 145586 h 238369"/>
                  <a:gd name="connsiteX5" fmla="*/ 238370 w 476740"/>
                  <a:gd name="connsiteY5" fmla="*/ 0 h 238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740" h="238369">
                    <a:moveTo>
                      <a:pt x="238370" y="0"/>
                    </a:moveTo>
                    <a:cubicBezTo>
                      <a:pt x="337106" y="0"/>
                      <a:pt x="421821" y="60031"/>
                      <a:pt x="458008" y="145586"/>
                    </a:cubicBezTo>
                    <a:lnTo>
                      <a:pt x="476740" y="238369"/>
                    </a:lnTo>
                    <a:lnTo>
                      <a:pt x="0" y="238369"/>
                    </a:lnTo>
                    <a:lnTo>
                      <a:pt x="18733" y="145586"/>
                    </a:lnTo>
                    <a:cubicBezTo>
                      <a:pt x="54919" y="60031"/>
                      <a:pt x="139634" y="0"/>
                      <a:pt x="238370" y="0"/>
                    </a:cubicBezTo>
                    <a:close/>
                  </a:path>
                </a:pathLst>
              </a:custGeom>
              <a:solidFill>
                <a:srgbClr val="A761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03AC4D0-7E46-49D9-B824-F9806F98F639}"/>
                </a:ext>
              </a:extLst>
            </p:cNvPr>
            <p:cNvSpPr/>
            <p:nvPr/>
          </p:nvSpPr>
          <p:spPr>
            <a:xfrm>
              <a:off x="5754679" y="1214955"/>
              <a:ext cx="225789" cy="441729"/>
            </a:xfrm>
            <a:custGeom>
              <a:avLst/>
              <a:gdLst>
                <a:gd name="connsiteX0" fmla="*/ 264315 w 507102"/>
                <a:gd name="connsiteY0" fmla="*/ 61 h 819465"/>
                <a:gd name="connsiteX1" fmla="*/ 507102 w 507102"/>
                <a:gd name="connsiteY1" fmla="*/ 69499 h 819465"/>
                <a:gd name="connsiteX2" fmla="*/ 507102 w 507102"/>
                <a:gd name="connsiteY2" fmla="*/ 809074 h 819465"/>
                <a:gd name="connsiteX3" fmla="*/ 506404 w 507102"/>
                <a:gd name="connsiteY3" fmla="*/ 808339 h 819465"/>
                <a:gd name="connsiteX4" fmla="*/ 258479 w 507102"/>
                <a:gd name="connsiteY4" fmla="*/ 719015 h 819465"/>
                <a:gd name="connsiteX5" fmla="*/ 10554 w 507102"/>
                <a:gd name="connsiteY5" fmla="*/ 808339 h 819465"/>
                <a:gd name="connsiteX6" fmla="*/ 0 w 507102"/>
                <a:gd name="connsiteY6" fmla="*/ 819465 h 819465"/>
                <a:gd name="connsiteX7" fmla="*/ 0 w 507102"/>
                <a:gd name="connsiteY7" fmla="*/ 69499 h 819465"/>
                <a:gd name="connsiteX8" fmla="*/ 264315 w 507102"/>
                <a:gd name="connsiteY8" fmla="*/ 61 h 819465"/>
                <a:gd name="connsiteX0" fmla="*/ 260838 w 507102"/>
                <a:gd name="connsiteY0" fmla="*/ 15 h 888955"/>
                <a:gd name="connsiteX1" fmla="*/ 507102 w 507102"/>
                <a:gd name="connsiteY1" fmla="*/ 138989 h 888955"/>
                <a:gd name="connsiteX2" fmla="*/ 507102 w 507102"/>
                <a:gd name="connsiteY2" fmla="*/ 878564 h 888955"/>
                <a:gd name="connsiteX3" fmla="*/ 506404 w 507102"/>
                <a:gd name="connsiteY3" fmla="*/ 877829 h 888955"/>
                <a:gd name="connsiteX4" fmla="*/ 258479 w 507102"/>
                <a:gd name="connsiteY4" fmla="*/ 788505 h 888955"/>
                <a:gd name="connsiteX5" fmla="*/ 10554 w 507102"/>
                <a:gd name="connsiteY5" fmla="*/ 877829 h 888955"/>
                <a:gd name="connsiteX6" fmla="*/ 0 w 507102"/>
                <a:gd name="connsiteY6" fmla="*/ 888955 h 888955"/>
                <a:gd name="connsiteX7" fmla="*/ 0 w 507102"/>
                <a:gd name="connsiteY7" fmla="*/ 138989 h 888955"/>
                <a:gd name="connsiteX8" fmla="*/ 260838 w 507102"/>
                <a:gd name="connsiteY8" fmla="*/ 15 h 888955"/>
                <a:gd name="connsiteX0" fmla="*/ 0 w 507102"/>
                <a:gd name="connsiteY0" fmla="*/ 93098 h 843064"/>
                <a:gd name="connsiteX1" fmla="*/ 507102 w 507102"/>
                <a:gd name="connsiteY1" fmla="*/ 93098 h 843064"/>
                <a:gd name="connsiteX2" fmla="*/ 507102 w 507102"/>
                <a:gd name="connsiteY2" fmla="*/ 832673 h 843064"/>
                <a:gd name="connsiteX3" fmla="*/ 506404 w 507102"/>
                <a:gd name="connsiteY3" fmla="*/ 831938 h 843064"/>
                <a:gd name="connsiteX4" fmla="*/ 258479 w 507102"/>
                <a:gd name="connsiteY4" fmla="*/ 742614 h 843064"/>
                <a:gd name="connsiteX5" fmla="*/ 10554 w 507102"/>
                <a:gd name="connsiteY5" fmla="*/ 831938 h 843064"/>
                <a:gd name="connsiteX6" fmla="*/ 0 w 507102"/>
                <a:gd name="connsiteY6" fmla="*/ 843064 h 843064"/>
                <a:gd name="connsiteX7" fmla="*/ 0 w 507102"/>
                <a:gd name="connsiteY7" fmla="*/ 93098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102" h="843064">
                  <a:moveTo>
                    <a:pt x="0" y="93098"/>
                  </a:moveTo>
                  <a:cubicBezTo>
                    <a:pt x="84517" y="-31896"/>
                    <a:pt x="422585" y="-30164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42955" y="776749"/>
                    <a:pt x="355300" y="742614"/>
                    <a:pt x="258479" y="742614"/>
                  </a:cubicBezTo>
                  <a:cubicBezTo>
                    <a:pt x="161658" y="742614"/>
                    <a:pt x="74004" y="776749"/>
                    <a:pt x="10554" y="831938"/>
                  </a:cubicBezTo>
                  <a:lnTo>
                    <a:pt x="0" y="843064"/>
                  </a:lnTo>
                  <a:lnTo>
                    <a:pt x="0" y="93098"/>
                  </a:lnTo>
                  <a:close/>
                </a:path>
              </a:pathLst>
            </a:custGeom>
            <a:solidFill>
              <a:srgbClr val="DD82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93F9022-0A0B-E2CB-CAEC-26A315A98331}"/>
                </a:ext>
              </a:extLst>
            </p:cNvPr>
            <p:cNvSpPr/>
            <p:nvPr/>
          </p:nvSpPr>
          <p:spPr>
            <a:xfrm>
              <a:off x="5588897" y="795384"/>
              <a:ext cx="507102" cy="843064"/>
            </a:xfrm>
            <a:custGeom>
              <a:avLst/>
              <a:gdLst>
                <a:gd name="connsiteX0" fmla="*/ 0 w 507102"/>
                <a:gd name="connsiteY0" fmla="*/ 838892 h 843064"/>
                <a:gd name="connsiteX1" fmla="*/ 734 w 507102"/>
                <a:gd name="connsiteY1" fmla="*/ 842290 h 843064"/>
                <a:gd name="connsiteX2" fmla="*/ 0 w 507102"/>
                <a:gd name="connsiteY2" fmla="*/ 843064 h 843064"/>
                <a:gd name="connsiteX3" fmla="*/ 253551 w 507102"/>
                <a:gd name="connsiteY3" fmla="*/ 2 h 843064"/>
                <a:gd name="connsiteX4" fmla="*/ 507102 w 507102"/>
                <a:gd name="connsiteY4" fmla="*/ 93098 h 843064"/>
                <a:gd name="connsiteX5" fmla="*/ 507102 w 507102"/>
                <a:gd name="connsiteY5" fmla="*/ 832673 h 843064"/>
                <a:gd name="connsiteX6" fmla="*/ 506404 w 507102"/>
                <a:gd name="connsiteY6" fmla="*/ 831938 h 843064"/>
                <a:gd name="connsiteX7" fmla="*/ 394956 w 507102"/>
                <a:gd name="connsiteY7" fmla="*/ 766580 h 843064"/>
                <a:gd name="connsiteX8" fmla="*/ 354875 w 507102"/>
                <a:gd name="connsiteY8" fmla="*/ 759542 h 843064"/>
                <a:gd name="connsiteX9" fmla="*/ 306006 w 507102"/>
                <a:gd name="connsiteY9" fmla="*/ 744165 h 843064"/>
                <a:gd name="connsiteX10" fmla="*/ 220267 w 507102"/>
                <a:gd name="connsiteY10" fmla="*/ 736087 h 843064"/>
                <a:gd name="connsiteX11" fmla="*/ 4473 w 507102"/>
                <a:gd name="connsiteY11" fmla="*/ 818166 h 843064"/>
                <a:gd name="connsiteX12" fmla="*/ 0 w 507102"/>
                <a:gd name="connsiteY12" fmla="*/ 838874 h 843064"/>
                <a:gd name="connsiteX13" fmla="*/ 0 w 507102"/>
                <a:gd name="connsiteY13" fmla="*/ 93098 h 843064"/>
                <a:gd name="connsiteX14" fmla="*/ 253551 w 507102"/>
                <a:gd name="connsiteY14" fmla="*/ 2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7102" h="843064">
                  <a:moveTo>
                    <a:pt x="0" y="838892"/>
                  </a:moveTo>
                  <a:lnTo>
                    <a:pt x="734" y="842290"/>
                  </a:lnTo>
                  <a:lnTo>
                    <a:pt x="0" y="843064"/>
                  </a:lnTo>
                  <a:close/>
                  <a:moveTo>
                    <a:pt x="253551" y="2"/>
                  </a:moveTo>
                  <a:cubicBezTo>
                    <a:pt x="359198" y="219"/>
                    <a:pt x="464844" y="31467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74680" y="804344"/>
                    <a:pt x="436904" y="782013"/>
                    <a:pt x="394956" y="766580"/>
                  </a:cubicBezTo>
                  <a:lnTo>
                    <a:pt x="354875" y="759542"/>
                  </a:lnTo>
                  <a:lnTo>
                    <a:pt x="306006" y="744165"/>
                  </a:lnTo>
                  <a:cubicBezTo>
                    <a:pt x="279653" y="738963"/>
                    <a:pt x="250680" y="736087"/>
                    <a:pt x="220267" y="736087"/>
                  </a:cubicBezTo>
                  <a:cubicBezTo>
                    <a:pt x="113823" y="736087"/>
                    <a:pt x="25013" y="771323"/>
                    <a:pt x="4473" y="818166"/>
                  </a:cubicBezTo>
                  <a:lnTo>
                    <a:pt x="0" y="838874"/>
                  </a:lnTo>
                  <a:lnTo>
                    <a:pt x="0" y="93098"/>
                  </a:lnTo>
                  <a:cubicBezTo>
                    <a:pt x="42259" y="30601"/>
                    <a:pt x="147905" y="-215"/>
                    <a:pt x="253551" y="2"/>
                  </a:cubicBezTo>
                  <a:close/>
                </a:path>
              </a:pathLst>
            </a:custGeom>
            <a:gradFill>
              <a:gsLst>
                <a:gs pos="30000">
                  <a:srgbClr val="FBD48F"/>
                </a:gs>
                <a:gs pos="100000">
                  <a:srgbClr val="CE8537"/>
                </a:gs>
                <a:gs pos="0">
                  <a:srgbClr val="FAC86F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D893E48-C9B4-5398-6C44-39FAA73BA3BC}"/>
              </a:ext>
            </a:extLst>
          </p:cNvPr>
          <p:cNvGrpSpPr/>
          <p:nvPr/>
        </p:nvGrpSpPr>
        <p:grpSpPr>
          <a:xfrm>
            <a:off x="1045029" y="2232512"/>
            <a:ext cx="9927771" cy="1036307"/>
            <a:chOff x="-692064" y="795384"/>
            <a:chExt cx="7318532" cy="1036307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3EDB39F-6ADE-E5F3-8009-A1A861D3C72F}"/>
                </a:ext>
              </a:extLst>
            </p:cNvPr>
            <p:cNvSpPr/>
            <p:nvPr/>
          </p:nvSpPr>
          <p:spPr>
            <a:xfrm flipH="1">
              <a:off x="5779968" y="1044735"/>
              <a:ext cx="846500" cy="786956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0">
                  <a:srgbClr val="E9EBEA">
                    <a:alpha val="0"/>
                  </a:srgbClr>
                </a:gs>
              </a:gsLst>
              <a:lin ang="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2231DA3-5979-D119-CB8A-032466E8C668}"/>
                </a:ext>
              </a:extLst>
            </p:cNvPr>
            <p:cNvSpPr/>
            <p:nvPr/>
          </p:nvSpPr>
          <p:spPr>
            <a:xfrm rot="5400000">
              <a:off x="5848454" y="1528250"/>
              <a:ext cx="283053" cy="212035"/>
            </a:xfrm>
            <a:custGeom>
              <a:avLst/>
              <a:gdLst>
                <a:gd name="connsiteX0" fmla="*/ 238370 w 476740"/>
                <a:gd name="connsiteY0" fmla="*/ 0 h 238369"/>
                <a:gd name="connsiteX1" fmla="*/ 458008 w 476740"/>
                <a:gd name="connsiteY1" fmla="*/ 145586 h 238369"/>
                <a:gd name="connsiteX2" fmla="*/ 476740 w 476740"/>
                <a:gd name="connsiteY2" fmla="*/ 238369 h 238369"/>
                <a:gd name="connsiteX3" fmla="*/ 0 w 476740"/>
                <a:gd name="connsiteY3" fmla="*/ 238369 h 238369"/>
                <a:gd name="connsiteX4" fmla="*/ 18733 w 476740"/>
                <a:gd name="connsiteY4" fmla="*/ 145586 h 238369"/>
                <a:gd name="connsiteX5" fmla="*/ 238370 w 476740"/>
                <a:gd name="connsiteY5" fmla="*/ 0 h 23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740" h="238369">
                  <a:moveTo>
                    <a:pt x="238370" y="0"/>
                  </a:moveTo>
                  <a:cubicBezTo>
                    <a:pt x="337106" y="0"/>
                    <a:pt x="421821" y="60031"/>
                    <a:pt x="458008" y="145586"/>
                  </a:cubicBezTo>
                  <a:lnTo>
                    <a:pt x="476740" y="238369"/>
                  </a:lnTo>
                  <a:lnTo>
                    <a:pt x="0" y="238369"/>
                  </a:lnTo>
                  <a:lnTo>
                    <a:pt x="18733" y="145586"/>
                  </a:lnTo>
                  <a:cubicBezTo>
                    <a:pt x="54919" y="60031"/>
                    <a:pt x="139634" y="0"/>
                    <a:pt x="238370" y="0"/>
                  </a:cubicBezTo>
                  <a:close/>
                </a:path>
              </a:pathLst>
            </a:custGeom>
            <a:solidFill>
              <a:srgbClr val="0048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9633F1F3-35D4-A6E1-4D3A-95CB5E6E975B}"/>
                </a:ext>
              </a:extLst>
            </p:cNvPr>
            <p:cNvSpPr/>
            <p:nvPr/>
          </p:nvSpPr>
          <p:spPr>
            <a:xfrm>
              <a:off x="-692064" y="1113182"/>
              <a:ext cx="6576029" cy="662609"/>
            </a:xfrm>
            <a:prstGeom prst="rect">
              <a:avLst/>
            </a:prstGeom>
            <a:gradFill flip="none" rotWithShape="1">
              <a:gsLst>
                <a:gs pos="100000">
                  <a:srgbClr val="006666"/>
                </a:gs>
                <a:gs pos="0">
                  <a:srgbClr val="00CC99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A2607048-2ED3-AEC1-619D-4EBD2D6EDC47}"/>
                </a:ext>
              </a:extLst>
            </p:cNvPr>
            <p:cNvGrpSpPr/>
            <p:nvPr/>
          </p:nvGrpSpPr>
          <p:grpSpPr>
            <a:xfrm>
              <a:off x="5588896" y="1531471"/>
              <a:ext cx="390125" cy="205592"/>
              <a:chOff x="5588896" y="1531471"/>
              <a:chExt cx="390125" cy="205592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DAC925CD-1E6F-2E09-86FE-E1A183F0AE59}"/>
                  </a:ext>
                </a:extLst>
              </p:cNvPr>
              <p:cNvSpPr/>
              <p:nvPr/>
            </p:nvSpPr>
            <p:spPr>
              <a:xfrm>
                <a:off x="5588896" y="1531471"/>
                <a:ext cx="390125" cy="205592"/>
              </a:xfrm>
              <a:prstGeom prst="ellipse">
                <a:avLst/>
              </a:prstGeom>
              <a:gradFill flip="none" rotWithShape="1">
                <a:gsLst>
                  <a:gs pos="52000">
                    <a:srgbClr val="1DFFC4"/>
                  </a:gs>
                  <a:gs pos="14000">
                    <a:srgbClr val="004846"/>
                  </a:gs>
                  <a:gs pos="100000">
                    <a:srgbClr val="00CC99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4E293810-4373-B173-CFBF-A4D54BE2EF01}"/>
                  </a:ext>
                </a:extLst>
              </p:cNvPr>
              <p:cNvSpPr/>
              <p:nvPr/>
            </p:nvSpPr>
            <p:spPr>
              <a:xfrm rot="16200000" flipH="1">
                <a:off x="5750509" y="1595010"/>
                <a:ext cx="113947" cy="109463"/>
              </a:xfrm>
              <a:custGeom>
                <a:avLst/>
                <a:gdLst>
                  <a:gd name="connsiteX0" fmla="*/ 238370 w 476740"/>
                  <a:gd name="connsiteY0" fmla="*/ 0 h 238369"/>
                  <a:gd name="connsiteX1" fmla="*/ 458008 w 476740"/>
                  <a:gd name="connsiteY1" fmla="*/ 145586 h 238369"/>
                  <a:gd name="connsiteX2" fmla="*/ 476740 w 476740"/>
                  <a:gd name="connsiteY2" fmla="*/ 238369 h 238369"/>
                  <a:gd name="connsiteX3" fmla="*/ 0 w 476740"/>
                  <a:gd name="connsiteY3" fmla="*/ 238369 h 238369"/>
                  <a:gd name="connsiteX4" fmla="*/ 18733 w 476740"/>
                  <a:gd name="connsiteY4" fmla="*/ 145586 h 238369"/>
                  <a:gd name="connsiteX5" fmla="*/ 238370 w 476740"/>
                  <a:gd name="connsiteY5" fmla="*/ 0 h 238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740" h="238369">
                    <a:moveTo>
                      <a:pt x="238370" y="0"/>
                    </a:moveTo>
                    <a:cubicBezTo>
                      <a:pt x="337106" y="0"/>
                      <a:pt x="421821" y="60031"/>
                      <a:pt x="458008" y="145586"/>
                    </a:cubicBezTo>
                    <a:lnTo>
                      <a:pt x="476740" y="238369"/>
                    </a:lnTo>
                    <a:lnTo>
                      <a:pt x="0" y="238369"/>
                    </a:lnTo>
                    <a:lnTo>
                      <a:pt x="18733" y="145586"/>
                    </a:lnTo>
                    <a:cubicBezTo>
                      <a:pt x="54919" y="60031"/>
                      <a:pt x="139634" y="0"/>
                      <a:pt x="238370" y="0"/>
                    </a:cubicBezTo>
                    <a:close/>
                  </a:path>
                </a:pathLst>
              </a:custGeom>
              <a:solidFill>
                <a:srgbClr val="0048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2305E2F-5968-5612-3E37-1BDF879AFCAA}"/>
                </a:ext>
              </a:extLst>
            </p:cNvPr>
            <p:cNvSpPr/>
            <p:nvPr/>
          </p:nvSpPr>
          <p:spPr>
            <a:xfrm>
              <a:off x="5754500" y="1221349"/>
              <a:ext cx="225789" cy="441729"/>
            </a:xfrm>
            <a:custGeom>
              <a:avLst/>
              <a:gdLst>
                <a:gd name="connsiteX0" fmla="*/ 264315 w 507102"/>
                <a:gd name="connsiteY0" fmla="*/ 61 h 819465"/>
                <a:gd name="connsiteX1" fmla="*/ 507102 w 507102"/>
                <a:gd name="connsiteY1" fmla="*/ 69499 h 819465"/>
                <a:gd name="connsiteX2" fmla="*/ 507102 w 507102"/>
                <a:gd name="connsiteY2" fmla="*/ 809074 h 819465"/>
                <a:gd name="connsiteX3" fmla="*/ 506404 w 507102"/>
                <a:gd name="connsiteY3" fmla="*/ 808339 h 819465"/>
                <a:gd name="connsiteX4" fmla="*/ 258479 w 507102"/>
                <a:gd name="connsiteY4" fmla="*/ 719015 h 819465"/>
                <a:gd name="connsiteX5" fmla="*/ 10554 w 507102"/>
                <a:gd name="connsiteY5" fmla="*/ 808339 h 819465"/>
                <a:gd name="connsiteX6" fmla="*/ 0 w 507102"/>
                <a:gd name="connsiteY6" fmla="*/ 819465 h 819465"/>
                <a:gd name="connsiteX7" fmla="*/ 0 w 507102"/>
                <a:gd name="connsiteY7" fmla="*/ 69499 h 819465"/>
                <a:gd name="connsiteX8" fmla="*/ 264315 w 507102"/>
                <a:gd name="connsiteY8" fmla="*/ 61 h 819465"/>
                <a:gd name="connsiteX0" fmla="*/ 260838 w 507102"/>
                <a:gd name="connsiteY0" fmla="*/ 15 h 888955"/>
                <a:gd name="connsiteX1" fmla="*/ 507102 w 507102"/>
                <a:gd name="connsiteY1" fmla="*/ 138989 h 888955"/>
                <a:gd name="connsiteX2" fmla="*/ 507102 w 507102"/>
                <a:gd name="connsiteY2" fmla="*/ 878564 h 888955"/>
                <a:gd name="connsiteX3" fmla="*/ 506404 w 507102"/>
                <a:gd name="connsiteY3" fmla="*/ 877829 h 888955"/>
                <a:gd name="connsiteX4" fmla="*/ 258479 w 507102"/>
                <a:gd name="connsiteY4" fmla="*/ 788505 h 888955"/>
                <a:gd name="connsiteX5" fmla="*/ 10554 w 507102"/>
                <a:gd name="connsiteY5" fmla="*/ 877829 h 888955"/>
                <a:gd name="connsiteX6" fmla="*/ 0 w 507102"/>
                <a:gd name="connsiteY6" fmla="*/ 888955 h 888955"/>
                <a:gd name="connsiteX7" fmla="*/ 0 w 507102"/>
                <a:gd name="connsiteY7" fmla="*/ 138989 h 888955"/>
                <a:gd name="connsiteX8" fmla="*/ 260838 w 507102"/>
                <a:gd name="connsiteY8" fmla="*/ 15 h 888955"/>
                <a:gd name="connsiteX0" fmla="*/ 0 w 507102"/>
                <a:gd name="connsiteY0" fmla="*/ 93098 h 843064"/>
                <a:gd name="connsiteX1" fmla="*/ 507102 w 507102"/>
                <a:gd name="connsiteY1" fmla="*/ 93098 h 843064"/>
                <a:gd name="connsiteX2" fmla="*/ 507102 w 507102"/>
                <a:gd name="connsiteY2" fmla="*/ 832673 h 843064"/>
                <a:gd name="connsiteX3" fmla="*/ 506404 w 507102"/>
                <a:gd name="connsiteY3" fmla="*/ 831938 h 843064"/>
                <a:gd name="connsiteX4" fmla="*/ 258479 w 507102"/>
                <a:gd name="connsiteY4" fmla="*/ 742614 h 843064"/>
                <a:gd name="connsiteX5" fmla="*/ 10554 w 507102"/>
                <a:gd name="connsiteY5" fmla="*/ 831938 h 843064"/>
                <a:gd name="connsiteX6" fmla="*/ 0 w 507102"/>
                <a:gd name="connsiteY6" fmla="*/ 843064 h 843064"/>
                <a:gd name="connsiteX7" fmla="*/ 0 w 507102"/>
                <a:gd name="connsiteY7" fmla="*/ 93098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102" h="843064">
                  <a:moveTo>
                    <a:pt x="0" y="93098"/>
                  </a:moveTo>
                  <a:cubicBezTo>
                    <a:pt x="84517" y="-31896"/>
                    <a:pt x="422585" y="-30164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42955" y="776749"/>
                    <a:pt x="355300" y="742614"/>
                    <a:pt x="258479" y="742614"/>
                  </a:cubicBezTo>
                  <a:cubicBezTo>
                    <a:pt x="161658" y="742614"/>
                    <a:pt x="74004" y="776749"/>
                    <a:pt x="10554" y="831938"/>
                  </a:cubicBezTo>
                  <a:lnTo>
                    <a:pt x="0" y="843064"/>
                  </a:lnTo>
                  <a:lnTo>
                    <a:pt x="0" y="93098"/>
                  </a:lnTo>
                  <a:close/>
                </a:path>
              </a:pathLst>
            </a:custGeom>
            <a:solidFill>
              <a:srgbClr val="008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42D78DA-CC5D-F778-E7B6-9C1AC6083915}"/>
                </a:ext>
              </a:extLst>
            </p:cNvPr>
            <p:cNvSpPr/>
            <p:nvPr/>
          </p:nvSpPr>
          <p:spPr>
            <a:xfrm>
              <a:off x="5588897" y="795384"/>
              <a:ext cx="507102" cy="843064"/>
            </a:xfrm>
            <a:custGeom>
              <a:avLst/>
              <a:gdLst>
                <a:gd name="connsiteX0" fmla="*/ 0 w 507102"/>
                <a:gd name="connsiteY0" fmla="*/ 838892 h 843064"/>
                <a:gd name="connsiteX1" fmla="*/ 734 w 507102"/>
                <a:gd name="connsiteY1" fmla="*/ 842290 h 843064"/>
                <a:gd name="connsiteX2" fmla="*/ 0 w 507102"/>
                <a:gd name="connsiteY2" fmla="*/ 843064 h 843064"/>
                <a:gd name="connsiteX3" fmla="*/ 253551 w 507102"/>
                <a:gd name="connsiteY3" fmla="*/ 2 h 843064"/>
                <a:gd name="connsiteX4" fmla="*/ 507102 w 507102"/>
                <a:gd name="connsiteY4" fmla="*/ 93098 h 843064"/>
                <a:gd name="connsiteX5" fmla="*/ 507102 w 507102"/>
                <a:gd name="connsiteY5" fmla="*/ 832673 h 843064"/>
                <a:gd name="connsiteX6" fmla="*/ 506404 w 507102"/>
                <a:gd name="connsiteY6" fmla="*/ 831938 h 843064"/>
                <a:gd name="connsiteX7" fmla="*/ 394956 w 507102"/>
                <a:gd name="connsiteY7" fmla="*/ 766580 h 843064"/>
                <a:gd name="connsiteX8" fmla="*/ 354875 w 507102"/>
                <a:gd name="connsiteY8" fmla="*/ 759542 h 843064"/>
                <a:gd name="connsiteX9" fmla="*/ 306006 w 507102"/>
                <a:gd name="connsiteY9" fmla="*/ 744165 h 843064"/>
                <a:gd name="connsiteX10" fmla="*/ 220267 w 507102"/>
                <a:gd name="connsiteY10" fmla="*/ 736087 h 843064"/>
                <a:gd name="connsiteX11" fmla="*/ 4473 w 507102"/>
                <a:gd name="connsiteY11" fmla="*/ 818166 h 843064"/>
                <a:gd name="connsiteX12" fmla="*/ 0 w 507102"/>
                <a:gd name="connsiteY12" fmla="*/ 838874 h 843064"/>
                <a:gd name="connsiteX13" fmla="*/ 0 w 507102"/>
                <a:gd name="connsiteY13" fmla="*/ 93098 h 843064"/>
                <a:gd name="connsiteX14" fmla="*/ 253551 w 507102"/>
                <a:gd name="connsiteY14" fmla="*/ 2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7102" h="843064">
                  <a:moveTo>
                    <a:pt x="0" y="838892"/>
                  </a:moveTo>
                  <a:lnTo>
                    <a:pt x="734" y="842290"/>
                  </a:lnTo>
                  <a:lnTo>
                    <a:pt x="0" y="843064"/>
                  </a:lnTo>
                  <a:close/>
                  <a:moveTo>
                    <a:pt x="253551" y="2"/>
                  </a:moveTo>
                  <a:cubicBezTo>
                    <a:pt x="359198" y="219"/>
                    <a:pt x="464844" y="31467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74680" y="804344"/>
                    <a:pt x="436904" y="782013"/>
                    <a:pt x="394956" y="766580"/>
                  </a:cubicBezTo>
                  <a:lnTo>
                    <a:pt x="354875" y="759542"/>
                  </a:lnTo>
                  <a:lnTo>
                    <a:pt x="306006" y="744165"/>
                  </a:lnTo>
                  <a:cubicBezTo>
                    <a:pt x="279653" y="738963"/>
                    <a:pt x="250680" y="736087"/>
                    <a:pt x="220267" y="736087"/>
                  </a:cubicBezTo>
                  <a:cubicBezTo>
                    <a:pt x="113823" y="736087"/>
                    <a:pt x="25013" y="771323"/>
                    <a:pt x="4473" y="818166"/>
                  </a:cubicBezTo>
                  <a:lnTo>
                    <a:pt x="0" y="838874"/>
                  </a:lnTo>
                  <a:lnTo>
                    <a:pt x="0" y="93098"/>
                  </a:lnTo>
                  <a:cubicBezTo>
                    <a:pt x="42259" y="30601"/>
                    <a:pt x="147905" y="-215"/>
                    <a:pt x="253551" y="2"/>
                  </a:cubicBezTo>
                  <a:close/>
                </a:path>
              </a:pathLst>
            </a:custGeom>
            <a:gradFill>
              <a:gsLst>
                <a:gs pos="30000">
                  <a:srgbClr val="1DFFC4"/>
                </a:gs>
                <a:gs pos="100000">
                  <a:srgbClr val="006666"/>
                </a:gs>
                <a:gs pos="0">
                  <a:srgbClr val="00CC99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E3E2E94-2B21-B188-C053-5D6343094C13}"/>
              </a:ext>
            </a:extLst>
          </p:cNvPr>
          <p:cNvGrpSpPr/>
          <p:nvPr/>
        </p:nvGrpSpPr>
        <p:grpSpPr>
          <a:xfrm>
            <a:off x="1132114" y="3669640"/>
            <a:ext cx="8210199" cy="1036307"/>
            <a:chOff x="320494" y="795384"/>
            <a:chExt cx="6305974" cy="1036307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FCBA17C8-3D63-8686-917D-60D10BAC187A}"/>
                </a:ext>
              </a:extLst>
            </p:cNvPr>
            <p:cNvSpPr/>
            <p:nvPr/>
          </p:nvSpPr>
          <p:spPr>
            <a:xfrm flipH="1">
              <a:off x="5779968" y="1044735"/>
              <a:ext cx="846500" cy="786956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0">
                  <a:srgbClr val="E9EBEA">
                    <a:alpha val="0"/>
                  </a:srgbClr>
                </a:gs>
              </a:gsLst>
              <a:lin ang="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ED5C962-06A0-EBB3-F2D8-23000FBE0E64}"/>
                </a:ext>
              </a:extLst>
            </p:cNvPr>
            <p:cNvSpPr/>
            <p:nvPr/>
          </p:nvSpPr>
          <p:spPr>
            <a:xfrm rot="5400000">
              <a:off x="5848454" y="1528250"/>
              <a:ext cx="283053" cy="212035"/>
            </a:xfrm>
            <a:custGeom>
              <a:avLst/>
              <a:gdLst>
                <a:gd name="connsiteX0" fmla="*/ 238370 w 476740"/>
                <a:gd name="connsiteY0" fmla="*/ 0 h 238369"/>
                <a:gd name="connsiteX1" fmla="*/ 458008 w 476740"/>
                <a:gd name="connsiteY1" fmla="*/ 145586 h 238369"/>
                <a:gd name="connsiteX2" fmla="*/ 476740 w 476740"/>
                <a:gd name="connsiteY2" fmla="*/ 238369 h 238369"/>
                <a:gd name="connsiteX3" fmla="*/ 0 w 476740"/>
                <a:gd name="connsiteY3" fmla="*/ 238369 h 238369"/>
                <a:gd name="connsiteX4" fmla="*/ 18733 w 476740"/>
                <a:gd name="connsiteY4" fmla="*/ 145586 h 238369"/>
                <a:gd name="connsiteX5" fmla="*/ 238370 w 476740"/>
                <a:gd name="connsiteY5" fmla="*/ 0 h 23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740" h="238369">
                  <a:moveTo>
                    <a:pt x="238370" y="0"/>
                  </a:moveTo>
                  <a:cubicBezTo>
                    <a:pt x="337106" y="0"/>
                    <a:pt x="421821" y="60031"/>
                    <a:pt x="458008" y="145586"/>
                  </a:cubicBezTo>
                  <a:lnTo>
                    <a:pt x="476740" y="238369"/>
                  </a:lnTo>
                  <a:lnTo>
                    <a:pt x="0" y="238369"/>
                  </a:lnTo>
                  <a:lnTo>
                    <a:pt x="18733" y="145586"/>
                  </a:lnTo>
                  <a:cubicBezTo>
                    <a:pt x="54919" y="60031"/>
                    <a:pt x="139634" y="0"/>
                    <a:pt x="238370" y="0"/>
                  </a:cubicBezTo>
                  <a:close/>
                </a:path>
              </a:pathLst>
            </a:custGeom>
            <a:solidFill>
              <a:srgbClr val="0045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611D00CB-0A7E-B4E9-9480-16F509B70BB6}"/>
                </a:ext>
              </a:extLst>
            </p:cNvPr>
            <p:cNvSpPr/>
            <p:nvPr/>
          </p:nvSpPr>
          <p:spPr>
            <a:xfrm>
              <a:off x="320494" y="1113182"/>
              <a:ext cx="5563472" cy="662609"/>
            </a:xfrm>
            <a:prstGeom prst="rect">
              <a:avLst/>
            </a:prstGeom>
            <a:gradFill flip="none" rotWithShape="1">
              <a:gsLst>
                <a:gs pos="100000">
                  <a:srgbClr val="0066CC"/>
                </a:gs>
                <a:gs pos="0">
                  <a:srgbClr val="0099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85AE533E-85BA-73B4-5C1D-6AF8DFF23B8C}"/>
                </a:ext>
              </a:extLst>
            </p:cNvPr>
            <p:cNvGrpSpPr/>
            <p:nvPr/>
          </p:nvGrpSpPr>
          <p:grpSpPr>
            <a:xfrm>
              <a:off x="5588896" y="1531471"/>
              <a:ext cx="390125" cy="205592"/>
              <a:chOff x="5588896" y="1531471"/>
              <a:chExt cx="390125" cy="205592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B914EA4C-7DAA-DFAE-C56B-10EB58505C7C}"/>
                  </a:ext>
                </a:extLst>
              </p:cNvPr>
              <p:cNvSpPr/>
              <p:nvPr/>
            </p:nvSpPr>
            <p:spPr>
              <a:xfrm>
                <a:off x="5588896" y="1531471"/>
                <a:ext cx="390125" cy="205592"/>
              </a:xfrm>
              <a:prstGeom prst="ellipse">
                <a:avLst/>
              </a:prstGeom>
              <a:gradFill flip="none" rotWithShape="1">
                <a:gsLst>
                  <a:gs pos="52000">
                    <a:srgbClr val="3BB0FF"/>
                  </a:gs>
                  <a:gs pos="14000">
                    <a:srgbClr val="00458A"/>
                  </a:gs>
                  <a:gs pos="100000">
                    <a:srgbClr val="00458A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D360D7D-E6B2-3EE0-5C12-700429E48BF9}"/>
                  </a:ext>
                </a:extLst>
              </p:cNvPr>
              <p:cNvSpPr/>
              <p:nvPr/>
            </p:nvSpPr>
            <p:spPr>
              <a:xfrm rot="16200000" flipH="1">
                <a:off x="5741094" y="1594727"/>
                <a:ext cx="120627" cy="103349"/>
              </a:xfrm>
              <a:custGeom>
                <a:avLst/>
                <a:gdLst>
                  <a:gd name="connsiteX0" fmla="*/ 238370 w 476740"/>
                  <a:gd name="connsiteY0" fmla="*/ 0 h 238369"/>
                  <a:gd name="connsiteX1" fmla="*/ 458008 w 476740"/>
                  <a:gd name="connsiteY1" fmla="*/ 145586 h 238369"/>
                  <a:gd name="connsiteX2" fmla="*/ 476740 w 476740"/>
                  <a:gd name="connsiteY2" fmla="*/ 238369 h 238369"/>
                  <a:gd name="connsiteX3" fmla="*/ 0 w 476740"/>
                  <a:gd name="connsiteY3" fmla="*/ 238369 h 238369"/>
                  <a:gd name="connsiteX4" fmla="*/ 18733 w 476740"/>
                  <a:gd name="connsiteY4" fmla="*/ 145586 h 238369"/>
                  <a:gd name="connsiteX5" fmla="*/ 238370 w 476740"/>
                  <a:gd name="connsiteY5" fmla="*/ 0 h 238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740" h="238369">
                    <a:moveTo>
                      <a:pt x="238370" y="0"/>
                    </a:moveTo>
                    <a:cubicBezTo>
                      <a:pt x="337106" y="0"/>
                      <a:pt x="421821" y="60031"/>
                      <a:pt x="458008" y="145586"/>
                    </a:cubicBezTo>
                    <a:lnTo>
                      <a:pt x="476740" y="238369"/>
                    </a:lnTo>
                    <a:lnTo>
                      <a:pt x="0" y="238369"/>
                    </a:lnTo>
                    <a:lnTo>
                      <a:pt x="18733" y="145586"/>
                    </a:lnTo>
                    <a:cubicBezTo>
                      <a:pt x="54919" y="60031"/>
                      <a:pt x="139634" y="0"/>
                      <a:pt x="238370" y="0"/>
                    </a:cubicBezTo>
                    <a:close/>
                  </a:path>
                </a:pathLst>
              </a:custGeom>
              <a:solidFill>
                <a:srgbClr val="2858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86DB17A-B1C4-D7FD-4F02-2E9246BDE162}"/>
                </a:ext>
              </a:extLst>
            </p:cNvPr>
            <p:cNvSpPr/>
            <p:nvPr/>
          </p:nvSpPr>
          <p:spPr>
            <a:xfrm>
              <a:off x="5751482" y="1221349"/>
              <a:ext cx="225789" cy="441729"/>
            </a:xfrm>
            <a:custGeom>
              <a:avLst/>
              <a:gdLst>
                <a:gd name="connsiteX0" fmla="*/ 264315 w 507102"/>
                <a:gd name="connsiteY0" fmla="*/ 61 h 819465"/>
                <a:gd name="connsiteX1" fmla="*/ 507102 w 507102"/>
                <a:gd name="connsiteY1" fmla="*/ 69499 h 819465"/>
                <a:gd name="connsiteX2" fmla="*/ 507102 w 507102"/>
                <a:gd name="connsiteY2" fmla="*/ 809074 h 819465"/>
                <a:gd name="connsiteX3" fmla="*/ 506404 w 507102"/>
                <a:gd name="connsiteY3" fmla="*/ 808339 h 819465"/>
                <a:gd name="connsiteX4" fmla="*/ 258479 w 507102"/>
                <a:gd name="connsiteY4" fmla="*/ 719015 h 819465"/>
                <a:gd name="connsiteX5" fmla="*/ 10554 w 507102"/>
                <a:gd name="connsiteY5" fmla="*/ 808339 h 819465"/>
                <a:gd name="connsiteX6" fmla="*/ 0 w 507102"/>
                <a:gd name="connsiteY6" fmla="*/ 819465 h 819465"/>
                <a:gd name="connsiteX7" fmla="*/ 0 w 507102"/>
                <a:gd name="connsiteY7" fmla="*/ 69499 h 819465"/>
                <a:gd name="connsiteX8" fmla="*/ 264315 w 507102"/>
                <a:gd name="connsiteY8" fmla="*/ 61 h 819465"/>
                <a:gd name="connsiteX0" fmla="*/ 260838 w 507102"/>
                <a:gd name="connsiteY0" fmla="*/ 15 h 888955"/>
                <a:gd name="connsiteX1" fmla="*/ 507102 w 507102"/>
                <a:gd name="connsiteY1" fmla="*/ 138989 h 888955"/>
                <a:gd name="connsiteX2" fmla="*/ 507102 w 507102"/>
                <a:gd name="connsiteY2" fmla="*/ 878564 h 888955"/>
                <a:gd name="connsiteX3" fmla="*/ 506404 w 507102"/>
                <a:gd name="connsiteY3" fmla="*/ 877829 h 888955"/>
                <a:gd name="connsiteX4" fmla="*/ 258479 w 507102"/>
                <a:gd name="connsiteY4" fmla="*/ 788505 h 888955"/>
                <a:gd name="connsiteX5" fmla="*/ 10554 w 507102"/>
                <a:gd name="connsiteY5" fmla="*/ 877829 h 888955"/>
                <a:gd name="connsiteX6" fmla="*/ 0 w 507102"/>
                <a:gd name="connsiteY6" fmla="*/ 888955 h 888955"/>
                <a:gd name="connsiteX7" fmla="*/ 0 w 507102"/>
                <a:gd name="connsiteY7" fmla="*/ 138989 h 888955"/>
                <a:gd name="connsiteX8" fmla="*/ 260838 w 507102"/>
                <a:gd name="connsiteY8" fmla="*/ 15 h 888955"/>
                <a:gd name="connsiteX0" fmla="*/ 0 w 507102"/>
                <a:gd name="connsiteY0" fmla="*/ 93098 h 843064"/>
                <a:gd name="connsiteX1" fmla="*/ 507102 w 507102"/>
                <a:gd name="connsiteY1" fmla="*/ 93098 h 843064"/>
                <a:gd name="connsiteX2" fmla="*/ 507102 w 507102"/>
                <a:gd name="connsiteY2" fmla="*/ 832673 h 843064"/>
                <a:gd name="connsiteX3" fmla="*/ 506404 w 507102"/>
                <a:gd name="connsiteY3" fmla="*/ 831938 h 843064"/>
                <a:gd name="connsiteX4" fmla="*/ 258479 w 507102"/>
                <a:gd name="connsiteY4" fmla="*/ 742614 h 843064"/>
                <a:gd name="connsiteX5" fmla="*/ 10554 w 507102"/>
                <a:gd name="connsiteY5" fmla="*/ 831938 h 843064"/>
                <a:gd name="connsiteX6" fmla="*/ 0 w 507102"/>
                <a:gd name="connsiteY6" fmla="*/ 843064 h 843064"/>
                <a:gd name="connsiteX7" fmla="*/ 0 w 507102"/>
                <a:gd name="connsiteY7" fmla="*/ 93098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102" h="843064">
                  <a:moveTo>
                    <a:pt x="0" y="93098"/>
                  </a:moveTo>
                  <a:cubicBezTo>
                    <a:pt x="84517" y="-31896"/>
                    <a:pt x="422585" y="-30164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42955" y="776749"/>
                    <a:pt x="355300" y="742614"/>
                    <a:pt x="258479" y="742614"/>
                  </a:cubicBezTo>
                  <a:cubicBezTo>
                    <a:pt x="161658" y="742614"/>
                    <a:pt x="74004" y="776749"/>
                    <a:pt x="10554" y="831938"/>
                  </a:cubicBezTo>
                  <a:lnTo>
                    <a:pt x="0" y="843064"/>
                  </a:lnTo>
                  <a:lnTo>
                    <a:pt x="0" y="93098"/>
                  </a:lnTo>
                  <a:close/>
                </a:path>
              </a:pathLst>
            </a:custGeom>
            <a:solidFill>
              <a:srgbClr val="81C6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E87F47D-2D50-3491-7938-DC6EAC3B03EE}"/>
                </a:ext>
              </a:extLst>
            </p:cNvPr>
            <p:cNvSpPr/>
            <p:nvPr/>
          </p:nvSpPr>
          <p:spPr>
            <a:xfrm>
              <a:off x="5588897" y="795384"/>
              <a:ext cx="507102" cy="843064"/>
            </a:xfrm>
            <a:custGeom>
              <a:avLst/>
              <a:gdLst>
                <a:gd name="connsiteX0" fmla="*/ 0 w 507102"/>
                <a:gd name="connsiteY0" fmla="*/ 838892 h 843064"/>
                <a:gd name="connsiteX1" fmla="*/ 734 w 507102"/>
                <a:gd name="connsiteY1" fmla="*/ 842290 h 843064"/>
                <a:gd name="connsiteX2" fmla="*/ 0 w 507102"/>
                <a:gd name="connsiteY2" fmla="*/ 843064 h 843064"/>
                <a:gd name="connsiteX3" fmla="*/ 253551 w 507102"/>
                <a:gd name="connsiteY3" fmla="*/ 2 h 843064"/>
                <a:gd name="connsiteX4" fmla="*/ 507102 w 507102"/>
                <a:gd name="connsiteY4" fmla="*/ 93098 h 843064"/>
                <a:gd name="connsiteX5" fmla="*/ 507102 w 507102"/>
                <a:gd name="connsiteY5" fmla="*/ 832673 h 843064"/>
                <a:gd name="connsiteX6" fmla="*/ 506404 w 507102"/>
                <a:gd name="connsiteY6" fmla="*/ 831938 h 843064"/>
                <a:gd name="connsiteX7" fmla="*/ 394956 w 507102"/>
                <a:gd name="connsiteY7" fmla="*/ 766580 h 843064"/>
                <a:gd name="connsiteX8" fmla="*/ 354875 w 507102"/>
                <a:gd name="connsiteY8" fmla="*/ 759542 h 843064"/>
                <a:gd name="connsiteX9" fmla="*/ 306006 w 507102"/>
                <a:gd name="connsiteY9" fmla="*/ 744165 h 843064"/>
                <a:gd name="connsiteX10" fmla="*/ 220267 w 507102"/>
                <a:gd name="connsiteY10" fmla="*/ 736087 h 843064"/>
                <a:gd name="connsiteX11" fmla="*/ 4473 w 507102"/>
                <a:gd name="connsiteY11" fmla="*/ 818166 h 843064"/>
                <a:gd name="connsiteX12" fmla="*/ 0 w 507102"/>
                <a:gd name="connsiteY12" fmla="*/ 838874 h 843064"/>
                <a:gd name="connsiteX13" fmla="*/ 0 w 507102"/>
                <a:gd name="connsiteY13" fmla="*/ 93098 h 843064"/>
                <a:gd name="connsiteX14" fmla="*/ 253551 w 507102"/>
                <a:gd name="connsiteY14" fmla="*/ 2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7102" h="843064">
                  <a:moveTo>
                    <a:pt x="0" y="838892"/>
                  </a:moveTo>
                  <a:lnTo>
                    <a:pt x="734" y="842290"/>
                  </a:lnTo>
                  <a:lnTo>
                    <a:pt x="0" y="843064"/>
                  </a:lnTo>
                  <a:close/>
                  <a:moveTo>
                    <a:pt x="253551" y="2"/>
                  </a:moveTo>
                  <a:cubicBezTo>
                    <a:pt x="359198" y="219"/>
                    <a:pt x="464844" y="31467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74680" y="804344"/>
                    <a:pt x="436904" y="782013"/>
                    <a:pt x="394956" y="766580"/>
                  </a:cubicBezTo>
                  <a:lnTo>
                    <a:pt x="354875" y="759542"/>
                  </a:lnTo>
                  <a:lnTo>
                    <a:pt x="306006" y="744165"/>
                  </a:lnTo>
                  <a:cubicBezTo>
                    <a:pt x="279653" y="738963"/>
                    <a:pt x="250680" y="736087"/>
                    <a:pt x="220267" y="736087"/>
                  </a:cubicBezTo>
                  <a:cubicBezTo>
                    <a:pt x="113823" y="736087"/>
                    <a:pt x="25013" y="771323"/>
                    <a:pt x="4473" y="818166"/>
                  </a:cubicBezTo>
                  <a:lnTo>
                    <a:pt x="0" y="838874"/>
                  </a:lnTo>
                  <a:lnTo>
                    <a:pt x="0" y="93098"/>
                  </a:lnTo>
                  <a:cubicBezTo>
                    <a:pt x="42259" y="30601"/>
                    <a:pt x="147905" y="-215"/>
                    <a:pt x="253551" y="2"/>
                  </a:cubicBezTo>
                  <a:close/>
                </a:path>
              </a:pathLst>
            </a:custGeom>
            <a:gradFill>
              <a:gsLst>
                <a:gs pos="30000">
                  <a:srgbClr val="3BB0FF"/>
                </a:gs>
                <a:gs pos="100000">
                  <a:srgbClr val="0066CC"/>
                </a:gs>
                <a:gs pos="0">
                  <a:srgbClr val="0099FF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3E491BB-9D26-1E94-F5D3-374C8C1B36F0}"/>
              </a:ext>
            </a:extLst>
          </p:cNvPr>
          <p:cNvGrpSpPr/>
          <p:nvPr/>
        </p:nvGrpSpPr>
        <p:grpSpPr>
          <a:xfrm>
            <a:off x="1045029" y="5106767"/>
            <a:ext cx="10384971" cy="1031529"/>
            <a:chOff x="1785683" y="795384"/>
            <a:chExt cx="4852691" cy="1031529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BBE0D92-BDF8-9D82-25D0-89C2A60BD283}"/>
                </a:ext>
              </a:extLst>
            </p:cNvPr>
            <p:cNvSpPr/>
            <p:nvPr/>
          </p:nvSpPr>
          <p:spPr>
            <a:xfrm flipH="1">
              <a:off x="5791874" y="1039957"/>
              <a:ext cx="846500" cy="786956"/>
            </a:xfrm>
            <a:prstGeom prst="rect">
              <a:avLst/>
            </a:prstGeom>
            <a:gradFill>
              <a:gsLst>
                <a:gs pos="100000">
                  <a:schemeClr val="tx1"/>
                </a:gs>
                <a:gs pos="0">
                  <a:srgbClr val="E9EBEA">
                    <a:alpha val="0"/>
                  </a:srgbClr>
                </a:gs>
              </a:gsLst>
              <a:lin ang="0" scaled="1"/>
            </a:gra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D481B11-FF75-9F34-AE06-C031B8B4BA87}"/>
                </a:ext>
              </a:extLst>
            </p:cNvPr>
            <p:cNvSpPr/>
            <p:nvPr/>
          </p:nvSpPr>
          <p:spPr>
            <a:xfrm rot="5400000">
              <a:off x="5848454" y="1528250"/>
              <a:ext cx="283053" cy="212035"/>
            </a:xfrm>
            <a:custGeom>
              <a:avLst/>
              <a:gdLst>
                <a:gd name="connsiteX0" fmla="*/ 238370 w 476740"/>
                <a:gd name="connsiteY0" fmla="*/ 0 h 238369"/>
                <a:gd name="connsiteX1" fmla="*/ 458008 w 476740"/>
                <a:gd name="connsiteY1" fmla="*/ 145586 h 238369"/>
                <a:gd name="connsiteX2" fmla="*/ 476740 w 476740"/>
                <a:gd name="connsiteY2" fmla="*/ 238369 h 238369"/>
                <a:gd name="connsiteX3" fmla="*/ 0 w 476740"/>
                <a:gd name="connsiteY3" fmla="*/ 238369 h 238369"/>
                <a:gd name="connsiteX4" fmla="*/ 18733 w 476740"/>
                <a:gd name="connsiteY4" fmla="*/ 145586 h 238369"/>
                <a:gd name="connsiteX5" fmla="*/ 238370 w 476740"/>
                <a:gd name="connsiteY5" fmla="*/ 0 h 238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740" h="238369">
                  <a:moveTo>
                    <a:pt x="238370" y="0"/>
                  </a:moveTo>
                  <a:cubicBezTo>
                    <a:pt x="337106" y="0"/>
                    <a:pt x="421821" y="60031"/>
                    <a:pt x="458008" y="145586"/>
                  </a:cubicBezTo>
                  <a:lnTo>
                    <a:pt x="476740" y="238369"/>
                  </a:lnTo>
                  <a:lnTo>
                    <a:pt x="0" y="238369"/>
                  </a:lnTo>
                  <a:lnTo>
                    <a:pt x="18733" y="145586"/>
                  </a:lnTo>
                  <a:cubicBezTo>
                    <a:pt x="54919" y="60031"/>
                    <a:pt x="139634" y="0"/>
                    <a:pt x="238370" y="0"/>
                  </a:cubicBezTo>
                  <a:close/>
                </a:path>
              </a:pathLst>
            </a:custGeom>
            <a:solidFill>
              <a:srgbClr val="500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F8A08F0C-49AD-15FE-6F8F-FCC0F01B647A}"/>
                </a:ext>
              </a:extLst>
            </p:cNvPr>
            <p:cNvSpPr/>
            <p:nvPr/>
          </p:nvSpPr>
          <p:spPr>
            <a:xfrm>
              <a:off x="1785683" y="1113182"/>
              <a:ext cx="4098282" cy="662609"/>
            </a:xfrm>
            <a:prstGeom prst="rect">
              <a:avLst/>
            </a:prstGeom>
            <a:gradFill flip="none" rotWithShape="1">
              <a:gsLst>
                <a:gs pos="100000">
                  <a:srgbClr val="800080"/>
                </a:gs>
                <a:gs pos="0">
                  <a:srgbClr val="CC00C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FB3DA7E-0ED0-396F-4330-1CEE47D1A421}"/>
                </a:ext>
              </a:extLst>
            </p:cNvPr>
            <p:cNvGrpSpPr/>
            <p:nvPr/>
          </p:nvGrpSpPr>
          <p:grpSpPr>
            <a:xfrm>
              <a:off x="5588896" y="1531471"/>
              <a:ext cx="390125" cy="205592"/>
              <a:chOff x="5588896" y="1531471"/>
              <a:chExt cx="390125" cy="205592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5F19270D-DFD3-5895-71A1-C6C979E8983F}"/>
                  </a:ext>
                </a:extLst>
              </p:cNvPr>
              <p:cNvSpPr/>
              <p:nvPr/>
            </p:nvSpPr>
            <p:spPr>
              <a:xfrm>
                <a:off x="5588896" y="1531471"/>
                <a:ext cx="390125" cy="205592"/>
              </a:xfrm>
              <a:prstGeom prst="ellipse">
                <a:avLst/>
              </a:prstGeom>
              <a:gradFill flip="none" rotWithShape="1">
                <a:gsLst>
                  <a:gs pos="52000">
                    <a:srgbClr val="FF1DFF"/>
                  </a:gs>
                  <a:gs pos="14000">
                    <a:srgbClr val="500050"/>
                  </a:gs>
                  <a:gs pos="100000">
                    <a:srgbClr val="80008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401A21F6-E27F-E018-2671-2384D8A24C07}"/>
                  </a:ext>
                </a:extLst>
              </p:cNvPr>
              <p:cNvSpPr/>
              <p:nvPr/>
            </p:nvSpPr>
            <p:spPr>
              <a:xfrm rot="16200000" flipH="1">
                <a:off x="5744692" y="1607018"/>
                <a:ext cx="104738" cy="94655"/>
              </a:xfrm>
              <a:custGeom>
                <a:avLst/>
                <a:gdLst>
                  <a:gd name="connsiteX0" fmla="*/ 238370 w 476740"/>
                  <a:gd name="connsiteY0" fmla="*/ 0 h 238369"/>
                  <a:gd name="connsiteX1" fmla="*/ 458008 w 476740"/>
                  <a:gd name="connsiteY1" fmla="*/ 145586 h 238369"/>
                  <a:gd name="connsiteX2" fmla="*/ 476740 w 476740"/>
                  <a:gd name="connsiteY2" fmla="*/ 238369 h 238369"/>
                  <a:gd name="connsiteX3" fmla="*/ 0 w 476740"/>
                  <a:gd name="connsiteY3" fmla="*/ 238369 h 238369"/>
                  <a:gd name="connsiteX4" fmla="*/ 18733 w 476740"/>
                  <a:gd name="connsiteY4" fmla="*/ 145586 h 238369"/>
                  <a:gd name="connsiteX5" fmla="*/ 238370 w 476740"/>
                  <a:gd name="connsiteY5" fmla="*/ 0 h 238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740" h="238369">
                    <a:moveTo>
                      <a:pt x="238370" y="0"/>
                    </a:moveTo>
                    <a:cubicBezTo>
                      <a:pt x="337106" y="0"/>
                      <a:pt x="421821" y="60031"/>
                      <a:pt x="458008" y="145586"/>
                    </a:cubicBezTo>
                    <a:lnTo>
                      <a:pt x="476740" y="238369"/>
                    </a:lnTo>
                    <a:lnTo>
                      <a:pt x="0" y="238369"/>
                    </a:lnTo>
                    <a:lnTo>
                      <a:pt x="18733" y="145586"/>
                    </a:lnTo>
                    <a:cubicBezTo>
                      <a:pt x="54919" y="60031"/>
                      <a:pt x="139634" y="0"/>
                      <a:pt x="238370" y="0"/>
                    </a:cubicBezTo>
                    <a:close/>
                  </a:path>
                </a:pathLst>
              </a:custGeom>
              <a:solidFill>
                <a:srgbClr val="1A00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B40F8A4-AB57-D51C-83E2-07C9E682D234}"/>
                </a:ext>
              </a:extLst>
            </p:cNvPr>
            <p:cNvSpPr/>
            <p:nvPr/>
          </p:nvSpPr>
          <p:spPr>
            <a:xfrm>
              <a:off x="5751482" y="1221349"/>
              <a:ext cx="225789" cy="441729"/>
            </a:xfrm>
            <a:custGeom>
              <a:avLst/>
              <a:gdLst>
                <a:gd name="connsiteX0" fmla="*/ 264315 w 507102"/>
                <a:gd name="connsiteY0" fmla="*/ 61 h 819465"/>
                <a:gd name="connsiteX1" fmla="*/ 507102 w 507102"/>
                <a:gd name="connsiteY1" fmla="*/ 69499 h 819465"/>
                <a:gd name="connsiteX2" fmla="*/ 507102 w 507102"/>
                <a:gd name="connsiteY2" fmla="*/ 809074 h 819465"/>
                <a:gd name="connsiteX3" fmla="*/ 506404 w 507102"/>
                <a:gd name="connsiteY3" fmla="*/ 808339 h 819465"/>
                <a:gd name="connsiteX4" fmla="*/ 258479 w 507102"/>
                <a:gd name="connsiteY4" fmla="*/ 719015 h 819465"/>
                <a:gd name="connsiteX5" fmla="*/ 10554 w 507102"/>
                <a:gd name="connsiteY5" fmla="*/ 808339 h 819465"/>
                <a:gd name="connsiteX6" fmla="*/ 0 w 507102"/>
                <a:gd name="connsiteY6" fmla="*/ 819465 h 819465"/>
                <a:gd name="connsiteX7" fmla="*/ 0 w 507102"/>
                <a:gd name="connsiteY7" fmla="*/ 69499 h 819465"/>
                <a:gd name="connsiteX8" fmla="*/ 264315 w 507102"/>
                <a:gd name="connsiteY8" fmla="*/ 61 h 819465"/>
                <a:gd name="connsiteX0" fmla="*/ 260838 w 507102"/>
                <a:gd name="connsiteY0" fmla="*/ 15 h 888955"/>
                <a:gd name="connsiteX1" fmla="*/ 507102 w 507102"/>
                <a:gd name="connsiteY1" fmla="*/ 138989 h 888955"/>
                <a:gd name="connsiteX2" fmla="*/ 507102 w 507102"/>
                <a:gd name="connsiteY2" fmla="*/ 878564 h 888955"/>
                <a:gd name="connsiteX3" fmla="*/ 506404 w 507102"/>
                <a:gd name="connsiteY3" fmla="*/ 877829 h 888955"/>
                <a:gd name="connsiteX4" fmla="*/ 258479 w 507102"/>
                <a:gd name="connsiteY4" fmla="*/ 788505 h 888955"/>
                <a:gd name="connsiteX5" fmla="*/ 10554 w 507102"/>
                <a:gd name="connsiteY5" fmla="*/ 877829 h 888955"/>
                <a:gd name="connsiteX6" fmla="*/ 0 w 507102"/>
                <a:gd name="connsiteY6" fmla="*/ 888955 h 888955"/>
                <a:gd name="connsiteX7" fmla="*/ 0 w 507102"/>
                <a:gd name="connsiteY7" fmla="*/ 138989 h 888955"/>
                <a:gd name="connsiteX8" fmla="*/ 260838 w 507102"/>
                <a:gd name="connsiteY8" fmla="*/ 15 h 888955"/>
                <a:gd name="connsiteX0" fmla="*/ 0 w 507102"/>
                <a:gd name="connsiteY0" fmla="*/ 93098 h 843064"/>
                <a:gd name="connsiteX1" fmla="*/ 507102 w 507102"/>
                <a:gd name="connsiteY1" fmla="*/ 93098 h 843064"/>
                <a:gd name="connsiteX2" fmla="*/ 507102 w 507102"/>
                <a:gd name="connsiteY2" fmla="*/ 832673 h 843064"/>
                <a:gd name="connsiteX3" fmla="*/ 506404 w 507102"/>
                <a:gd name="connsiteY3" fmla="*/ 831938 h 843064"/>
                <a:gd name="connsiteX4" fmla="*/ 258479 w 507102"/>
                <a:gd name="connsiteY4" fmla="*/ 742614 h 843064"/>
                <a:gd name="connsiteX5" fmla="*/ 10554 w 507102"/>
                <a:gd name="connsiteY5" fmla="*/ 831938 h 843064"/>
                <a:gd name="connsiteX6" fmla="*/ 0 w 507102"/>
                <a:gd name="connsiteY6" fmla="*/ 843064 h 843064"/>
                <a:gd name="connsiteX7" fmla="*/ 0 w 507102"/>
                <a:gd name="connsiteY7" fmla="*/ 93098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07102" h="843064">
                  <a:moveTo>
                    <a:pt x="0" y="93098"/>
                  </a:moveTo>
                  <a:cubicBezTo>
                    <a:pt x="84517" y="-31896"/>
                    <a:pt x="422585" y="-30164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42955" y="776749"/>
                    <a:pt x="355300" y="742614"/>
                    <a:pt x="258479" y="742614"/>
                  </a:cubicBezTo>
                  <a:cubicBezTo>
                    <a:pt x="161658" y="742614"/>
                    <a:pt x="74004" y="776749"/>
                    <a:pt x="10554" y="831938"/>
                  </a:cubicBezTo>
                  <a:lnTo>
                    <a:pt x="0" y="843064"/>
                  </a:lnTo>
                  <a:lnTo>
                    <a:pt x="0" y="93098"/>
                  </a:lnTo>
                  <a:close/>
                </a:path>
              </a:pathLst>
            </a:custGeom>
            <a:solidFill>
              <a:srgbClr val="500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FB34D6B-27CD-8C2A-AAD5-14A7B2F01264}"/>
                </a:ext>
              </a:extLst>
            </p:cNvPr>
            <p:cNvSpPr/>
            <p:nvPr/>
          </p:nvSpPr>
          <p:spPr>
            <a:xfrm>
              <a:off x="5588897" y="795384"/>
              <a:ext cx="507102" cy="843064"/>
            </a:xfrm>
            <a:custGeom>
              <a:avLst/>
              <a:gdLst>
                <a:gd name="connsiteX0" fmla="*/ 0 w 507102"/>
                <a:gd name="connsiteY0" fmla="*/ 838892 h 843064"/>
                <a:gd name="connsiteX1" fmla="*/ 734 w 507102"/>
                <a:gd name="connsiteY1" fmla="*/ 842290 h 843064"/>
                <a:gd name="connsiteX2" fmla="*/ 0 w 507102"/>
                <a:gd name="connsiteY2" fmla="*/ 843064 h 843064"/>
                <a:gd name="connsiteX3" fmla="*/ 253551 w 507102"/>
                <a:gd name="connsiteY3" fmla="*/ 2 h 843064"/>
                <a:gd name="connsiteX4" fmla="*/ 507102 w 507102"/>
                <a:gd name="connsiteY4" fmla="*/ 93098 h 843064"/>
                <a:gd name="connsiteX5" fmla="*/ 507102 w 507102"/>
                <a:gd name="connsiteY5" fmla="*/ 832673 h 843064"/>
                <a:gd name="connsiteX6" fmla="*/ 506404 w 507102"/>
                <a:gd name="connsiteY6" fmla="*/ 831938 h 843064"/>
                <a:gd name="connsiteX7" fmla="*/ 394956 w 507102"/>
                <a:gd name="connsiteY7" fmla="*/ 766580 h 843064"/>
                <a:gd name="connsiteX8" fmla="*/ 354875 w 507102"/>
                <a:gd name="connsiteY8" fmla="*/ 759542 h 843064"/>
                <a:gd name="connsiteX9" fmla="*/ 306006 w 507102"/>
                <a:gd name="connsiteY9" fmla="*/ 744165 h 843064"/>
                <a:gd name="connsiteX10" fmla="*/ 220267 w 507102"/>
                <a:gd name="connsiteY10" fmla="*/ 736087 h 843064"/>
                <a:gd name="connsiteX11" fmla="*/ 4473 w 507102"/>
                <a:gd name="connsiteY11" fmla="*/ 818166 h 843064"/>
                <a:gd name="connsiteX12" fmla="*/ 0 w 507102"/>
                <a:gd name="connsiteY12" fmla="*/ 838874 h 843064"/>
                <a:gd name="connsiteX13" fmla="*/ 0 w 507102"/>
                <a:gd name="connsiteY13" fmla="*/ 93098 h 843064"/>
                <a:gd name="connsiteX14" fmla="*/ 253551 w 507102"/>
                <a:gd name="connsiteY14" fmla="*/ 2 h 843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7102" h="843064">
                  <a:moveTo>
                    <a:pt x="0" y="838892"/>
                  </a:moveTo>
                  <a:lnTo>
                    <a:pt x="734" y="842290"/>
                  </a:lnTo>
                  <a:lnTo>
                    <a:pt x="0" y="843064"/>
                  </a:lnTo>
                  <a:close/>
                  <a:moveTo>
                    <a:pt x="253551" y="2"/>
                  </a:moveTo>
                  <a:cubicBezTo>
                    <a:pt x="359198" y="219"/>
                    <a:pt x="464844" y="31467"/>
                    <a:pt x="507102" y="93098"/>
                  </a:cubicBezTo>
                  <a:lnTo>
                    <a:pt x="507102" y="832673"/>
                  </a:lnTo>
                  <a:lnTo>
                    <a:pt x="506404" y="831938"/>
                  </a:lnTo>
                  <a:cubicBezTo>
                    <a:pt x="474680" y="804344"/>
                    <a:pt x="436904" y="782013"/>
                    <a:pt x="394956" y="766580"/>
                  </a:cubicBezTo>
                  <a:lnTo>
                    <a:pt x="354875" y="759542"/>
                  </a:lnTo>
                  <a:lnTo>
                    <a:pt x="306006" y="744165"/>
                  </a:lnTo>
                  <a:cubicBezTo>
                    <a:pt x="279653" y="738963"/>
                    <a:pt x="250680" y="736087"/>
                    <a:pt x="220267" y="736087"/>
                  </a:cubicBezTo>
                  <a:cubicBezTo>
                    <a:pt x="113823" y="736087"/>
                    <a:pt x="25013" y="771323"/>
                    <a:pt x="4473" y="818166"/>
                  </a:cubicBezTo>
                  <a:lnTo>
                    <a:pt x="0" y="838874"/>
                  </a:lnTo>
                  <a:lnTo>
                    <a:pt x="0" y="93098"/>
                  </a:lnTo>
                  <a:cubicBezTo>
                    <a:pt x="42259" y="30601"/>
                    <a:pt x="147905" y="-215"/>
                    <a:pt x="253551" y="2"/>
                  </a:cubicBezTo>
                  <a:close/>
                </a:path>
              </a:pathLst>
            </a:custGeom>
            <a:gradFill>
              <a:gsLst>
                <a:gs pos="30000">
                  <a:srgbClr val="FF1DFF"/>
                </a:gs>
                <a:gs pos="100000">
                  <a:srgbClr val="800080"/>
                </a:gs>
                <a:gs pos="0">
                  <a:srgbClr val="CC00CC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8" name="Rounded Rectangle 2">
            <a:extLst>
              <a:ext uri="{FF2B5EF4-FFF2-40B4-BE49-F238E27FC236}">
                <a16:creationId xmlns:a16="http://schemas.microsoft.com/office/drawing/2014/main" id="{B0A2D1F2-571E-51EF-1EA3-965C8BD161E3}"/>
              </a:ext>
            </a:extLst>
          </p:cNvPr>
          <p:cNvSpPr/>
          <p:nvPr/>
        </p:nvSpPr>
        <p:spPr>
          <a:xfrm>
            <a:off x="1231080" y="827061"/>
            <a:ext cx="386623" cy="5614416"/>
          </a:xfrm>
          <a:prstGeom prst="roundRect">
            <a:avLst/>
          </a:prstGeom>
          <a:noFill/>
          <a:ln w="127000">
            <a:solidFill>
              <a:schemeClr val="bg1"/>
            </a:solidFill>
          </a:ln>
          <a:effectLst>
            <a:outerShdw blurRad="50800" dist="228600" dir="5400000" algn="t" rotWithShape="0">
              <a:prstClr val="black">
                <a:alpha val="22000"/>
              </a:prstClr>
            </a:outerShdw>
          </a:effectLst>
          <a:scene3d>
            <a:camera prst="orthographicFront"/>
            <a:lightRig rig="threePt" dir="t"/>
          </a:scene3d>
          <a:sp3d>
            <a:bevelT w="228600" h="196850"/>
            <a:bevelB h="952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0E7627B-937E-E7FC-6D7F-4B1BF3D353C5}"/>
              </a:ext>
            </a:extLst>
          </p:cNvPr>
          <p:cNvSpPr txBox="1"/>
          <p:nvPr/>
        </p:nvSpPr>
        <p:spPr>
          <a:xfrm>
            <a:off x="1823430" y="1106304"/>
            <a:ext cx="9099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7EA72D9-DEE5-81BF-B893-D18E6628A1DF}"/>
              </a:ext>
            </a:extLst>
          </p:cNvPr>
          <p:cNvSpPr txBox="1"/>
          <p:nvPr/>
        </p:nvSpPr>
        <p:spPr>
          <a:xfrm>
            <a:off x="1686055" y="2584828"/>
            <a:ext cx="79918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প্যাটার্নের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যৌক্তিকতা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2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E262EC25-6F7C-B2D3-C934-12E7B69FC2E4}"/>
              </a:ext>
            </a:extLst>
          </p:cNvPr>
          <p:cNvSpPr txBox="1"/>
          <p:nvPr/>
        </p:nvSpPr>
        <p:spPr>
          <a:xfrm>
            <a:off x="1880364" y="4014876"/>
            <a:ext cx="6120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02817C0-75E2-5263-A8D5-B774D2E21841}"/>
              </a:ext>
            </a:extLst>
          </p:cNvPr>
          <p:cNvSpPr txBox="1"/>
          <p:nvPr/>
        </p:nvSpPr>
        <p:spPr>
          <a:xfrm>
            <a:off x="1686055" y="5435025"/>
            <a:ext cx="8420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তৈরিকৃত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প্যাটার্নের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যৌক্তিকতা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C1FFF49E-C50D-2492-CB34-C04FBB8A5201}"/>
              </a:ext>
            </a:extLst>
          </p:cNvPr>
          <p:cNvSpPr/>
          <p:nvPr/>
        </p:nvSpPr>
        <p:spPr>
          <a:xfrm>
            <a:off x="1045029" y="1106304"/>
            <a:ext cx="747713" cy="662609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3ED2A4F6-A369-C833-F1B3-7B44CB237C7E}"/>
              </a:ext>
            </a:extLst>
          </p:cNvPr>
          <p:cNvSpPr/>
          <p:nvPr/>
        </p:nvSpPr>
        <p:spPr>
          <a:xfrm>
            <a:off x="995541" y="2541784"/>
            <a:ext cx="747713" cy="66260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BE320A2B-3A34-91B1-9C50-F304BA4E6A73}"/>
              </a:ext>
            </a:extLst>
          </p:cNvPr>
          <p:cNvSpPr/>
          <p:nvPr/>
        </p:nvSpPr>
        <p:spPr>
          <a:xfrm>
            <a:off x="1017315" y="3978697"/>
            <a:ext cx="747713" cy="662609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637CCE82-D374-11E9-C68C-03E794DCD4FD}"/>
              </a:ext>
            </a:extLst>
          </p:cNvPr>
          <p:cNvSpPr/>
          <p:nvPr/>
        </p:nvSpPr>
        <p:spPr>
          <a:xfrm>
            <a:off x="978254" y="5415610"/>
            <a:ext cx="747713" cy="662609"/>
          </a:xfrm>
          <a:prstGeom prst="roundRect">
            <a:avLst/>
          </a:prstGeom>
          <a:solidFill>
            <a:srgbClr val="800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Down Ribbon 1"/>
          <p:cNvSpPr/>
          <p:nvPr/>
        </p:nvSpPr>
        <p:spPr>
          <a:xfrm>
            <a:off x="4024745" y="0"/>
            <a:ext cx="3962400" cy="682668"/>
          </a:xfrm>
          <a:prstGeom prst="ribbon">
            <a:avLst/>
          </a:prstGeom>
          <a:solidFill>
            <a:schemeClr val="accent4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/>
          <p:cNvSpPr txBox="1"/>
          <p:nvPr/>
        </p:nvSpPr>
        <p:spPr>
          <a:xfrm>
            <a:off x="4742057" y="133044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20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12118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/>
      <p:bldP spid="90" grpId="0"/>
      <p:bldP spid="91" grpId="0"/>
      <p:bldP spid="92" grpId="0"/>
      <p:bldP spid="96" grpId="0" animBg="1"/>
      <p:bldP spid="97" grpId="0" animBg="1"/>
      <p:bldP spid="98" grpId="0" animBg="1"/>
      <p:bldP spid="99" grpId="0" animBg="1"/>
      <p:bldP spid="110" grpId="0" animBg="1"/>
      <p:bldP spid="1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1"/>
            <a:ext cx="12039599" cy="6553200"/>
          </a:xfrm>
          <a:prstGeom prst="rect">
            <a:avLst/>
          </a:prstGeom>
        </p:spPr>
      </p:pic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36"/>
            </a:avLst>
          </a:prstGeom>
          <a:gradFill flip="none" rotWithShape="1">
            <a:gsLst>
              <a:gs pos="12000">
                <a:srgbClr val="0070C0"/>
              </a:gs>
              <a:gs pos="96000">
                <a:srgbClr val="803893"/>
              </a:gs>
              <a:gs pos="66000">
                <a:srgbClr val="FF0066"/>
              </a:gs>
              <a:gs pos="38000">
                <a:srgbClr val="0BD31E"/>
              </a:gs>
            </a:gsLst>
            <a:path path="circle">
              <a:fillToRect l="50000" t="50000" r="50000" b="50000"/>
            </a:path>
            <a:tileRect/>
          </a:gra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86745" y="457201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যাচাই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800601" y="457201"/>
            <a:ext cx="2424545" cy="646331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89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5000">
              <a:schemeClr val="tx1">
                <a:lumMod val="65000"/>
                <a:lumOff val="35000"/>
              </a:schemeClr>
            </a:gs>
            <a:gs pos="83000">
              <a:schemeClr val="bg1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36"/>
            </a:avLst>
          </a:prstGeom>
          <a:gradFill flip="none" rotWithShape="1">
            <a:gsLst>
              <a:gs pos="12000">
                <a:srgbClr val="0070C0"/>
              </a:gs>
              <a:gs pos="96000">
                <a:srgbClr val="803893"/>
              </a:gs>
              <a:gs pos="66000">
                <a:srgbClr val="FF0066"/>
              </a:gs>
              <a:gs pos="38000">
                <a:srgbClr val="0BD31E"/>
              </a:gs>
            </a:gsLst>
            <a:path path="circle">
              <a:fillToRect l="50000" t="50000" r="50000" b="50000"/>
            </a:path>
            <a:tileRect/>
          </a:gra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F04C9D-AFD0-AB0D-3D71-0BACF88F6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59565"/>
            <a:ext cx="1828800" cy="19388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675CF8-F2C2-CEAE-6B80-9778926293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551600"/>
            <a:ext cx="1828800" cy="17548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22D7B0-31A5-851B-C975-2F3EC360F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438400"/>
            <a:ext cx="1828800" cy="19388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357B87-D01C-106F-80B1-76A81B48A0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530435"/>
            <a:ext cx="1828800" cy="17548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E48B74-B009-2567-E5F3-CC5F86029B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438400"/>
            <a:ext cx="1828800" cy="19388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3435C3-9EBA-1A87-7F41-272163E74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2530435"/>
            <a:ext cx="1828800" cy="175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5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396E60-04F6-6FC6-19BE-B795DE066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>
            <a:extLst>
              <a:ext uri="{FF2B5EF4-FFF2-40B4-BE49-F238E27FC236}">
                <a16:creationId xmlns:a16="http://schemas.microsoft.com/office/drawing/2014/main" id="{9B11E89C-2207-30B0-B621-379BDD99C9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36"/>
            </a:avLst>
          </a:prstGeom>
          <a:gradFill flip="none" rotWithShape="1">
            <a:gsLst>
              <a:gs pos="12000">
                <a:srgbClr val="0070C0"/>
              </a:gs>
              <a:gs pos="96000">
                <a:srgbClr val="803893"/>
              </a:gs>
              <a:gs pos="66000">
                <a:srgbClr val="FF0066"/>
              </a:gs>
              <a:gs pos="38000">
                <a:srgbClr val="0BD31E"/>
              </a:gs>
            </a:gsLst>
            <a:path path="circle">
              <a:fillToRect l="50000" t="50000" r="50000" b="50000"/>
            </a:path>
            <a:tileRect/>
          </a:gra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9343F2-CB90-1E65-1622-1E2E337A37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1E4EB"/>
              </a:clrFrom>
              <a:clrTo>
                <a:srgbClr val="E1E4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6" r="17526" b="13514"/>
          <a:stretch>
            <a:fillRect/>
          </a:stretch>
        </p:blipFill>
        <p:spPr>
          <a:xfrm>
            <a:off x="457200" y="2286000"/>
            <a:ext cx="1280160" cy="15361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C95D7B-232B-2CB9-C1DD-B0D31A79414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1E4EB"/>
              </a:clrFrom>
              <a:clrTo>
                <a:srgbClr val="E1E4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6" r="17526" b="13514"/>
          <a:stretch>
            <a:fillRect/>
          </a:stretch>
        </p:blipFill>
        <p:spPr>
          <a:xfrm>
            <a:off x="1524000" y="2269273"/>
            <a:ext cx="1280160" cy="15361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301CAE-584A-3913-2E7B-A0BB7C711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0" t="6985" r="21583" b="6866"/>
          <a:stretch>
            <a:fillRect/>
          </a:stretch>
        </p:blipFill>
        <p:spPr>
          <a:xfrm>
            <a:off x="2743200" y="2615356"/>
            <a:ext cx="1280160" cy="10525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2B841B-8637-1997-F7E8-F42F416525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1E4EB"/>
              </a:clrFrom>
              <a:clrTo>
                <a:srgbClr val="E1E4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6" r="17526" b="13514"/>
          <a:stretch>
            <a:fillRect/>
          </a:stretch>
        </p:blipFill>
        <p:spPr>
          <a:xfrm>
            <a:off x="4038600" y="2150327"/>
            <a:ext cx="1280160" cy="153619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7AFA3CA-605B-198B-BBA1-C09402036EC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1E4EB"/>
              </a:clrFrom>
              <a:clrTo>
                <a:srgbClr val="E1E4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6" r="17526" b="13514"/>
          <a:stretch>
            <a:fillRect/>
          </a:stretch>
        </p:blipFill>
        <p:spPr>
          <a:xfrm>
            <a:off x="5257800" y="2133600"/>
            <a:ext cx="1280160" cy="153619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7357982-371C-2181-01FB-6B373F7ABD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0" t="6985" r="21583" b="6866"/>
          <a:stretch>
            <a:fillRect/>
          </a:stretch>
        </p:blipFill>
        <p:spPr>
          <a:xfrm>
            <a:off x="6553200" y="2527807"/>
            <a:ext cx="1280160" cy="10525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58346DB-31FC-D87E-F5B0-82755DF15C0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1E4EB"/>
              </a:clrFrom>
              <a:clrTo>
                <a:srgbClr val="E1E4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6" r="17526" b="13514"/>
          <a:stretch>
            <a:fillRect/>
          </a:stretch>
        </p:blipFill>
        <p:spPr>
          <a:xfrm>
            <a:off x="7772400" y="2148468"/>
            <a:ext cx="1280160" cy="153619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D0895F-9BF0-2423-7EBC-800F4A66F9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1E4EB"/>
              </a:clrFrom>
              <a:clrTo>
                <a:srgbClr val="E1E4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6" r="17526" b="13514"/>
          <a:stretch>
            <a:fillRect/>
          </a:stretch>
        </p:blipFill>
        <p:spPr>
          <a:xfrm>
            <a:off x="8991600" y="2131741"/>
            <a:ext cx="1280160" cy="153619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32C25A1-8860-F466-4934-7EA17765EC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70" t="6985" r="21583" b="6866"/>
          <a:stretch>
            <a:fillRect/>
          </a:stretch>
        </p:blipFill>
        <p:spPr>
          <a:xfrm>
            <a:off x="10287000" y="2404301"/>
            <a:ext cx="1280160" cy="105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67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>
            <a:extLst>
              <a:ext uri="{FF2B5EF4-FFF2-40B4-BE49-F238E27FC236}">
                <a16:creationId xmlns:a16="http://schemas.microsoft.com/office/drawing/2014/main" id="{E1BF5416-D0A1-5797-F44B-4CE63BF4C2F8}"/>
              </a:ext>
            </a:extLst>
          </p:cNvPr>
          <p:cNvSpPr/>
          <p:nvPr/>
        </p:nvSpPr>
        <p:spPr>
          <a:xfrm flipH="1">
            <a:off x="4690561" y="3254525"/>
            <a:ext cx="3813909" cy="2256732"/>
          </a:xfrm>
          <a:prstGeom prst="trapezoid">
            <a:avLst>
              <a:gd name="adj" fmla="val 28581"/>
            </a:avLst>
          </a:prstGeom>
          <a:gradFill flip="none" rotWithShape="1">
            <a:gsLst>
              <a:gs pos="32000">
                <a:schemeClr val="bg1">
                  <a:lumMod val="65000"/>
                </a:schemeClr>
              </a:gs>
              <a:gs pos="0">
                <a:schemeClr val="tx1">
                  <a:lumMod val="75000"/>
                </a:schemeClr>
              </a:gs>
              <a:gs pos="67000">
                <a:schemeClr val="bg1">
                  <a:alpha val="26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4306EA1-EC2A-539A-EC60-69CE89C46183}"/>
              </a:ext>
            </a:extLst>
          </p:cNvPr>
          <p:cNvSpPr/>
          <p:nvPr/>
        </p:nvSpPr>
        <p:spPr>
          <a:xfrm flipH="1">
            <a:off x="3799378" y="2057268"/>
            <a:ext cx="380608" cy="4480692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rapezoid 3">
            <a:extLst>
              <a:ext uri="{FF2B5EF4-FFF2-40B4-BE49-F238E27FC236}">
                <a16:creationId xmlns:a16="http://schemas.microsoft.com/office/drawing/2014/main" id="{2961FD8F-57B9-AA86-A3FC-ADF9ADA356AD}"/>
              </a:ext>
            </a:extLst>
          </p:cNvPr>
          <p:cNvSpPr/>
          <p:nvPr/>
        </p:nvSpPr>
        <p:spPr>
          <a:xfrm flipH="1">
            <a:off x="3363213" y="6324600"/>
            <a:ext cx="1219755" cy="329496"/>
          </a:xfrm>
          <a:prstGeom prst="trapezoid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2B08909E-5C43-B630-90C0-7AA083CAEEBE}"/>
              </a:ext>
            </a:extLst>
          </p:cNvPr>
          <p:cNvSpPr/>
          <p:nvPr/>
        </p:nvSpPr>
        <p:spPr>
          <a:xfrm flipH="1">
            <a:off x="6294023" y="3227620"/>
            <a:ext cx="606984" cy="635196"/>
          </a:xfrm>
          <a:custGeom>
            <a:avLst/>
            <a:gdLst>
              <a:gd name="connsiteX0" fmla="*/ 359984 w 914400"/>
              <a:gd name="connsiteY0" fmla="*/ 0 h 1194616"/>
              <a:gd name="connsiteX1" fmla="*/ 554417 w 914400"/>
              <a:gd name="connsiteY1" fmla="*/ 0 h 1194616"/>
              <a:gd name="connsiteX2" fmla="*/ 673892 w 914400"/>
              <a:gd name="connsiteY2" fmla="*/ 337167 h 1194616"/>
              <a:gd name="connsiteX3" fmla="*/ 712825 w 914400"/>
              <a:gd name="connsiteY3" fmla="*/ 358299 h 1194616"/>
              <a:gd name="connsiteX4" fmla="*/ 914400 w 914400"/>
              <a:gd name="connsiteY4" fmla="*/ 737416 h 1194616"/>
              <a:gd name="connsiteX5" fmla="*/ 457200 w 914400"/>
              <a:gd name="connsiteY5" fmla="*/ 1194616 h 1194616"/>
              <a:gd name="connsiteX6" fmla="*/ 0 w 914400"/>
              <a:gd name="connsiteY6" fmla="*/ 737416 h 1194616"/>
              <a:gd name="connsiteX7" fmla="*/ 201575 w 914400"/>
              <a:gd name="connsiteY7" fmla="*/ 358299 h 1194616"/>
              <a:gd name="connsiteX8" fmla="*/ 240509 w 914400"/>
              <a:gd name="connsiteY8" fmla="*/ 337166 h 1194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" h="1194616">
                <a:moveTo>
                  <a:pt x="359984" y="0"/>
                </a:moveTo>
                <a:lnTo>
                  <a:pt x="554417" y="0"/>
                </a:lnTo>
                <a:lnTo>
                  <a:pt x="673892" y="337167"/>
                </a:lnTo>
                <a:lnTo>
                  <a:pt x="712825" y="358299"/>
                </a:lnTo>
                <a:cubicBezTo>
                  <a:pt x="834441" y="440461"/>
                  <a:pt x="914400" y="579601"/>
                  <a:pt x="914400" y="737416"/>
                </a:cubicBezTo>
                <a:cubicBezTo>
                  <a:pt x="914400" y="989921"/>
                  <a:pt x="709705" y="1194616"/>
                  <a:pt x="457200" y="1194616"/>
                </a:cubicBezTo>
                <a:cubicBezTo>
                  <a:pt x="204695" y="1194616"/>
                  <a:pt x="0" y="989921"/>
                  <a:pt x="0" y="737416"/>
                </a:cubicBezTo>
                <a:cubicBezTo>
                  <a:pt x="0" y="579601"/>
                  <a:pt x="79959" y="440461"/>
                  <a:pt x="201575" y="358299"/>
                </a:cubicBezTo>
                <a:lnTo>
                  <a:pt x="240509" y="337166"/>
                </a:lnTo>
                <a:close/>
              </a:path>
            </a:pathLst>
          </a:custGeom>
          <a:noFill/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Block Arc 5">
            <a:extLst>
              <a:ext uri="{FF2B5EF4-FFF2-40B4-BE49-F238E27FC236}">
                <a16:creationId xmlns:a16="http://schemas.microsoft.com/office/drawing/2014/main" id="{D212880F-2FBF-8BB3-6DC2-ABEE1532456A}"/>
              </a:ext>
            </a:extLst>
          </p:cNvPr>
          <p:cNvSpPr/>
          <p:nvPr/>
        </p:nvSpPr>
        <p:spPr>
          <a:xfrm flipH="1">
            <a:off x="3799378" y="1040368"/>
            <a:ext cx="2903220" cy="2011680"/>
          </a:xfrm>
          <a:prstGeom prst="blockArc">
            <a:avLst>
              <a:gd name="adj1" fmla="val 10745893"/>
              <a:gd name="adj2" fmla="val 155880"/>
              <a:gd name="adj3" fmla="val 19888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rapezoid 6">
            <a:extLst>
              <a:ext uri="{FF2B5EF4-FFF2-40B4-BE49-F238E27FC236}">
                <a16:creationId xmlns:a16="http://schemas.microsoft.com/office/drawing/2014/main" id="{4964A001-D759-3F73-3F88-66A81763287D}"/>
              </a:ext>
            </a:extLst>
          </p:cNvPr>
          <p:cNvSpPr/>
          <p:nvPr/>
        </p:nvSpPr>
        <p:spPr>
          <a:xfrm flipH="1">
            <a:off x="4970864" y="2026786"/>
            <a:ext cx="3253305" cy="1227739"/>
          </a:xfrm>
          <a:prstGeom prst="trapezoid">
            <a:avLst>
              <a:gd name="adj" fmla="val 82988"/>
            </a:avLst>
          </a:prstGeom>
          <a:solidFill>
            <a:srgbClr val="002060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D18830-2512-15EC-5F66-1991C342E8CA}"/>
              </a:ext>
            </a:extLst>
          </p:cNvPr>
          <p:cNvSpPr txBox="1"/>
          <p:nvPr/>
        </p:nvSpPr>
        <p:spPr>
          <a:xfrm flipH="1">
            <a:off x="5058383" y="4140320"/>
            <a:ext cx="3078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endParaRPr lang="en-US" sz="54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14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36"/>
            </a:avLst>
          </a:prstGeom>
          <a:gradFill flip="none" rotWithShape="1">
            <a:gsLst>
              <a:gs pos="12000">
                <a:srgbClr val="0070C0"/>
              </a:gs>
              <a:gs pos="96000">
                <a:srgbClr val="803893"/>
              </a:gs>
              <a:gs pos="66000">
                <a:srgbClr val="FF0066"/>
              </a:gs>
              <a:gs pos="38000">
                <a:srgbClr val="0BD31E"/>
              </a:gs>
            </a:gsLst>
            <a:path path="circle">
              <a:fillToRect l="50000" t="50000" r="50000" b="50000"/>
            </a:path>
            <a:tileRect/>
          </a:gra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79057" y="2667000"/>
            <a:ext cx="519374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কলম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রাবার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পেনসিল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ইত্যাদির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প্যাটার্নের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দেবেন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400" b="1" spc="300" dirty="0">
              <a:ln w="11430" cmpd="sng">
                <a:noFill/>
                <a:prstDash val="solid"/>
                <a:miter lim="800000"/>
              </a:ln>
              <a:solidFill>
                <a:schemeClr val="tx2">
                  <a:lumMod val="5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00801" y="319668"/>
            <a:ext cx="25907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300" dirty="0" err="1">
                <a:ln w="11430" cmpd="sng">
                  <a:noFill/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পর্যায়</a:t>
            </a:r>
            <a:endParaRPr lang="en-US" sz="3600" b="1" spc="300" dirty="0">
              <a:ln w="11430" cmpd="sng">
                <a:noFill/>
                <a:prstDash val="solid"/>
                <a:miter lim="800000"/>
              </a:ln>
              <a:solidFill>
                <a:schemeClr val="accent6">
                  <a:lumMod val="5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24600" y="304800"/>
            <a:ext cx="2743199" cy="646331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"/>
            <a:ext cx="3822145" cy="6553200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sp>
        <p:nvSpPr>
          <p:cNvPr id="7" name="Round Diagonal Corner Rectangle 6"/>
          <p:cNvSpPr/>
          <p:nvPr/>
        </p:nvSpPr>
        <p:spPr>
          <a:xfrm>
            <a:off x="5486400" y="2362199"/>
            <a:ext cx="6172200" cy="2590801"/>
          </a:xfrm>
          <a:prstGeom prst="round2Diag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7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">
              <a:schemeClr val="accent5">
                <a:alpha val="59000"/>
                <a:lumMod val="68000"/>
                <a:lumOff val="32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D2C3D7AF-756D-4569-ABF5-8E035F2D5F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936"/>
            </a:avLst>
          </a:prstGeom>
          <a:gradFill flip="none" rotWithShape="1">
            <a:gsLst>
              <a:gs pos="12000">
                <a:srgbClr val="0070C0"/>
              </a:gs>
              <a:gs pos="96000">
                <a:srgbClr val="803893"/>
              </a:gs>
              <a:gs pos="66000">
                <a:srgbClr val="FF0066"/>
              </a:gs>
              <a:gs pos="38000">
                <a:srgbClr val="0BD31E"/>
              </a:gs>
            </a:gsLst>
            <a:path path="circle">
              <a:fillToRect l="50000" t="50000" r="50000" b="50000"/>
            </a:path>
            <a:tileRect/>
          </a:gradFill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3D16F2-2A80-AD54-3A6E-A948C7E1B56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EEF"/>
              </a:clrFrom>
              <a:clrTo>
                <a:srgbClr val="EAEEEF">
                  <a:alpha val="0"/>
                </a:srgbClr>
              </a:clrTo>
            </a:clrChange>
          </a:blip>
          <a:srcRect l="5567" t="19146" r="3494" b="10651"/>
          <a:stretch>
            <a:fillRect/>
          </a:stretch>
        </p:blipFill>
        <p:spPr>
          <a:xfrm>
            <a:off x="205573" y="1501698"/>
            <a:ext cx="1828800" cy="15718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EC2556-91FE-82EF-A111-7F729C3C785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21916" b="6862"/>
          <a:stretch>
            <a:fillRect/>
          </a:stretch>
        </p:blipFill>
        <p:spPr>
          <a:xfrm>
            <a:off x="2938346" y="1524000"/>
            <a:ext cx="1905000" cy="17373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5596D7C-AE3B-C366-CB06-ED1BA43ACE1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EEF"/>
              </a:clrFrom>
              <a:clrTo>
                <a:srgbClr val="EAEEEF">
                  <a:alpha val="0"/>
                </a:srgbClr>
              </a:clrTo>
            </a:clrChange>
          </a:blip>
          <a:srcRect l="5567" t="19146" r="3494" b="10651"/>
          <a:stretch>
            <a:fillRect/>
          </a:stretch>
        </p:blipFill>
        <p:spPr>
          <a:xfrm>
            <a:off x="1701695" y="1503557"/>
            <a:ext cx="1828800" cy="157189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2DDA0DB-26EB-8D2A-6913-51B6A042ACD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21916" b="6862"/>
          <a:stretch>
            <a:fillRect/>
          </a:stretch>
        </p:blipFill>
        <p:spPr>
          <a:xfrm>
            <a:off x="4469780" y="1524000"/>
            <a:ext cx="1905000" cy="173736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EBB47AC-3640-B593-AD8F-FED32A4D92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EEF"/>
              </a:clrFrom>
              <a:clrTo>
                <a:srgbClr val="EAEEEF">
                  <a:alpha val="0"/>
                </a:srgbClr>
              </a:clrTo>
            </a:clrChange>
          </a:blip>
          <a:srcRect l="5567" t="19146" r="3494" b="10651"/>
          <a:stretch>
            <a:fillRect/>
          </a:stretch>
        </p:blipFill>
        <p:spPr>
          <a:xfrm>
            <a:off x="6001214" y="1592554"/>
            <a:ext cx="1828800" cy="15718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49B0330-6BB6-438F-2C8D-6DB7336690C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21916" b="6862"/>
          <a:stretch>
            <a:fillRect/>
          </a:stretch>
        </p:blipFill>
        <p:spPr>
          <a:xfrm>
            <a:off x="8896814" y="1463040"/>
            <a:ext cx="1905000" cy="173736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0427318-8C63-9040-5D75-D9DACEEBED1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AEEEF"/>
              </a:clrFrom>
              <a:clrTo>
                <a:srgbClr val="EAEEEF">
                  <a:alpha val="0"/>
                </a:srgbClr>
              </a:clrTo>
            </a:clrChange>
          </a:blip>
          <a:srcRect l="5567" t="19146" r="3494" b="10651"/>
          <a:stretch>
            <a:fillRect/>
          </a:stretch>
        </p:blipFill>
        <p:spPr>
          <a:xfrm>
            <a:off x="7525214" y="1552302"/>
            <a:ext cx="1828800" cy="157189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7E7B852-0C18-47A9-7DF7-8BD8CD4CE72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t="21916" b="6862"/>
          <a:stretch>
            <a:fillRect/>
          </a:stretch>
        </p:blipFill>
        <p:spPr>
          <a:xfrm rot="21244486">
            <a:off x="10260028" y="1465287"/>
            <a:ext cx="1905000" cy="173736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F5B4AF1-A965-0FB9-67B1-8C1E58D2854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9504" y="3962400"/>
            <a:ext cx="1422191" cy="144545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E75F2B0-0D1D-B6D1-DAE0-A451E8C4F3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322" y="3962400"/>
            <a:ext cx="1551878" cy="157189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B46E521-5B10-1B12-2C24-03A33B0326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40" y="3962400"/>
            <a:ext cx="1551878" cy="15718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12C55BB-F998-6045-FE9E-862AF46CEB6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66994" y="3975410"/>
            <a:ext cx="1422191" cy="144545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CD3DB99-B765-C51A-E760-D8C4D50C96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487" y="3930805"/>
            <a:ext cx="1551878" cy="157189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BFA3A7F-6E59-89A4-9C24-882410E37D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305" y="3930805"/>
            <a:ext cx="1551878" cy="157189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04CFF76-32DA-9A09-D82F-7DE904D96E4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73070" y="3949509"/>
            <a:ext cx="1422191" cy="144545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2534BE7-EBD4-2C33-EB1F-81B5E0C4C9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292" y="3874983"/>
            <a:ext cx="1551878" cy="157189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C86E4B0-D31F-4494-7FCA-9DE4A88C2B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110" y="3874983"/>
            <a:ext cx="1551878" cy="1571898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5F0F3D03-34DB-2A44-A622-408C40790CE0}"/>
              </a:ext>
            </a:extLst>
          </p:cNvPr>
          <p:cNvGrpSpPr/>
          <p:nvPr/>
        </p:nvGrpSpPr>
        <p:grpSpPr>
          <a:xfrm>
            <a:off x="4351787" y="304800"/>
            <a:ext cx="3488426" cy="646331"/>
            <a:chOff x="6001214" y="304800"/>
            <a:chExt cx="3488426" cy="646331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36D2C4A-6033-A174-0207-78AFB10F41FF}"/>
                </a:ext>
              </a:extLst>
            </p:cNvPr>
            <p:cNvSpPr/>
            <p:nvPr/>
          </p:nvSpPr>
          <p:spPr>
            <a:xfrm>
              <a:off x="6001214" y="304800"/>
              <a:ext cx="3488426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spc="300" dirty="0" err="1">
                  <a:ln w="11430" cmpd="sng">
                    <a:noFill/>
                    <a:prstDash val="solid"/>
                    <a:miter lim="800000"/>
                  </a:ln>
                  <a:solidFill>
                    <a:schemeClr val="accent6">
                      <a:lumMod val="50000"/>
                    </a:schemeClr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অর্ধবাস্তব</a:t>
              </a:r>
              <a:r>
                <a:rPr lang="en-US" sz="3600" b="1" spc="300" dirty="0">
                  <a:ln w="11430" cmpd="sng">
                    <a:noFill/>
                    <a:prstDash val="solid"/>
                    <a:miter lim="800000"/>
                  </a:ln>
                  <a:solidFill>
                    <a:schemeClr val="accent6">
                      <a:lumMod val="50000"/>
                    </a:schemeClr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noFill/>
                    <a:prstDash val="solid"/>
                    <a:miter lim="800000"/>
                  </a:ln>
                  <a:solidFill>
                    <a:schemeClr val="accent6">
                      <a:lumMod val="50000"/>
                    </a:schemeClr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পর্যায়</a:t>
              </a:r>
              <a:endParaRPr lang="en-US" sz="3600" b="1" spc="300" dirty="0">
                <a:ln w="11430" cmpd="sng">
                  <a:noFill/>
                  <a:prstDash val="solid"/>
                  <a:miter lim="800000"/>
                </a:ln>
                <a:solidFill>
                  <a:schemeClr val="accent6">
                    <a:lumMod val="5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7" name="Rounded Rectangle 4">
              <a:extLst>
                <a:ext uri="{FF2B5EF4-FFF2-40B4-BE49-F238E27FC236}">
                  <a16:creationId xmlns:a16="http://schemas.microsoft.com/office/drawing/2014/main" id="{22CD7F04-9989-6845-B898-949EC25AF87D}"/>
                </a:ext>
              </a:extLst>
            </p:cNvPr>
            <p:cNvSpPr/>
            <p:nvPr/>
          </p:nvSpPr>
          <p:spPr>
            <a:xfrm>
              <a:off x="6373828" y="304800"/>
              <a:ext cx="2743199" cy="646331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5853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2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que 34">
            <a:extLst>
              <a:ext uri="{FF2B5EF4-FFF2-40B4-BE49-F238E27FC236}">
                <a16:creationId xmlns:a16="http://schemas.microsoft.com/office/drawing/2014/main" id="{EDAB693A-8BF2-75BA-422C-201949523164}"/>
              </a:ext>
            </a:extLst>
          </p:cNvPr>
          <p:cNvSpPr/>
          <p:nvPr/>
        </p:nvSpPr>
        <p:spPr>
          <a:xfrm>
            <a:off x="304800" y="1143000"/>
            <a:ext cx="11582400" cy="4953000"/>
          </a:xfrm>
          <a:prstGeom prst="plaque">
            <a:avLst>
              <a:gd name="adj" fmla="val 12614"/>
            </a:avLst>
          </a:prstGeom>
          <a:solidFill>
            <a:schemeClr val="accent1">
              <a:alpha val="5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59B764-51A8-40C6-061D-A8CDA90F3CFF}"/>
              </a:ext>
            </a:extLst>
          </p:cNvPr>
          <p:cNvSpPr txBox="1"/>
          <p:nvPr/>
        </p:nvSpPr>
        <p:spPr>
          <a:xfrm flipH="1">
            <a:off x="762000" y="1438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   ক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303599-3ED2-04F6-6354-9C5912F8E26E}"/>
              </a:ext>
            </a:extLst>
          </p:cNvPr>
          <p:cNvSpPr txBox="1"/>
          <p:nvPr/>
        </p:nvSpPr>
        <p:spPr>
          <a:xfrm flipH="1">
            <a:off x="2438400" y="1438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   খ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1E8CC-F5E0-47FD-B85C-E6CF5E804DF3}"/>
              </a:ext>
            </a:extLst>
          </p:cNvPr>
          <p:cNvSpPr txBox="1"/>
          <p:nvPr/>
        </p:nvSpPr>
        <p:spPr>
          <a:xfrm flipH="1">
            <a:off x="4114800" y="1438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   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88B64D-F08E-59C4-B5B4-1497924523B7}"/>
              </a:ext>
            </a:extLst>
          </p:cNvPr>
          <p:cNvSpPr txBox="1"/>
          <p:nvPr/>
        </p:nvSpPr>
        <p:spPr>
          <a:xfrm flipH="1">
            <a:off x="5811982" y="1438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   খ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842151-97D0-858A-5B37-44AEE38DE6FC}"/>
              </a:ext>
            </a:extLst>
          </p:cNvPr>
          <p:cNvSpPr txBox="1"/>
          <p:nvPr/>
        </p:nvSpPr>
        <p:spPr>
          <a:xfrm flipH="1">
            <a:off x="762000" y="2962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   ২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5B2711-05FC-40BC-D829-66864C51CB0A}"/>
              </a:ext>
            </a:extLst>
          </p:cNvPr>
          <p:cNvSpPr txBox="1"/>
          <p:nvPr/>
        </p:nvSpPr>
        <p:spPr>
          <a:xfrm flipH="1">
            <a:off x="2438400" y="2962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   ২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032521-9EE1-5BB2-B5A9-522FC15430C3}"/>
              </a:ext>
            </a:extLst>
          </p:cNvPr>
          <p:cNvSpPr txBox="1"/>
          <p:nvPr/>
        </p:nvSpPr>
        <p:spPr>
          <a:xfrm flipH="1">
            <a:off x="4114800" y="2962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   ২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1E06B7-7F73-E0E4-7593-A191B54EF8B9}"/>
              </a:ext>
            </a:extLst>
          </p:cNvPr>
          <p:cNvSpPr txBox="1"/>
          <p:nvPr/>
        </p:nvSpPr>
        <p:spPr>
          <a:xfrm flipH="1">
            <a:off x="5791200" y="2962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   ২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9B8E00-3AD2-BDB5-6201-3198D28953B1}"/>
              </a:ext>
            </a:extLst>
          </p:cNvPr>
          <p:cNvSpPr txBox="1"/>
          <p:nvPr/>
        </p:nvSpPr>
        <p:spPr>
          <a:xfrm flipH="1">
            <a:off x="7467600" y="2962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   ২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2F132D-DEDD-EF4F-0428-23F86C8E7CA2}"/>
              </a:ext>
            </a:extLst>
          </p:cNvPr>
          <p:cNvSpPr txBox="1"/>
          <p:nvPr/>
        </p:nvSpPr>
        <p:spPr>
          <a:xfrm flipH="1">
            <a:off x="9144000" y="2946737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   ২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756E36-A894-2A96-CBFD-ACCDF637073D}"/>
              </a:ext>
            </a:extLst>
          </p:cNvPr>
          <p:cNvSpPr txBox="1"/>
          <p:nvPr/>
        </p:nvSpPr>
        <p:spPr>
          <a:xfrm flipH="1">
            <a:off x="7661564" y="1438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   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7E5570-F12A-D6A2-08A0-499C5A00D0F5}"/>
              </a:ext>
            </a:extLst>
          </p:cNvPr>
          <p:cNvSpPr txBox="1"/>
          <p:nvPr/>
        </p:nvSpPr>
        <p:spPr>
          <a:xfrm flipH="1">
            <a:off x="9389423" y="146460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   খ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CEED557-1A46-3F6A-57AB-D3676805FDAD}"/>
              </a:ext>
            </a:extLst>
          </p:cNvPr>
          <p:cNvGrpSpPr/>
          <p:nvPr/>
        </p:nvGrpSpPr>
        <p:grpSpPr>
          <a:xfrm>
            <a:off x="4114801" y="304800"/>
            <a:ext cx="3962399" cy="659196"/>
            <a:chOff x="6373828" y="304800"/>
            <a:chExt cx="3962399" cy="659196"/>
          </a:xfrm>
        </p:grpSpPr>
        <p:sp>
          <p:nvSpPr>
            <p:cNvPr id="17" name="Rounded Rectangle 4">
              <a:extLst>
                <a:ext uri="{FF2B5EF4-FFF2-40B4-BE49-F238E27FC236}">
                  <a16:creationId xmlns:a16="http://schemas.microsoft.com/office/drawing/2014/main" id="{3D99E7F8-3681-1363-F1F6-333878142F1F}"/>
                </a:ext>
              </a:extLst>
            </p:cNvPr>
            <p:cNvSpPr/>
            <p:nvPr/>
          </p:nvSpPr>
          <p:spPr>
            <a:xfrm>
              <a:off x="6373828" y="304800"/>
              <a:ext cx="3962399" cy="646331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F3CCDA3-F9F0-09A2-BC4C-AB6DBB547D32}"/>
                </a:ext>
              </a:extLst>
            </p:cNvPr>
            <p:cNvSpPr/>
            <p:nvPr/>
          </p:nvSpPr>
          <p:spPr>
            <a:xfrm>
              <a:off x="6610814" y="317665"/>
              <a:ext cx="3488426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spc="300" dirty="0" err="1">
                  <a:ln w="11430" cmpd="sng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বস্তু</a:t>
              </a:r>
              <a:r>
                <a:rPr lang="en-US" sz="3600" b="1" spc="300" dirty="0">
                  <a:ln w="11430" cmpd="sng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নিরপেক্ষ</a:t>
              </a:r>
              <a:r>
                <a:rPr lang="en-US" sz="3600" b="1" spc="300" dirty="0">
                  <a:ln w="11430" cmpd="sng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পর্যায়</a:t>
              </a:r>
              <a:endParaRPr lang="en-US" sz="3600" b="1" spc="300" dirty="0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FE519DE-1C72-54E3-2997-9FAFA8A500CD}"/>
              </a:ext>
            </a:extLst>
          </p:cNvPr>
          <p:cNvSpPr txBox="1"/>
          <p:nvPr/>
        </p:nvSpPr>
        <p:spPr>
          <a:xfrm flipH="1">
            <a:off x="762000" y="447598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A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B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9DE06F-11BE-A5ED-1E2A-7E23ED0ABCF3}"/>
              </a:ext>
            </a:extLst>
          </p:cNvPr>
          <p:cNvSpPr txBox="1"/>
          <p:nvPr/>
        </p:nvSpPr>
        <p:spPr>
          <a:xfrm flipH="1">
            <a:off x="2453244" y="447598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A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B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1B40F1-D098-21C8-E358-3945E8285480}"/>
              </a:ext>
            </a:extLst>
          </p:cNvPr>
          <p:cNvSpPr txBox="1"/>
          <p:nvPr/>
        </p:nvSpPr>
        <p:spPr>
          <a:xfrm flipH="1">
            <a:off x="4144488" y="447598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A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B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259DAC-F9FE-6FDF-28E9-25BBAE8917AA}"/>
              </a:ext>
            </a:extLst>
          </p:cNvPr>
          <p:cNvSpPr txBox="1"/>
          <p:nvPr/>
        </p:nvSpPr>
        <p:spPr>
          <a:xfrm flipH="1">
            <a:off x="5835732" y="447598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A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B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67C28B-647C-7393-739F-8B5718A238A2}"/>
              </a:ext>
            </a:extLst>
          </p:cNvPr>
          <p:cNvSpPr txBox="1"/>
          <p:nvPr/>
        </p:nvSpPr>
        <p:spPr>
          <a:xfrm flipH="1">
            <a:off x="7526976" y="447598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A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B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095344-F4C9-CF27-798D-7F85098223CB}"/>
              </a:ext>
            </a:extLst>
          </p:cNvPr>
          <p:cNvSpPr txBox="1"/>
          <p:nvPr/>
        </p:nvSpPr>
        <p:spPr>
          <a:xfrm flipH="1">
            <a:off x="9218220" y="447598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A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B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00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8" grpId="0"/>
      <p:bldP spid="19" grpId="0"/>
      <p:bldP spid="20" grpId="0"/>
      <p:bldP spid="25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D44D337-EEFF-43B5-B6B0-227F25E9CBC6}"/>
              </a:ext>
            </a:extLst>
          </p:cNvPr>
          <p:cNvGrpSpPr/>
          <p:nvPr/>
        </p:nvGrpSpPr>
        <p:grpSpPr>
          <a:xfrm>
            <a:off x="4114801" y="304800"/>
            <a:ext cx="3962399" cy="659196"/>
            <a:chOff x="6373828" y="304800"/>
            <a:chExt cx="3962399" cy="65919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B95AD813-D3E6-D744-31E8-D8EE598983A6}"/>
                </a:ext>
              </a:extLst>
            </p:cNvPr>
            <p:cNvSpPr/>
            <p:nvPr/>
          </p:nvSpPr>
          <p:spPr>
            <a:xfrm>
              <a:off x="6373828" y="304800"/>
              <a:ext cx="3962399" cy="646331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22424A5-66B2-0E89-43E2-AA18552BDBFE}"/>
                </a:ext>
              </a:extLst>
            </p:cNvPr>
            <p:cNvSpPr/>
            <p:nvPr/>
          </p:nvSpPr>
          <p:spPr>
            <a:xfrm>
              <a:off x="6610814" y="317665"/>
              <a:ext cx="3488426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600" b="1" spc="300" dirty="0" err="1">
                  <a:ln w="11430" cmpd="sng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দলীয়</a:t>
              </a:r>
              <a:r>
                <a:rPr lang="en-US" sz="3600" b="1" spc="300" dirty="0">
                  <a:ln w="11430" cmpd="sng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spc="300" dirty="0" err="1">
                  <a:ln w="11430" cmpd="sng">
                    <a:solidFill>
                      <a:schemeClr val="bg1"/>
                    </a:solidFill>
                    <a:prstDash val="solid"/>
                    <a:miter lim="800000"/>
                  </a:ln>
                  <a:solidFill>
                    <a:schemeClr val="bg1"/>
                  </a:solidFill>
                  <a:effectLst>
                    <a:glow rad="45500">
                      <a:schemeClr val="accent1">
                        <a:satMod val="220000"/>
                        <a:alpha val="35000"/>
                      </a:schemeClr>
                    </a:glow>
                    <a:reflection blurRad="6350" stA="60000" endA="900" endPos="58000" dir="5400000" sy="-100000" algn="bl" rotWithShape="0"/>
                  </a:effectLst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3600" b="1" spc="300" dirty="0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E827544-C3F1-1B0E-2225-737A5A0B046B}"/>
              </a:ext>
            </a:extLst>
          </p:cNvPr>
          <p:cNvSpPr/>
          <p:nvPr/>
        </p:nvSpPr>
        <p:spPr>
          <a:xfrm>
            <a:off x="2865120" y="2377440"/>
            <a:ext cx="2103120" cy="210312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492FAE9-AA83-6FEF-3059-E792D0446CAA}"/>
              </a:ext>
            </a:extLst>
          </p:cNvPr>
          <p:cNvSpPr/>
          <p:nvPr/>
        </p:nvSpPr>
        <p:spPr>
          <a:xfrm>
            <a:off x="4800600" y="3429000"/>
            <a:ext cx="2590800" cy="2103120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23A3595-E275-88E7-1086-CDA92F41839C}"/>
              </a:ext>
            </a:extLst>
          </p:cNvPr>
          <p:cNvSpPr/>
          <p:nvPr/>
        </p:nvSpPr>
        <p:spPr>
          <a:xfrm>
            <a:off x="7239000" y="2478173"/>
            <a:ext cx="2103120" cy="21031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CDA024B-52FB-C381-592C-BE6171C66774}"/>
              </a:ext>
            </a:extLst>
          </p:cNvPr>
          <p:cNvGrpSpPr/>
          <p:nvPr/>
        </p:nvGrpSpPr>
        <p:grpSpPr>
          <a:xfrm>
            <a:off x="1028700" y="5867400"/>
            <a:ext cx="10058400" cy="1078164"/>
            <a:chOff x="1028700" y="5867400"/>
            <a:chExt cx="10058400" cy="1078164"/>
          </a:xfrm>
        </p:grpSpPr>
        <p:sp>
          <p:nvSpPr>
            <p:cNvPr id="24" name="Scroll: Horizontal 23">
              <a:extLst>
                <a:ext uri="{FF2B5EF4-FFF2-40B4-BE49-F238E27FC236}">
                  <a16:creationId xmlns:a16="http://schemas.microsoft.com/office/drawing/2014/main" id="{B3CF1B40-472E-A3AC-D059-1D48032E5211}"/>
                </a:ext>
              </a:extLst>
            </p:cNvPr>
            <p:cNvSpPr/>
            <p:nvPr/>
          </p:nvSpPr>
          <p:spPr>
            <a:xfrm>
              <a:off x="1752600" y="5867400"/>
              <a:ext cx="8610600" cy="1078164"/>
            </a:xfrm>
            <a:prstGeom prst="horizontalScroll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72685E5-5FF2-E9DC-B430-BB8C8913CA13}"/>
                </a:ext>
              </a:extLst>
            </p:cNvPr>
            <p:cNvSpPr txBox="1"/>
            <p:nvPr/>
          </p:nvSpPr>
          <p:spPr>
            <a:xfrm flipH="1">
              <a:off x="1028700" y="6021282"/>
              <a:ext cx="10058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err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দলগতভাবে</a:t>
              </a:r>
              <a:r>
                <a:rPr lang="en-US" sz="5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একটি</a:t>
              </a:r>
              <a:r>
                <a:rPr lang="en-US" sz="5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প্যাটার্ন</a:t>
              </a:r>
              <a:r>
                <a:rPr lang="en-US" sz="5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তৈরি</a:t>
              </a:r>
              <a:r>
                <a:rPr lang="en-US" sz="5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করো</a:t>
              </a:r>
              <a:r>
                <a:rPr lang="en-US" sz="5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518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6000"/>
            <a:lum/>
          </a:blip>
          <a:srcRect/>
          <a:stretch>
            <a:fillRect l="3000" r="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82D234-8C8E-E7F2-5776-4E163728C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030B785-F457-AC0A-9149-06C5834D3B9B}"/>
              </a:ext>
            </a:extLst>
          </p:cNvPr>
          <p:cNvSpPr/>
          <p:nvPr/>
        </p:nvSpPr>
        <p:spPr>
          <a:xfrm>
            <a:off x="1219200" y="1295400"/>
            <a:ext cx="10515600" cy="5244935"/>
          </a:xfrm>
          <a:prstGeom prst="roundRect">
            <a:avLst/>
          </a:prstGeom>
          <a:solidFill>
            <a:schemeClr val="accent2">
              <a:lumMod val="75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36B2EB9B-E191-B53B-D9A6-2C12176628A7}"/>
              </a:ext>
            </a:extLst>
          </p:cNvPr>
          <p:cNvSpPr/>
          <p:nvPr/>
        </p:nvSpPr>
        <p:spPr>
          <a:xfrm>
            <a:off x="4114801" y="304800"/>
            <a:ext cx="3962399" cy="64633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0EE119-462D-6739-D753-8D03E2C73690}"/>
              </a:ext>
            </a:extLst>
          </p:cNvPr>
          <p:cNvSpPr/>
          <p:nvPr/>
        </p:nvSpPr>
        <p:spPr>
          <a:xfrm>
            <a:off x="4351787" y="317665"/>
            <a:ext cx="348842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spc="300" dirty="0" err="1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600" b="1" spc="300" dirty="0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300" dirty="0" err="1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3600" b="1" spc="300" dirty="0">
              <a:ln w="11430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BCAFD4-EA33-71C8-60D0-95725B1735C3}"/>
              </a:ext>
            </a:extLst>
          </p:cNvPr>
          <p:cNvSpPr txBox="1"/>
          <p:nvPr/>
        </p:nvSpPr>
        <p:spPr>
          <a:xfrm flipH="1">
            <a:off x="1371600" y="2286000"/>
            <a:ext cx="9448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কাগজের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তিনকোনা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চারকোনা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দিবেন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5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00164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8000"/>
            <a:lum/>
          </a:blip>
          <a:srcRect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AE3541A4-A9FE-E8F2-B4E5-6507381AE2E2}"/>
              </a:ext>
            </a:extLst>
          </p:cNvPr>
          <p:cNvSpPr/>
          <p:nvPr/>
        </p:nvSpPr>
        <p:spPr>
          <a:xfrm>
            <a:off x="4114801" y="304800"/>
            <a:ext cx="3962399" cy="64633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04ECFD-134C-A8EA-90C4-57BEEBFE27E6}"/>
              </a:ext>
            </a:extLst>
          </p:cNvPr>
          <p:cNvSpPr/>
          <p:nvPr/>
        </p:nvSpPr>
        <p:spPr>
          <a:xfrm>
            <a:off x="4351787" y="317665"/>
            <a:ext cx="348842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spc="300" dirty="0" err="1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b="1" spc="300" dirty="0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300" dirty="0" err="1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3600" b="1" spc="300" dirty="0">
              <a:ln w="11430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1EB50D-F988-6F0A-5F90-D593D15ABF61}"/>
              </a:ext>
            </a:extLst>
          </p:cNvPr>
          <p:cNvSpPr txBox="1"/>
          <p:nvPr/>
        </p:nvSpPr>
        <p:spPr>
          <a:xfrm flipH="1">
            <a:off x="762000" y="1438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   ক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4B7303-2FBE-EC70-7E3B-A6919DDC6A77}"/>
              </a:ext>
            </a:extLst>
          </p:cNvPr>
          <p:cNvSpPr txBox="1"/>
          <p:nvPr/>
        </p:nvSpPr>
        <p:spPr>
          <a:xfrm flipH="1">
            <a:off x="2438400" y="1438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   খ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09BC98-F3A1-04D9-B54F-E1CA92E673B0}"/>
              </a:ext>
            </a:extLst>
          </p:cNvPr>
          <p:cNvSpPr txBox="1"/>
          <p:nvPr/>
        </p:nvSpPr>
        <p:spPr>
          <a:xfrm flipH="1">
            <a:off x="4114800" y="1438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   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6BEAE0-D09E-6ABF-5AE3-B18C176FB1B8}"/>
              </a:ext>
            </a:extLst>
          </p:cNvPr>
          <p:cNvSpPr txBox="1"/>
          <p:nvPr/>
        </p:nvSpPr>
        <p:spPr>
          <a:xfrm flipH="1">
            <a:off x="5811982" y="14388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   খ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E4F3598-A90E-C6AB-1820-06E704D76DA6}"/>
              </a:ext>
            </a:extLst>
          </p:cNvPr>
          <p:cNvCxnSpPr>
            <a:cxnSpLocks/>
          </p:cNvCxnSpPr>
          <p:nvPr/>
        </p:nvCxnSpPr>
        <p:spPr>
          <a:xfrm>
            <a:off x="7840213" y="2286000"/>
            <a:ext cx="846587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9F3F955-BA8E-F375-64CB-1114253DBE53}"/>
              </a:ext>
            </a:extLst>
          </p:cNvPr>
          <p:cNvCxnSpPr>
            <a:cxnSpLocks/>
          </p:cNvCxnSpPr>
          <p:nvPr/>
        </p:nvCxnSpPr>
        <p:spPr>
          <a:xfrm>
            <a:off x="9136113" y="2286000"/>
            <a:ext cx="853068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C72306F-813F-B44E-ED92-FD2600892675}"/>
              </a:ext>
            </a:extLst>
          </p:cNvPr>
          <p:cNvSpPr txBox="1"/>
          <p:nvPr/>
        </p:nvSpPr>
        <p:spPr>
          <a:xfrm flipH="1">
            <a:off x="762000" y="30390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   ৯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1D4A78-911C-584A-BB69-3DD6E0D924AE}"/>
              </a:ext>
            </a:extLst>
          </p:cNvPr>
          <p:cNvSpPr txBox="1"/>
          <p:nvPr/>
        </p:nvSpPr>
        <p:spPr>
          <a:xfrm flipH="1">
            <a:off x="2438400" y="30390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   ৯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7B26AD-82C6-FCAA-ED4B-FF5A35208D53}"/>
              </a:ext>
            </a:extLst>
          </p:cNvPr>
          <p:cNvSpPr txBox="1"/>
          <p:nvPr/>
        </p:nvSpPr>
        <p:spPr>
          <a:xfrm flipH="1">
            <a:off x="4114800" y="30390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   ৯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1F387C-744E-05EA-8A5C-C329C5C2E32F}"/>
              </a:ext>
            </a:extLst>
          </p:cNvPr>
          <p:cNvSpPr txBox="1"/>
          <p:nvPr/>
        </p:nvSpPr>
        <p:spPr>
          <a:xfrm flipH="1">
            <a:off x="5791200" y="30390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   ৯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3F5ED0D-2CA5-5CAF-A702-EA5BDC53F448}"/>
              </a:ext>
            </a:extLst>
          </p:cNvPr>
          <p:cNvCxnSpPr>
            <a:cxnSpLocks/>
          </p:cNvCxnSpPr>
          <p:nvPr/>
        </p:nvCxnSpPr>
        <p:spPr>
          <a:xfrm>
            <a:off x="9448800" y="3744951"/>
            <a:ext cx="1151387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B1171D0-14C7-4FA3-8DAA-013090BF0759}"/>
              </a:ext>
            </a:extLst>
          </p:cNvPr>
          <p:cNvCxnSpPr>
            <a:cxnSpLocks/>
          </p:cNvCxnSpPr>
          <p:nvPr/>
        </p:nvCxnSpPr>
        <p:spPr>
          <a:xfrm>
            <a:off x="7840213" y="3733800"/>
            <a:ext cx="1151387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C526233-2B0A-9E3F-251E-E426B4E93A10}"/>
              </a:ext>
            </a:extLst>
          </p:cNvPr>
          <p:cNvSpPr txBox="1"/>
          <p:nvPr/>
        </p:nvSpPr>
        <p:spPr>
          <a:xfrm flipH="1">
            <a:off x="7234806" y="1451735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5F113F-9F4E-0062-9EFF-AD3F08B527EE}"/>
              </a:ext>
            </a:extLst>
          </p:cNvPr>
          <p:cNvSpPr txBox="1"/>
          <p:nvPr/>
        </p:nvSpPr>
        <p:spPr>
          <a:xfrm flipH="1">
            <a:off x="8525334" y="1451735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35894B-3AB5-532D-4A56-5659D5435FCC}"/>
              </a:ext>
            </a:extLst>
          </p:cNvPr>
          <p:cNvSpPr txBox="1"/>
          <p:nvPr/>
        </p:nvSpPr>
        <p:spPr>
          <a:xfrm flipH="1">
            <a:off x="8960481" y="2900489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318220F-9EB7-6D71-08E5-961D5D18A4DD}"/>
              </a:ext>
            </a:extLst>
          </p:cNvPr>
          <p:cNvSpPr txBox="1"/>
          <p:nvPr/>
        </p:nvSpPr>
        <p:spPr>
          <a:xfrm flipH="1">
            <a:off x="7439722" y="303907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13C51A5-9742-14AE-83D8-66EAB92C6321}"/>
              </a:ext>
            </a:extLst>
          </p:cNvPr>
          <p:cNvSpPr txBox="1"/>
          <p:nvPr/>
        </p:nvSpPr>
        <p:spPr>
          <a:xfrm flipH="1">
            <a:off x="762000" y="447598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E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F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8733963-A0B7-53D0-8C7C-308762FB1009}"/>
              </a:ext>
            </a:extLst>
          </p:cNvPr>
          <p:cNvSpPr txBox="1"/>
          <p:nvPr/>
        </p:nvSpPr>
        <p:spPr>
          <a:xfrm flipH="1">
            <a:off x="2453244" y="447598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G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E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8DC3281-AF2D-063C-009D-0C280B7CD0DC}"/>
              </a:ext>
            </a:extLst>
          </p:cNvPr>
          <p:cNvSpPr txBox="1"/>
          <p:nvPr/>
        </p:nvSpPr>
        <p:spPr>
          <a:xfrm flipH="1">
            <a:off x="4144488" y="447598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G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5DBF0B-7A60-A93B-F013-7AB9DAEB9362}"/>
              </a:ext>
            </a:extLst>
          </p:cNvPr>
          <p:cNvSpPr txBox="1"/>
          <p:nvPr/>
        </p:nvSpPr>
        <p:spPr>
          <a:xfrm flipH="1">
            <a:off x="5835732" y="447598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E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F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899B030-CC9B-22F6-7E69-296E15155003}"/>
              </a:ext>
            </a:extLst>
          </p:cNvPr>
          <p:cNvSpPr txBox="1"/>
          <p:nvPr/>
        </p:nvSpPr>
        <p:spPr>
          <a:xfrm flipH="1">
            <a:off x="7160820" y="4471519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G</a:t>
            </a:r>
            <a:endParaRPr lang="en-US" sz="5400" b="1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B8AEAB8-AD4A-6B6B-779B-FF01026B536D}"/>
              </a:ext>
            </a:extLst>
          </p:cNvPr>
          <p:cNvCxnSpPr>
            <a:cxnSpLocks/>
          </p:cNvCxnSpPr>
          <p:nvPr/>
        </p:nvCxnSpPr>
        <p:spPr>
          <a:xfrm>
            <a:off x="8865672" y="5257800"/>
            <a:ext cx="853068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9A9069B-1D89-2688-AAB1-E853B09D2E23}"/>
              </a:ext>
            </a:extLst>
          </p:cNvPr>
          <p:cNvCxnSpPr>
            <a:cxnSpLocks/>
          </p:cNvCxnSpPr>
          <p:nvPr/>
        </p:nvCxnSpPr>
        <p:spPr>
          <a:xfrm>
            <a:off x="10024493" y="5268951"/>
            <a:ext cx="853068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57489F4-7FD0-3219-F153-73EB4038AF03}"/>
              </a:ext>
            </a:extLst>
          </p:cNvPr>
          <p:cNvCxnSpPr>
            <a:cxnSpLocks/>
          </p:cNvCxnSpPr>
          <p:nvPr/>
        </p:nvCxnSpPr>
        <p:spPr>
          <a:xfrm>
            <a:off x="4290432" y="5376264"/>
            <a:ext cx="853068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BC8429D-0AC7-86F4-D779-3811090B70D1}"/>
              </a:ext>
            </a:extLst>
          </p:cNvPr>
          <p:cNvSpPr txBox="1"/>
          <p:nvPr/>
        </p:nvSpPr>
        <p:spPr>
          <a:xfrm flipH="1">
            <a:off x="9370861" y="4443641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F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A585E0A-47AE-D94D-5CFC-DE6015327E28}"/>
              </a:ext>
            </a:extLst>
          </p:cNvPr>
          <p:cNvSpPr txBox="1"/>
          <p:nvPr/>
        </p:nvSpPr>
        <p:spPr>
          <a:xfrm flipH="1">
            <a:off x="8257477" y="4453259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329626B-95AB-2FBB-3625-03A1F843E246}"/>
              </a:ext>
            </a:extLst>
          </p:cNvPr>
          <p:cNvSpPr txBox="1"/>
          <p:nvPr/>
        </p:nvSpPr>
        <p:spPr>
          <a:xfrm flipH="1">
            <a:off x="3688266" y="4452934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+mj-lt"/>
                <a:cs typeface="NikoshBAN" panose="02000000000000000000" pitchFamily="2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11517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5" grpId="0"/>
      <p:bldP spid="28" grpId="0"/>
      <p:bldP spid="29" grpId="0"/>
      <p:bldP spid="31" grpId="0"/>
      <p:bldP spid="32" grpId="0"/>
      <p:bldP spid="40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9" grpId="0"/>
      <p:bldP spid="60" grpId="0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accent5">
                <a:alpha val="59000"/>
                <a:lumMod val="68000"/>
                <a:lumOff val="32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Diagonal Corners Rounded 7">
            <a:extLst>
              <a:ext uri="{FF2B5EF4-FFF2-40B4-BE49-F238E27FC236}">
                <a16:creationId xmlns:a16="http://schemas.microsoft.com/office/drawing/2014/main" id="{8FFDE6B5-3228-F224-3EF8-967AB090E1E4}"/>
              </a:ext>
            </a:extLst>
          </p:cNvPr>
          <p:cNvSpPr/>
          <p:nvPr/>
        </p:nvSpPr>
        <p:spPr>
          <a:xfrm>
            <a:off x="1219200" y="1828800"/>
            <a:ext cx="9677400" cy="2819400"/>
          </a:xfrm>
          <a:prstGeom prst="round2DiagRect">
            <a:avLst/>
          </a:prstGeom>
          <a:solidFill>
            <a:schemeClr val="accent1"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11066E-70FF-090F-8D35-3128BF0C6E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-228600"/>
            <a:ext cx="8153400" cy="7200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9FBD31-D7D6-8291-C863-610FC8554EAA}"/>
              </a:ext>
            </a:extLst>
          </p:cNvPr>
          <p:cNvSpPr txBox="1"/>
          <p:nvPr/>
        </p:nvSpPr>
        <p:spPr>
          <a:xfrm flipH="1">
            <a:off x="1733550" y="2367171"/>
            <a:ext cx="87249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৯০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পৃষ্ঠার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শুন্যস্থানগুলো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নিজেরা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পূরন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দেখবনে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প্রয়োজনে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করবেন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4125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000">
              <a:schemeClr val="accent5">
                <a:alpha val="59000"/>
                <a:lumMod val="68000"/>
                <a:lumOff val="32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Folded Corner 11">
            <a:extLst>
              <a:ext uri="{FF2B5EF4-FFF2-40B4-BE49-F238E27FC236}">
                <a16:creationId xmlns:a16="http://schemas.microsoft.com/office/drawing/2014/main" id="{0B1A735B-E7C4-691A-095C-E0EE9395F253}"/>
              </a:ext>
            </a:extLst>
          </p:cNvPr>
          <p:cNvSpPr/>
          <p:nvPr/>
        </p:nvSpPr>
        <p:spPr>
          <a:xfrm>
            <a:off x="457200" y="1828800"/>
            <a:ext cx="11277600" cy="3352800"/>
          </a:xfrm>
          <a:prstGeom prst="folded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CF620F-E9A9-CAD6-36D8-31A61A60E81E}"/>
              </a:ext>
            </a:extLst>
          </p:cNvPr>
          <p:cNvSpPr txBox="1"/>
          <p:nvPr/>
        </p:nvSpPr>
        <p:spPr>
          <a:xfrm flipH="1">
            <a:off x="952500" y="2154774"/>
            <a:ext cx="10287000" cy="2569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ব্লাকবোর্ডে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ইচ্ছেমত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দিবেন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প্রয়োজনে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সহায়তা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করবেন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এক্ষেত্রে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পারগ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শিশুদের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ডাকবেন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অপারগ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শিশুরা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উৎসাহ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পাবে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EF0423F-C228-AAF7-D3C9-00A4DDC392E7}"/>
              </a:ext>
            </a:extLst>
          </p:cNvPr>
          <p:cNvSpPr/>
          <p:nvPr/>
        </p:nvSpPr>
        <p:spPr>
          <a:xfrm>
            <a:off x="4114801" y="304800"/>
            <a:ext cx="3962399" cy="64633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43E600-40E3-529D-A346-E52031B482A2}"/>
              </a:ext>
            </a:extLst>
          </p:cNvPr>
          <p:cNvSpPr/>
          <p:nvPr/>
        </p:nvSpPr>
        <p:spPr>
          <a:xfrm>
            <a:off x="4351787" y="317665"/>
            <a:ext cx="348842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spc="300" dirty="0" err="1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b="1" spc="300" dirty="0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300" dirty="0" err="1">
                <a:ln w="1143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3600" b="1" spc="300" dirty="0">
              <a:ln w="11430" cmpd="sng">
                <a:solidFill>
                  <a:schemeClr val="bg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90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33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Vertical 3">
            <a:extLst>
              <a:ext uri="{FF2B5EF4-FFF2-40B4-BE49-F238E27FC236}">
                <a16:creationId xmlns:a16="http://schemas.microsoft.com/office/drawing/2014/main" id="{4C8DF286-F9E9-4FEB-067C-09858AEA2B20}"/>
              </a:ext>
            </a:extLst>
          </p:cNvPr>
          <p:cNvSpPr/>
          <p:nvPr/>
        </p:nvSpPr>
        <p:spPr>
          <a:xfrm>
            <a:off x="2209800" y="1810214"/>
            <a:ext cx="8058150" cy="2761785"/>
          </a:xfrm>
          <a:prstGeom prst="verticalScroll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215EA5-D5F1-B5F8-7E40-2A1B46057CB7}"/>
              </a:ext>
            </a:extLst>
          </p:cNvPr>
          <p:cNvSpPr txBox="1"/>
          <p:nvPr/>
        </p:nvSpPr>
        <p:spPr>
          <a:xfrm flipH="1">
            <a:off x="2867025" y="2286000"/>
            <a:ext cx="64579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কমপক্ষে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ইচ্ছামত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4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2271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3657600" y="3501336"/>
            <a:ext cx="54864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endParaRPr lang="en-US" sz="8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657601" y="1897040"/>
            <a:ext cx="312297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3352800" y="2018900"/>
            <a:ext cx="3732571" cy="133390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>
            <a:off x="4495801" y="3657600"/>
            <a:ext cx="3732571" cy="133390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262836"/>
            <a:ext cx="2971800" cy="647700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39300" y="377283"/>
            <a:ext cx="2514601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4" grpId="0" animBg="1"/>
      <p:bldP spid="5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3092</TotalTime>
  <Words>285</Words>
  <Application>Microsoft Office PowerPoint</Application>
  <PresentationFormat>Widescreen</PresentationFormat>
  <Paragraphs>84</Paragraphs>
  <Slides>19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RAKIB</dc:creator>
  <cp:lastModifiedBy>Rakib Hasan</cp:lastModifiedBy>
  <cp:revision>336</cp:revision>
  <dcterms:created xsi:type="dcterms:W3CDTF">2006-08-16T00:00:00Z</dcterms:created>
  <dcterms:modified xsi:type="dcterms:W3CDTF">2026-09-13T09:51:30Z</dcterms:modified>
</cp:coreProperties>
</file>