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65" r:id="rId1"/>
  </p:sldMasterIdLst>
  <p:notesMasterIdLst>
    <p:notesMasterId r:id="rId19"/>
  </p:notesMasterIdLst>
  <p:sldIdLst>
    <p:sldId id="297" r:id="rId2"/>
    <p:sldId id="282" r:id="rId3"/>
    <p:sldId id="283" r:id="rId4"/>
    <p:sldId id="298" r:id="rId5"/>
    <p:sldId id="258" r:id="rId6"/>
    <p:sldId id="266" r:id="rId7"/>
    <p:sldId id="259" r:id="rId8"/>
    <p:sldId id="295" r:id="rId9"/>
    <p:sldId id="307" r:id="rId10"/>
    <p:sldId id="308" r:id="rId11"/>
    <p:sldId id="311" r:id="rId12"/>
    <p:sldId id="309" r:id="rId13"/>
    <p:sldId id="310" r:id="rId14"/>
    <p:sldId id="284" r:id="rId15"/>
    <p:sldId id="285" r:id="rId16"/>
    <p:sldId id="286" r:id="rId17"/>
    <p:sldId id="299" r:id="rId1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288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showGuides="1">
      <p:cViewPr varScale="1">
        <p:scale>
          <a:sx n="84" d="100"/>
          <a:sy n="84" d="100"/>
        </p:scale>
        <p:origin x="845" y="58"/>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3" Type="http://schemas.openxmlformats.org/officeDocument/2006/relationships/slide" Target="slides/slide2.xml"/><Relationship Id="rId21" Type="http://schemas.openxmlformats.org/officeDocument/2006/relationships/viewProps" Target="viewProp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tableStyles" Target="tableStyles.xml"/><Relationship Id="rId10" Type="http://schemas.openxmlformats.org/officeDocument/2006/relationships/slide" Target="slides/slide9.xml"/><Relationship Id="rId19" Type="http://schemas.openxmlformats.org/officeDocument/2006/relationships/notesMaster" Target="notesMasters/notesMaster1.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theme" Target="theme/theme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911CD096-E392-447E-9CA6-2668A0FD4504}" type="datetimeFigureOut">
              <a:rPr lang="en-US" smtClean="0"/>
              <a:t>9/13/2026</a:t>
            </a:fld>
            <a:endParaRPr lang="en-US"/>
          </a:p>
        </p:txBody>
      </p:sp>
      <p:sp>
        <p:nvSpPr>
          <p:cNvPr id="4" name="Slide Image Placeholder 3"/>
          <p:cNvSpPr>
            <a:spLocks noGrp="1" noRot="1" noChangeAspect="1"/>
          </p:cNvSpPr>
          <p:nvPr>
            <p:ph type="sldImg" idx="2"/>
          </p:nvPr>
        </p:nvSpPr>
        <p:spPr>
          <a:xfrm>
            <a:off x="1371600" y="1143000"/>
            <a:ext cx="41148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2F92EFE6-CBDB-4602-9CA0-B7AF0F8F0332}" type="slidenum">
              <a:rPr lang="en-US" smtClean="0"/>
              <a:t>‹#›</a:t>
            </a:fld>
            <a:endParaRPr lang="en-US"/>
          </a:p>
        </p:txBody>
      </p:sp>
    </p:spTree>
    <p:extLst>
      <p:ext uri="{BB962C8B-B14F-4D97-AF65-F5344CB8AC3E}">
        <p14:creationId xmlns:p14="http://schemas.microsoft.com/office/powerpoint/2010/main" val="14493802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43000" y="1122363"/>
            <a:ext cx="6858000" cy="2387600"/>
          </a:xfrm>
        </p:spPr>
        <p:txBody>
          <a:bodyPr anchor="b"/>
          <a:lstStyle>
            <a:lvl1pPr algn="ctr">
              <a:defRPr sz="4500"/>
            </a:lvl1pPr>
          </a:lstStyle>
          <a:p>
            <a:r>
              <a:rPr lang="en-US" smtClean="0"/>
              <a:t>Click to edit Master title style</a:t>
            </a:r>
            <a:endParaRPr lang="en-US"/>
          </a:p>
        </p:txBody>
      </p:sp>
      <p:sp>
        <p:nvSpPr>
          <p:cNvPr id="3" name="Subtitle 2"/>
          <p:cNvSpPr>
            <a:spLocks noGrp="1"/>
          </p:cNvSpPr>
          <p:nvPr>
            <p:ph type="subTitle" idx="1"/>
          </p:nvPr>
        </p:nvSpPr>
        <p:spPr>
          <a:xfrm>
            <a:off x="1143000" y="3602038"/>
            <a:ext cx="6858000" cy="1655762"/>
          </a:xfrm>
        </p:spPr>
        <p:txBody>
          <a:bodyPr/>
          <a:lstStyle>
            <a:lvl1pPr marL="0" indent="0" algn="ctr">
              <a:buNone/>
              <a:defRPr sz="1800"/>
            </a:lvl1pPr>
            <a:lvl2pPr marL="342900" indent="0" algn="ctr">
              <a:buNone/>
              <a:defRPr sz="1500"/>
            </a:lvl2pPr>
            <a:lvl3pPr marL="685800" indent="0" algn="ctr">
              <a:buNone/>
              <a:defRPr sz="1350"/>
            </a:lvl3pPr>
            <a:lvl4pPr marL="1028700" indent="0" algn="ctr">
              <a:buNone/>
              <a:defRPr sz="1200"/>
            </a:lvl4pPr>
            <a:lvl5pPr marL="1371600" indent="0" algn="ctr">
              <a:buNone/>
              <a:defRPr sz="1200"/>
            </a:lvl5pPr>
            <a:lvl6pPr marL="1714500" indent="0" algn="ctr">
              <a:buNone/>
              <a:defRPr sz="1200"/>
            </a:lvl6pPr>
            <a:lvl7pPr marL="2057400" indent="0" algn="ctr">
              <a:buNone/>
              <a:defRPr sz="1200"/>
            </a:lvl7pPr>
            <a:lvl8pPr marL="2400300" indent="0" algn="ctr">
              <a:buNone/>
              <a:defRPr sz="1200"/>
            </a:lvl8pPr>
            <a:lvl9pPr marL="2743200" indent="0" algn="ctr">
              <a:buNone/>
              <a:defRPr sz="1200"/>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971821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25208172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23888" y="1709739"/>
            <a:ext cx="7886700" cy="2852737"/>
          </a:xfrm>
        </p:spPr>
        <p:txBody>
          <a:bodyPr anchor="b"/>
          <a:lstStyle>
            <a:lvl1pPr>
              <a:defRPr sz="4500"/>
            </a:lvl1pPr>
          </a:lstStyle>
          <a:p>
            <a:r>
              <a:rPr lang="en-US" smtClean="0"/>
              <a:t>Click to edit Master title style</a:t>
            </a:r>
            <a:endParaRPr lang="en-US"/>
          </a:p>
        </p:txBody>
      </p:sp>
      <p:sp>
        <p:nvSpPr>
          <p:cNvPr id="3" name="Text Placeholder 2"/>
          <p:cNvSpPr>
            <a:spLocks noGrp="1"/>
          </p:cNvSpPr>
          <p:nvPr>
            <p:ph type="body" idx="1"/>
          </p:nvPr>
        </p:nvSpPr>
        <p:spPr>
          <a:xfrm>
            <a:off x="623888" y="4589464"/>
            <a:ext cx="7886700" cy="1500187"/>
          </a:xfrm>
        </p:spPr>
        <p:txBody>
          <a:bodyPr/>
          <a:lstStyle>
            <a:lvl1pPr marL="0" indent="0">
              <a:buNone/>
              <a:defRPr sz="1800">
                <a:solidFill>
                  <a:schemeClr val="tx1">
                    <a:tint val="75000"/>
                  </a:schemeClr>
                </a:solidFill>
              </a:defRPr>
            </a:lvl1pPr>
            <a:lvl2pPr marL="342900" indent="0">
              <a:buNone/>
              <a:defRPr sz="1500">
                <a:solidFill>
                  <a:schemeClr val="tx1">
                    <a:tint val="75000"/>
                  </a:schemeClr>
                </a:solidFill>
              </a:defRPr>
            </a:lvl2pPr>
            <a:lvl3pPr marL="685800" indent="0">
              <a:buNone/>
              <a:defRPr sz="1350">
                <a:solidFill>
                  <a:schemeClr val="tx1">
                    <a:tint val="75000"/>
                  </a:schemeClr>
                </a:solidFill>
              </a:defRPr>
            </a:lvl3pPr>
            <a:lvl4pPr marL="1028700" indent="0">
              <a:buNone/>
              <a:defRPr sz="1200">
                <a:solidFill>
                  <a:schemeClr val="tx1">
                    <a:tint val="75000"/>
                  </a:schemeClr>
                </a:solidFill>
              </a:defRPr>
            </a:lvl4pPr>
            <a:lvl5pPr marL="1371600" indent="0">
              <a:buNone/>
              <a:defRPr sz="1200">
                <a:solidFill>
                  <a:schemeClr val="tx1">
                    <a:tint val="75000"/>
                  </a:schemeClr>
                </a:solidFill>
              </a:defRPr>
            </a:lvl5pPr>
            <a:lvl6pPr marL="1714500" indent="0">
              <a:buNone/>
              <a:defRPr sz="1200">
                <a:solidFill>
                  <a:schemeClr val="tx1">
                    <a:tint val="75000"/>
                  </a:schemeClr>
                </a:solidFill>
              </a:defRPr>
            </a:lvl6pPr>
            <a:lvl7pPr marL="2057400" indent="0">
              <a:buNone/>
              <a:defRPr sz="1200">
                <a:solidFill>
                  <a:schemeClr val="tx1">
                    <a:tint val="75000"/>
                  </a:schemeClr>
                </a:solidFill>
              </a:defRPr>
            </a:lvl7pPr>
            <a:lvl8pPr marL="2400300" indent="0">
              <a:buNone/>
              <a:defRPr sz="1200">
                <a:solidFill>
                  <a:schemeClr val="tx1">
                    <a:tint val="75000"/>
                  </a:schemeClr>
                </a:solidFill>
              </a:defRPr>
            </a:lvl8pPr>
            <a:lvl9pPr marL="2743200" indent="0">
              <a:buNone/>
              <a:defRPr sz="12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84009280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6286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29150" y="1825625"/>
            <a:ext cx="3886200" cy="435133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1D8BD707-D9CF-40AE-B4C6-C98DA3205C09}"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690252409"/>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29841" y="365126"/>
            <a:ext cx="7886700" cy="1325563"/>
          </a:xfrm>
        </p:spPr>
        <p:txBody>
          <a:bodyPr/>
          <a:lstStyle/>
          <a:p>
            <a:r>
              <a:rPr lang="en-US" smtClean="0"/>
              <a:t>Click to edit Master title style</a:t>
            </a:r>
            <a:endParaRPr lang="en-US"/>
          </a:p>
        </p:txBody>
      </p:sp>
      <p:sp>
        <p:nvSpPr>
          <p:cNvPr id="3" name="Text Placeholder 2"/>
          <p:cNvSpPr>
            <a:spLocks noGrp="1"/>
          </p:cNvSpPr>
          <p:nvPr>
            <p:ph type="body" idx="1"/>
          </p:nvPr>
        </p:nvSpPr>
        <p:spPr>
          <a:xfrm>
            <a:off x="629842" y="1681163"/>
            <a:ext cx="3868340"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4" name="Content Placeholder 3"/>
          <p:cNvSpPr>
            <a:spLocks noGrp="1"/>
          </p:cNvSpPr>
          <p:nvPr>
            <p:ph sz="half" idx="2"/>
          </p:nvPr>
        </p:nvSpPr>
        <p:spPr>
          <a:xfrm>
            <a:off x="629842" y="2505075"/>
            <a:ext cx="3868340"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29150" y="1681163"/>
            <a:ext cx="3887391" cy="823912"/>
          </a:xfr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smtClean="0"/>
              <a:t>Click to edit Master text styles</a:t>
            </a:r>
          </a:p>
        </p:txBody>
      </p:sp>
      <p:sp>
        <p:nvSpPr>
          <p:cNvPr id="6" name="Content Placeholder 5"/>
          <p:cNvSpPr>
            <a:spLocks noGrp="1"/>
          </p:cNvSpPr>
          <p:nvPr>
            <p:ph sz="quarter" idx="4"/>
          </p:nvPr>
        </p:nvSpPr>
        <p:spPr>
          <a:xfrm>
            <a:off x="4629150" y="2505075"/>
            <a:ext cx="3887391" cy="3684588"/>
          </a:xfrm>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1D8BD707-D9CF-40AE-B4C6-C98DA3205C09}" type="datetimeFigureOut">
              <a:rPr lang="en-US" smtClean="0"/>
              <a:t>9/13/2026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78818887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1D8BD707-D9CF-40AE-B4C6-C98DA3205C09}" type="datetimeFigureOut">
              <a:rPr lang="en-US" smtClean="0"/>
              <a:t>9/13/2026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219155750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t>9/13/2026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4050186415"/>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Content Placeholder 2"/>
          <p:cNvSpPr>
            <a:spLocks noGrp="1"/>
          </p:cNvSpPr>
          <p:nvPr>
            <p:ph idx="1"/>
          </p:nvPr>
        </p:nvSpPr>
        <p:spPr>
          <a:xfrm>
            <a:off x="3887391" y="987426"/>
            <a:ext cx="4629150" cy="4873625"/>
          </a:xfr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38390877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29841" y="457200"/>
            <a:ext cx="2949178" cy="1600200"/>
          </a:xfrm>
        </p:spPr>
        <p:txBody>
          <a:bodyPr anchor="b"/>
          <a:lstStyle>
            <a:lvl1pPr>
              <a:defRPr sz="2400"/>
            </a:lvl1pPr>
          </a:lstStyle>
          <a:p>
            <a:r>
              <a:rPr lang="en-US" smtClean="0"/>
              <a:t>Click to edit Master title style</a:t>
            </a:r>
            <a:endParaRPr lang="en-US"/>
          </a:p>
        </p:txBody>
      </p:sp>
      <p:sp>
        <p:nvSpPr>
          <p:cNvPr id="3" name="Picture Placeholder 2"/>
          <p:cNvSpPr>
            <a:spLocks noGrp="1"/>
          </p:cNvSpPr>
          <p:nvPr>
            <p:ph type="pic" idx="1"/>
          </p:nvPr>
        </p:nvSpPr>
        <p:spPr>
          <a:xfrm>
            <a:off x="3887391" y="987426"/>
            <a:ext cx="4629150" cy="4873625"/>
          </a:xfr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endParaRPr lang="en-US"/>
          </a:p>
        </p:txBody>
      </p:sp>
      <p:sp>
        <p:nvSpPr>
          <p:cNvPr id="4" name="Text Placeholder 3"/>
          <p:cNvSpPr>
            <a:spLocks noGrp="1"/>
          </p:cNvSpPr>
          <p:nvPr>
            <p:ph type="body" sz="half" idx="2"/>
          </p:nvPr>
        </p:nvSpPr>
        <p:spPr>
          <a:xfrm>
            <a:off x="629841" y="2057400"/>
            <a:ext cx="2949178" cy="3811588"/>
          </a:xfrm>
        </p:spPr>
        <p:txBody>
          <a:bodyPr/>
          <a:lstStyle>
            <a:lvl1pPr marL="0" indent="0">
              <a:buNone/>
              <a:defRPr sz="1200"/>
            </a:lvl1pPr>
            <a:lvl2pPr marL="342900" indent="0">
              <a:buNone/>
              <a:defRPr sz="1050"/>
            </a:lvl2pPr>
            <a:lvl3pPr marL="685800" indent="0">
              <a:buNone/>
              <a:defRPr sz="900"/>
            </a:lvl3pPr>
            <a:lvl4pPr marL="1028700" indent="0">
              <a:buNone/>
              <a:defRPr sz="750"/>
            </a:lvl4pPr>
            <a:lvl5pPr marL="1371600" indent="0">
              <a:buNone/>
              <a:defRPr sz="750"/>
            </a:lvl5pPr>
            <a:lvl6pPr marL="1714500" indent="0">
              <a:buNone/>
              <a:defRPr sz="750"/>
            </a:lvl6pPr>
            <a:lvl7pPr marL="2057400" indent="0">
              <a:buNone/>
              <a:defRPr sz="750"/>
            </a:lvl7pPr>
            <a:lvl8pPr marL="2400300" indent="0">
              <a:buNone/>
              <a:defRPr sz="750"/>
            </a:lvl8pPr>
            <a:lvl9pPr marL="2743200" indent="0">
              <a:buNone/>
              <a:defRPr sz="75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t>9/13/2026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686611742"/>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23982754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543675" y="365125"/>
            <a:ext cx="1971675" cy="5811838"/>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628650" y="365125"/>
            <a:ext cx="5800725" cy="5811838"/>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1D8BD707-D9CF-40AE-B4C6-C98DA3205C09}" type="datetimeFigureOut">
              <a:rPr lang="en-US" smtClean="0"/>
              <a:t>9/13/2026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t>‹#›</a:t>
            </a:fld>
            <a:endParaRPr lang="en-US"/>
          </a:p>
        </p:txBody>
      </p:sp>
    </p:spTree>
    <p:extLst>
      <p:ext uri="{BB962C8B-B14F-4D97-AF65-F5344CB8AC3E}">
        <p14:creationId xmlns:p14="http://schemas.microsoft.com/office/powerpoint/2010/main" val="146638080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628650" y="365126"/>
            <a:ext cx="7886700" cy="1325563"/>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628650" y="1825625"/>
            <a:ext cx="7886700" cy="4351338"/>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628650" y="6356351"/>
            <a:ext cx="2057400" cy="365125"/>
          </a:xfrm>
          <a:prstGeom prst="rect">
            <a:avLst/>
          </a:prstGeom>
        </p:spPr>
        <p:txBody>
          <a:bodyPr vert="horz" lIns="91440" tIns="45720" rIns="91440" bIns="45720" rtlCol="0" anchor="ctr"/>
          <a:lstStyle>
            <a:lvl1pPr algn="l">
              <a:defRPr sz="900">
                <a:solidFill>
                  <a:schemeClr val="tx1">
                    <a:tint val="75000"/>
                  </a:schemeClr>
                </a:solidFill>
              </a:defRPr>
            </a:lvl1pPr>
          </a:lstStyle>
          <a:p>
            <a:fld id="{1D8BD707-D9CF-40AE-B4C6-C98DA3205C09}" type="datetimeFigureOut">
              <a:rPr lang="en-US" smtClean="0"/>
              <a:t>9/13/2026</a:t>
            </a:fld>
            <a:endParaRPr lang="en-US"/>
          </a:p>
        </p:txBody>
      </p:sp>
      <p:sp>
        <p:nvSpPr>
          <p:cNvPr id="5" name="Footer Placeholder 4"/>
          <p:cNvSpPr>
            <a:spLocks noGrp="1"/>
          </p:cNvSpPr>
          <p:nvPr>
            <p:ph type="ftr" sz="quarter" idx="3"/>
          </p:nvPr>
        </p:nvSpPr>
        <p:spPr>
          <a:xfrm>
            <a:off x="3028950" y="6356351"/>
            <a:ext cx="3086100" cy="365125"/>
          </a:xfrm>
          <a:prstGeom prst="rect">
            <a:avLst/>
          </a:prstGeom>
        </p:spPr>
        <p:txBody>
          <a:bodyPr vert="horz" lIns="91440" tIns="45720" rIns="91440" bIns="45720" rtlCol="0" anchor="ctr"/>
          <a:lstStyle>
            <a:lvl1pPr algn="ctr">
              <a:defRPr sz="9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457950" y="6356351"/>
            <a:ext cx="2057400"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B6F15528-21DE-4FAA-801E-634DDDAF4B2B}" type="slidenum">
              <a:rPr lang="en-US" smtClean="0"/>
              <a:t>‹#›</a:t>
            </a:fld>
            <a:endParaRPr lang="en-US"/>
          </a:p>
        </p:txBody>
      </p:sp>
    </p:spTree>
    <p:extLst>
      <p:ext uri="{BB962C8B-B14F-4D97-AF65-F5344CB8AC3E}">
        <p14:creationId xmlns:p14="http://schemas.microsoft.com/office/powerpoint/2010/main" val="3492512334"/>
      </p:ext>
    </p:extLst>
  </p:cSld>
  <p:clrMap bg1="lt1" tx1="dk1" bg2="lt2" tx2="dk2" accent1="accent1" accent2="accent2" accent3="accent3" accent4="accent4" accent5="accent5" accent6="accent6" hlink="hlink" folHlink="folHlink"/>
  <p:sldLayoutIdLst>
    <p:sldLayoutId id="2147483666" r:id="rId1"/>
    <p:sldLayoutId id="2147483667" r:id="rId2"/>
    <p:sldLayoutId id="2147483668" r:id="rId3"/>
    <p:sldLayoutId id="2147483669" r:id="rId4"/>
    <p:sldLayoutId id="2147483670" r:id="rId5"/>
    <p:sldLayoutId id="2147483671" r:id="rId6"/>
    <p:sldLayoutId id="2147483672" r:id="rId7"/>
    <p:sldLayoutId id="2147483673" r:id="rId8"/>
    <p:sldLayoutId id="2147483674" r:id="rId9"/>
    <p:sldLayoutId id="2147483675" r:id="rId10"/>
    <p:sldLayoutId id="2147483676" r:id="rId11"/>
  </p:sldLayoutIdLst>
  <p:txStyles>
    <p:titleStyle>
      <a:lvl1pPr algn="l" defTabSz="685800" rtl="0" eaLnBrk="1" latinLnBrk="0" hangingPunct="1">
        <a:lnSpc>
          <a:spcPct val="90000"/>
        </a:lnSpc>
        <a:spcBef>
          <a:spcPct val="0"/>
        </a:spcBef>
        <a:buNone/>
        <a:defRPr sz="3300" kern="1200">
          <a:solidFill>
            <a:schemeClr val="tx1"/>
          </a:solidFill>
          <a:latin typeface="+mj-lt"/>
          <a:ea typeface="+mj-ea"/>
          <a:cs typeface="+mj-cs"/>
        </a:defRPr>
      </a:lvl1pPr>
    </p:titleStyle>
    <p:bodyStyle>
      <a:lvl1pPr marL="171450" indent="-171450" algn="l" defTabSz="685800" rtl="0" eaLnBrk="1" latinLnBrk="0" hangingPunct="1">
        <a:lnSpc>
          <a:spcPct val="90000"/>
        </a:lnSpc>
        <a:spcBef>
          <a:spcPts val="750"/>
        </a:spcBef>
        <a:buFont typeface="Arial" panose="020B0604020202020204" pitchFamily="34" charset="0"/>
        <a:buChar char="•"/>
        <a:defRPr sz="2100" kern="1200">
          <a:solidFill>
            <a:schemeClr val="tx1"/>
          </a:solidFill>
          <a:latin typeface="+mn-lt"/>
          <a:ea typeface="+mn-ea"/>
          <a:cs typeface="+mn-cs"/>
        </a:defRPr>
      </a:lvl1pPr>
      <a:lvl2pPr marL="514350" indent="-171450" algn="l" defTabSz="685800" rtl="0" eaLnBrk="1" latinLnBrk="0" hangingPunct="1">
        <a:lnSpc>
          <a:spcPct val="90000"/>
        </a:lnSpc>
        <a:spcBef>
          <a:spcPts val="375"/>
        </a:spcBef>
        <a:buFont typeface="Arial" panose="020B0604020202020204" pitchFamily="34" charset="0"/>
        <a:buChar char="•"/>
        <a:defRPr sz="1800" kern="1200">
          <a:solidFill>
            <a:schemeClr val="tx1"/>
          </a:solidFill>
          <a:latin typeface="+mn-lt"/>
          <a:ea typeface="+mn-ea"/>
          <a:cs typeface="+mn-cs"/>
        </a:defRPr>
      </a:lvl2pPr>
      <a:lvl3pPr marL="857250" indent="-171450" algn="l" defTabSz="685800" rtl="0" eaLnBrk="1" latinLnBrk="0" hangingPunct="1">
        <a:lnSpc>
          <a:spcPct val="90000"/>
        </a:lnSpc>
        <a:spcBef>
          <a:spcPts val="375"/>
        </a:spcBef>
        <a:buFont typeface="Arial" panose="020B0604020202020204" pitchFamily="34" charset="0"/>
        <a:buChar char="•"/>
        <a:defRPr sz="1500" kern="1200">
          <a:solidFill>
            <a:schemeClr val="tx1"/>
          </a:solidFill>
          <a:latin typeface="+mn-lt"/>
          <a:ea typeface="+mn-ea"/>
          <a:cs typeface="+mn-cs"/>
        </a:defRPr>
      </a:lvl3pPr>
      <a:lvl4pPr marL="12001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4pPr>
      <a:lvl5pPr marL="15430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5pPr>
      <a:lvl6pPr marL="18859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6pPr>
      <a:lvl7pPr marL="22288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7pPr>
      <a:lvl8pPr marL="25717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8pPr>
      <a:lvl9pPr marL="2914650" indent="-171450" algn="l" defTabSz="685800" rtl="0" eaLnBrk="1" latinLnBrk="0" hangingPunct="1">
        <a:lnSpc>
          <a:spcPct val="90000"/>
        </a:lnSpc>
        <a:spcBef>
          <a:spcPts val="375"/>
        </a:spcBef>
        <a:buFont typeface="Arial" panose="020B0604020202020204" pitchFamily="34" charset="0"/>
        <a:buChar char="•"/>
        <a:defRPr sz="1350" kern="1200">
          <a:solidFill>
            <a:schemeClr val="tx1"/>
          </a:solidFill>
          <a:latin typeface="+mn-lt"/>
          <a:ea typeface="+mn-ea"/>
          <a:cs typeface="+mn-cs"/>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image" Target="../media/image2.jpeg"/><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4.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7.xml"/></Relationships>
</file>

<file path=ppt/slides/_rels/slide10.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2" Type="http://schemas.openxmlformats.org/officeDocument/2006/relationships/image" Target="../media/image11.png"/><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14600" y="304800"/>
            <a:ext cx="4038600" cy="1938992"/>
          </a:xfrm>
          <a:prstGeom prst="rect">
            <a:avLst/>
          </a:prstGeom>
          <a:noFill/>
        </p:spPr>
        <p:txBody>
          <a:bodyPr wrap="square" rtlCol="0">
            <a:spAutoFit/>
          </a:bodyPr>
          <a:lstStyle/>
          <a:p>
            <a:pPr algn="ctr"/>
            <a:r>
              <a:rPr lang="en-US" sz="4000" b="1" dirty="0" err="1" smtClean="0">
                <a:solidFill>
                  <a:srgbClr val="00B050"/>
                </a:solidFill>
                <a:latin typeface="NikoshBAN" panose="02000000000000000000" pitchFamily="2" charset="0"/>
                <a:cs typeface="NikoshBAN" panose="02000000000000000000" pitchFamily="2" charset="0"/>
              </a:rPr>
              <a:t>আজকের</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ক্লাসে</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সবাইকে</a:t>
            </a:r>
            <a:r>
              <a:rPr lang="en-US" sz="4000" b="1" dirty="0" smtClean="0">
                <a:solidFill>
                  <a:srgbClr val="00B050"/>
                </a:solidFill>
                <a:latin typeface="NikoshBAN" panose="02000000000000000000" pitchFamily="2" charset="0"/>
                <a:cs typeface="NikoshBAN" panose="02000000000000000000" pitchFamily="2" charset="0"/>
              </a:rPr>
              <a:t>             </a:t>
            </a:r>
            <a:r>
              <a:rPr lang="en-US" sz="8000" b="1" dirty="0" err="1" smtClean="0">
                <a:solidFill>
                  <a:srgbClr val="0070C0"/>
                </a:solidFill>
                <a:latin typeface="NikoshBAN" panose="02000000000000000000" pitchFamily="2" charset="0"/>
                <a:cs typeface="NikoshBAN" panose="02000000000000000000" pitchFamily="2" charset="0"/>
              </a:rPr>
              <a:t>স্বাগতম</a:t>
            </a:r>
            <a:endParaRPr lang="en-US" sz="8000" b="1" dirty="0">
              <a:solidFill>
                <a:srgbClr val="0070C0"/>
              </a:solidFill>
              <a:latin typeface="NikoshBAN" panose="02000000000000000000" pitchFamily="2" charset="0"/>
              <a:cs typeface="NikoshBAN" panose="02000000000000000000" pitchFamily="2" charset="0"/>
            </a:endParaRPr>
          </a:p>
        </p:txBody>
      </p:sp>
      <p:pic>
        <p:nvPicPr>
          <p:cNvPr id="4" name="Picture 3"/>
          <p:cNvPicPr>
            <a:picLocks noChangeAspect="1"/>
          </p:cNvPicPr>
          <p:nvPr/>
        </p:nvPicPr>
        <p:blipFill>
          <a:blip r:embed="rId2"/>
          <a:stretch>
            <a:fillRect/>
          </a:stretch>
        </p:blipFill>
        <p:spPr>
          <a:xfrm>
            <a:off x="76200" y="2438400"/>
            <a:ext cx="8991600" cy="440300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6000">
        <p15:prstTrans prst="curtains"/>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nodeType="clickEffect">
                                  <p:stCondLst>
                                    <p:cond delay="0"/>
                                  </p:stCondLst>
                                  <p:childTnLst>
                                    <p:set>
                                      <p:cBhvr>
                                        <p:cTn id="14" dur="1" fill="hold">
                                          <p:stCondLst>
                                            <p:cond delay="0"/>
                                          </p:stCondLst>
                                        </p:cTn>
                                        <p:tgtEl>
                                          <p:spTgt spid="4"/>
                                        </p:tgtEl>
                                        <p:attrNameLst>
                                          <p:attrName>style.visibility</p:attrName>
                                        </p:attrNameLst>
                                      </p:cBhvr>
                                      <p:to>
                                        <p:strVal val="visible"/>
                                      </p:to>
                                    </p:set>
                                    <p:anim calcmode="lin" valueType="num">
                                      <p:cBhvr>
                                        <p:cTn id="15" dur="1000" fill="hold"/>
                                        <p:tgtEl>
                                          <p:spTgt spid="4"/>
                                        </p:tgtEl>
                                        <p:attrNameLst>
                                          <p:attrName>ppt_w</p:attrName>
                                        </p:attrNameLst>
                                      </p:cBhvr>
                                      <p:tavLst>
                                        <p:tav tm="0">
                                          <p:val>
                                            <p:fltVal val="0"/>
                                          </p:val>
                                        </p:tav>
                                        <p:tav tm="100000">
                                          <p:val>
                                            <p:strVal val="#ppt_w"/>
                                          </p:val>
                                        </p:tav>
                                      </p:tavLst>
                                    </p:anim>
                                    <p:anim calcmode="lin" valueType="num">
                                      <p:cBhvr>
                                        <p:cTn id="16" dur="1000" fill="hold"/>
                                        <p:tgtEl>
                                          <p:spTgt spid="4"/>
                                        </p:tgtEl>
                                        <p:attrNameLst>
                                          <p:attrName>ppt_h</p:attrName>
                                        </p:attrNameLst>
                                      </p:cBhvr>
                                      <p:tavLst>
                                        <p:tav tm="0">
                                          <p:val>
                                            <p:fltVal val="0"/>
                                          </p:val>
                                        </p:tav>
                                        <p:tav tm="100000">
                                          <p:val>
                                            <p:strVal val="#ppt_h"/>
                                          </p:val>
                                        </p:tav>
                                      </p:tavLst>
                                    </p:anim>
                                    <p:anim calcmode="lin" valueType="num">
                                      <p:cBhvr>
                                        <p:cTn id="17" dur="1000" fill="hold"/>
                                        <p:tgtEl>
                                          <p:spTgt spid="4"/>
                                        </p:tgtEl>
                                        <p:attrNameLst>
                                          <p:attrName>style.rotation</p:attrName>
                                        </p:attrNameLst>
                                      </p:cBhvr>
                                      <p:tavLst>
                                        <p:tav tm="0">
                                          <p:val>
                                            <p:fltVal val="90"/>
                                          </p:val>
                                        </p:tav>
                                        <p:tav tm="100000">
                                          <p:val>
                                            <p:fltVal val="0"/>
                                          </p:val>
                                        </p:tav>
                                      </p:tavLst>
                                    </p:anim>
                                    <p:animEffect transition="in" filter="fade">
                                      <p:cBhvr>
                                        <p:cTn id="18" dur="10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676400" y="609600"/>
            <a:ext cx="5029200" cy="707886"/>
          </a:xfrm>
          <a:prstGeom prst="rect">
            <a:avLst/>
          </a:prstGeom>
          <a:noFill/>
        </p:spPr>
        <p:txBody>
          <a:bodyPr wrap="square" rtlCol="0">
            <a:spAutoFit/>
          </a:bodyPr>
          <a:lstStyle/>
          <a:p>
            <a:r>
              <a:rPr lang="en-US" sz="4000" b="1" dirty="0" err="1" smtClean="0">
                <a:solidFill>
                  <a:srgbClr val="00B050"/>
                </a:solidFill>
                <a:latin typeface="NikoshBAN" panose="02000000000000000000" pitchFamily="2" charset="0"/>
                <a:cs typeface="NikoshBAN" panose="02000000000000000000" pitchFamily="2" charset="0"/>
              </a:rPr>
              <a:t>শিক্ষক</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পরিচিতি</a:t>
            </a:r>
            <a:r>
              <a:rPr lang="en-US" sz="4000" b="1" dirty="0" smtClean="0">
                <a:solidFill>
                  <a:srgbClr val="00B050"/>
                </a:solidFill>
                <a:latin typeface="NikoshBAN" panose="02000000000000000000" pitchFamily="2" charset="0"/>
                <a:cs typeface="NikoshBAN" panose="02000000000000000000" pitchFamily="2" charset="0"/>
              </a:rPr>
              <a:t> : </a:t>
            </a:r>
            <a:endParaRPr lang="en-US" sz="4000" b="1" dirty="0">
              <a:solidFill>
                <a:srgbClr val="00B050"/>
              </a:solidFill>
              <a:latin typeface="NikoshBAN" panose="02000000000000000000" pitchFamily="2" charset="0"/>
              <a:cs typeface="NikoshBAN" panose="02000000000000000000" pitchFamily="2" charset="0"/>
            </a:endParaRPr>
          </a:p>
        </p:txBody>
      </p:sp>
      <p:sp>
        <p:nvSpPr>
          <p:cNvPr id="3" name="TextBox 2"/>
          <p:cNvSpPr txBox="1"/>
          <p:nvPr/>
        </p:nvSpPr>
        <p:spPr>
          <a:xfrm>
            <a:off x="990600" y="1347966"/>
            <a:ext cx="8001000" cy="3693319"/>
          </a:xfrm>
          <a:prstGeom prst="rect">
            <a:avLst/>
          </a:prstGeom>
          <a:noFill/>
        </p:spPr>
        <p:txBody>
          <a:bodyPr wrap="square" rtlCol="0">
            <a:spAutoFit/>
          </a:bodyPr>
          <a:lstStyle/>
          <a:p>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মোছা</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রোজী</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আক্তার</a:t>
            </a:r>
            <a:r>
              <a:rPr lang="en-US" sz="3600" b="1" dirty="0" smtClean="0">
                <a:latin typeface="NikoshBAN" panose="02000000000000000000" pitchFamily="2" charset="0"/>
                <a:cs typeface="NikoshBAN" panose="02000000000000000000" pitchFamily="2" charset="0"/>
              </a:rPr>
              <a:t> </a:t>
            </a:r>
          </a:p>
          <a:p>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প্রভাষক</a:t>
            </a:r>
            <a:r>
              <a:rPr lang="en-US" sz="3600" b="1" dirty="0" smtClean="0">
                <a:latin typeface="NikoshBAN" panose="02000000000000000000" pitchFamily="2" charset="0"/>
                <a:cs typeface="NikoshBAN" panose="02000000000000000000" pitchFamily="2" charset="0"/>
              </a:rPr>
              <a:t> : </a:t>
            </a:r>
            <a:r>
              <a:rPr lang="en-US" sz="3600" b="1" dirty="0" err="1" smtClean="0">
                <a:latin typeface="NikoshBAN" panose="02000000000000000000" pitchFamily="2" charset="0"/>
                <a:cs typeface="NikoshBAN" panose="02000000000000000000" pitchFamily="2" charset="0"/>
              </a:rPr>
              <a:t>জীববিজ্ঞান</a:t>
            </a:r>
            <a:r>
              <a:rPr lang="en-US" sz="3600" b="1" dirty="0" smtClean="0">
                <a:latin typeface="NikoshBAN" panose="02000000000000000000" pitchFamily="2" charset="0"/>
                <a:cs typeface="NikoshBAN" panose="02000000000000000000" pitchFamily="2" charset="0"/>
              </a:rPr>
              <a:t> </a:t>
            </a:r>
          </a:p>
          <a:p>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বারআড়িয়া</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শহীদ</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স্মরণী</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মহাবিদ্যালয়</a:t>
            </a:r>
            <a:r>
              <a:rPr lang="en-US" sz="3600" b="1" dirty="0" smtClean="0">
                <a:latin typeface="NikoshBAN" panose="02000000000000000000" pitchFamily="2" charset="0"/>
                <a:cs typeface="NikoshBAN" panose="02000000000000000000" pitchFamily="2" charset="0"/>
              </a:rPr>
              <a:t>, </a:t>
            </a:r>
          </a:p>
          <a:p>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বটিয়াঘাটা</a:t>
            </a:r>
            <a:r>
              <a:rPr lang="en-US" sz="3600" b="1" dirty="0" smtClean="0">
                <a:latin typeface="NikoshBAN" panose="02000000000000000000" pitchFamily="2" charset="0"/>
                <a:cs typeface="NikoshBAN" panose="02000000000000000000" pitchFamily="2" charset="0"/>
              </a:rPr>
              <a:t> </a:t>
            </a:r>
            <a:r>
              <a:rPr lang="en-US" sz="3600" b="1" dirty="0" err="1" smtClean="0">
                <a:latin typeface="NikoshBAN" panose="02000000000000000000" pitchFamily="2" charset="0"/>
                <a:cs typeface="NikoshBAN" panose="02000000000000000000" pitchFamily="2" charset="0"/>
              </a:rPr>
              <a:t>খুলনা</a:t>
            </a:r>
            <a:r>
              <a:rPr lang="en-US" sz="3600" b="1" dirty="0" smtClean="0">
                <a:latin typeface="NikoshBAN" panose="02000000000000000000" pitchFamily="2" charset="0"/>
                <a:cs typeface="NikoshBAN" panose="02000000000000000000" pitchFamily="2" charset="0"/>
              </a:rPr>
              <a:t>। </a:t>
            </a:r>
          </a:p>
          <a:p>
            <a:r>
              <a:rPr lang="en-US" sz="3600" b="1" dirty="0" smtClean="0">
                <a:solidFill>
                  <a:srgbClr val="0070C0"/>
                </a:solidFill>
                <a:latin typeface="NikoshBAN" panose="02000000000000000000" pitchFamily="2" charset="0"/>
                <a:cs typeface="NikoshBAN" panose="02000000000000000000" pitchFamily="2" charset="0"/>
              </a:rPr>
              <a:t>   </a:t>
            </a:r>
            <a:r>
              <a:rPr lang="en-US" sz="3600" b="1" dirty="0" err="1" smtClean="0">
                <a:solidFill>
                  <a:srgbClr val="0070C0"/>
                </a:solidFill>
                <a:latin typeface="NikoshBAN" panose="02000000000000000000" pitchFamily="2" charset="0"/>
                <a:cs typeface="NikoshBAN" panose="02000000000000000000" pitchFamily="2" charset="0"/>
              </a:rPr>
              <a:t>মোবাইল</a:t>
            </a:r>
            <a:r>
              <a:rPr lang="en-US" sz="3600" b="1" dirty="0" smtClean="0">
                <a:solidFill>
                  <a:srgbClr val="0070C0"/>
                </a:solidFill>
                <a:latin typeface="NikoshBAN" panose="02000000000000000000" pitchFamily="2" charset="0"/>
                <a:cs typeface="NikoshBAN" panose="02000000000000000000" pitchFamily="2" charset="0"/>
              </a:rPr>
              <a:t> </a:t>
            </a:r>
            <a:r>
              <a:rPr lang="en-US" sz="3600" b="1" dirty="0" err="1" smtClean="0">
                <a:solidFill>
                  <a:srgbClr val="0070C0"/>
                </a:solidFill>
                <a:latin typeface="NikoshBAN" panose="02000000000000000000" pitchFamily="2" charset="0"/>
                <a:cs typeface="NikoshBAN" panose="02000000000000000000" pitchFamily="2" charset="0"/>
              </a:rPr>
              <a:t>নং</a:t>
            </a:r>
            <a:r>
              <a:rPr lang="en-US" sz="3600" b="1" dirty="0" smtClean="0">
                <a:solidFill>
                  <a:srgbClr val="0070C0"/>
                </a:solidFill>
                <a:latin typeface="NikoshBAN" panose="02000000000000000000" pitchFamily="2" charset="0"/>
                <a:cs typeface="NikoshBAN" panose="02000000000000000000" pitchFamily="2" charset="0"/>
              </a:rPr>
              <a:t> : </a:t>
            </a:r>
            <a:r>
              <a:rPr lang="en-US" sz="3600" b="1" dirty="0" smtClean="0">
                <a:solidFill>
                  <a:srgbClr val="0070C0"/>
                </a:solidFill>
                <a:latin typeface="Times New Roman" panose="02020603050405020304" pitchFamily="18" charset="0"/>
                <a:cs typeface="Times New Roman" panose="02020603050405020304" pitchFamily="18" charset="0"/>
              </a:rPr>
              <a:t>01717810984</a:t>
            </a:r>
          </a:p>
          <a:p>
            <a:r>
              <a:rPr lang="en-US" sz="3600" b="1" dirty="0" smtClean="0">
                <a:latin typeface="Times New Roman" panose="02020603050405020304" pitchFamily="18" charset="0"/>
                <a:cs typeface="Times New Roman" panose="02020603050405020304" pitchFamily="18" charset="0"/>
              </a:rPr>
              <a:t>   </a:t>
            </a:r>
            <a:r>
              <a:rPr lang="en-US" sz="3600" b="1" dirty="0" err="1" smtClean="0">
                <a:latin typeface="Times New Roman" panose="02020603050405020304" pitchFamily="18" charset="0"/>
                <a:cs typeface="Times New Roman" panose="02020603050405020304" pitchFamily="18" charset="0"/>
              </a:rPr>
              <a:t>E.Mail</a:t>
            </a:r>
            <a:r>
              <a:rPr lang="en-US" sz="3600" b="1" dirty="0" smtClean="0">
                <a:latin typeface="Times New Roman" panose="02020603050405020304" pitchFamily="18" charset="0"/>
                <a:cs typeface="Times New Roman" panose="02020603050405020304" pitchFamily="18" charset="0"/>
              </a:rPr>
              <a:t> : roziaktar83@gmail.com</a:t>
            </a:r>
            <a:endParaRPr lang="en-US" sz="3600" b="1" dirty="0" smtClean="0">
              <a:latin typeface="NikoshBAN" panose="02000000000000000000" pitchFamily="2" charset="0"/>
              <a:cs typeface="NikoshBAN" panose="02000000000000000000" pitchFamily="2" charset="0"/>
            </a:endParaRPr>
          </a:p>
          <a:p>
            <a:endParaRPr lang="en-US" b="1" dirty="0"/>
          </a:p>
        </p:txBody>
      </p:sp>
      <p:pic>
        <p:nvPicPr>
          <p:cNvPr id="5" name="Picture 4"/>
          <p:cNvPicPr>
            <a:picLocks noChangeAspect="1"/>
          </p:cNvPicPr>
          <p:nvPr/>
        </p:nvPicPr>
        <p:blipFill>
          <a:blip r:embed="rId2" cstate="print">
            <a:extLst>
              <a:ext uri="{28A0092B-C50C-407E-A947-70E740481C1C}">
                <a14:useLocalDpi xmlns:a14="http://schemas.microsoft.com/office/drawing/2010/main" val="0"/>
              </a:ext>
            </a:extLst>
          </a:blip>
          <a:stretch>
            <a:fillRect/>
          </a:stretch>
        </p:blipFill>
        <p:spPr>
          <a:xfrm>
            <a:off x="7162800" y="1600200"/>
            <a:ext cx="1447800" cy="2514600"/>
          </a:xfrm>
          <a:prstGeom prst="rect">
            <a:avLst/>
          </a:prstGeom>
        </p:spPr>
      </p:pic>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prestig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4" presetClass="entr" presetSubtype="1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Effect transition="in" filter="randombar(horizontal)">
                                      <p:cBhvr>
                                        <p:cTn id="14" dur="500"/>
                                        <p:tgtEl>
                                          <p:spTgt spid="3">
                                            <p:txEl>
                                              <p:pRg st="0" end="0"/>
                                            </p:txEl>
                                          </p:spTgt>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p:cTn id="19"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0"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1"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2" dur="1000"/>
                                        <p:tgtEl>
                                          <p:spTgt spid="3">
                                            <p:txEl>
                                              <p:pRg st="1" end="1"/>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6" presetClass="entr" presetSubtype="16" fill="hold" nodeType="clickEffect">
                                  <p:stCondLst>
                                    <p:cond delay="0"/>
                                  </p:stCondLst>
                                  <p:childTnLst>
                                    <p:set>
                                      <p:cBhvr>
                                        <p:cTn id="26" dur="1" fill="hold">
                                          <p:stCondLst>
                                            <p:cond delay="0"/>
                                          </p:stCondLst>
                                        </p:cTn>
                                        <p:tgtEl>
                                          <p:spTgt spid="3">
                                            <p:txEl>
                                              <p:pRg st="2" end="2"/>
                                            </p:txEl>
                                          </p:spTgt>
                                        </p:tgtEl>
                                        <p:attrNameLst>
                                          <p:attrName>style.visibility</p:attrName>
                                        </p:attrNameLst>
                                      </p:cBhvr>
                                      <p:to>
                                        <p:strVal val="visible"/>
                                      </p:to>
                                    </p:set>
                                    <p:animEffect transition="in" filter="circle(in)">
                                      <p:cBhvr>
                                        <p:cTn id="27" dur="2000"/>
                                        <p:tgtEl>
                                          <p:spTgt spid="3">
                                            <p:txEl>
                                              <p:pRg st="2" end="2"/>
                                            </p:txEl>
                                          </p:spTgt>
                                        </p:tgtEl>
                                      </p:cBhvr>
                                    </p:animEffect>
                                  </p:childTnLst>
                                </p:cTn>
                              </p:par>
                              <p:par>
                                <p:cTn id="28" presetID="6" presetClass="entr" presetSubtype="16" fill="hold" nodeType="withEffect">
                                  <p:stCondLst>
                                    <p:cond delay="0"/>
                                  </p:stCondLst>
                                  <p:childTnLst>
                                    <p:set>
                                      <p:cBhvr>
                                        <p:cTn id="29" dur="1" fill="hold">
                                          <p:stCondLst>
                                            <p:cond delay="0"/>
                                          </p:stCondLst>
                                        </p:cTn>
                                        <p:tgtEl>
                                          <p:spTgt spid="3">
                                            <p:txEl>
                                              <p:pRg st="3" end="3"/>
                                            </p:txEl>
                                          </p:spTgt>
                                        </p:tgtEl>
                                        <p:attrNameLst>
                                          <p:attrName>style.visibility</p:attrName>
                                        </p:attrNameLst>
                                      </p:cBhvr>
                                      <p:to>
                                        <p:strVal val="visible"/>
                                      </p:to>
                                    </p:set>
                                    <p:animEffect transition="in" filter="circle(in)">
                                      <p:cBhvr>
                                        <p:cTn id="30" dur="2000"/>
                                        <p:tgtEl>
                                          <p:spTgt spid="3">
                                            <p:txEl>
                                              <p:pRg st="3" end="3"/>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2" presetClass="entr" presetSubtype="4" fill="hold" nodeType="clickEffect">
                                  <p:stCondLst>
                                    <p:cond delay="0"/>
                                  </p:stCondLst>
                                  <p:childTnLst>
                                    <p:set>
                                      <p:cBhvr>
                                        <p:cTn id="34" dur="1" fill="hold">
                                          <p:stCondLst>
                                            <p:cond delay="0"/>
                                          </p:stCondLst>
                                        </p:cTn>
                                        <p:tgtEl>
                                          <p:spTgt spid="3">
                                            <p:txEl>
                                              <p:pRg st="4" end="4"/>
                                            </p:txEl>
                                          </p:spTgt>
                                        </p:tgtEl>
                                        <p:attrNameLst>
                                          <p:attrName>style.visibility</p:attrName>
                                        </p:attrNameLst>
                                      </p:cBhvr>
                                      <p:to>
                                        <p:strVal val="visible"/>
                                      </p:to>
                                    </p:set>
                                    <p:anim calcmode="lin" valueType="num">
                                      <p:cBhvr additive="base">
                                        <p:cTn id="35"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36"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5" end="5"/>
                                            </p:txEl>
                                          </p:spTgt>
                                        </p:tgtEl>
                                        <p:attrNameLst>
                                          <p:attrName>style.visibility</p:attrName>
                                        </p:attrNameLst>
                                      </p:cBhvr>
                                      <p:to>
                                        <p:strVal val="visible"/>
                                      </p:to>
                                    </p:set>
                                    <p:animEffect transition="in" filter="fade">
                                      <p:cBhvr>
                                        <p:cTn id="41" dur="500"/>
                                        <p:tgtEl>
                                          <p:spTgt spid="3">
                                            <p:txEl>
                                              <p:pRg st="5" end="5"/>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6" presetClass="entr" presetSubtype="0" fill="hold" nodeType="clickEffect">
                                  <p:stCondLst>
                                    <p:cond delay="0"/>
                                  </p:stCondLst>
                                  <p:childTnLst>
                                    <p:set>
                                      <p:cBhvr>
                                        <p:cTn id="45" dur="1" fill="hold">
                                          <p:stCondLst>
                                            <p:cond delay="0"/>
                                          </p:stCondLst>
                                        </p:cTn>
                                        <p:tgtEl>
                                          <p:spTgt spid="5"/>
                                        </p:tgtEl>
                                        <p:attrNameLst>
                                          <p:attrName>style.visibility</p:attrName>
                                        </p:attrNameLst>
                                      </p:cBhvr>
                                      <p:to>
                                        <p:strVal val="visible"/>
                                      </p:to>
                                    </p:set>
                                    <p:animEffect transition="in" filter="wipe(down)">
                                      <p:cBhvr>
                                        <p:cTn id="46" dur="580">
                                          <p:stCondLst>
                                            <p:cond delay="0"/>
                                          </p:stCondLst>
                                        </p:cTn>
                                        <p:tgtEl>
                                          <p:spTgt spid="5"/>
                                        </p:tgtEl>
                                      </p:cBhvr>
                                    </p:animEffect>
                                    <p:anim calcmode="lin" valueType="num">
                                      <p:cBhvr>
                                        <p:cTn id="47" dur="1822" tmFilter="0,0; 0.14,0.36; 0.43,0.73; 0.71,0.91; 1.0,1.0">
                                          <p:stCondLst>
                                            <p:cond delay="0"/>
                                          </p:stCondLst>
                                        </p:cTn>
                                        <p:tgtEl>
                                          <p:spTgt spid="5"/>
                                        </p:tgtEl>
                                        <p:attrNameLst>
                                          <p:attrName>ppt_x</p:attrName>
                                        </p:attrNameLst>
                                      </p:cBhvr>
                                      <p:tavLst>
                                        <p:tav tm="0">
                                          <p:val>
                                            <p:strVal val="#ppt_x-0.25"/>
                                          </p:val>
                                        </p:tav>
                                        <p:tav tm="100000">
                                          <p:val>
                                            <p:strVal val="#ppt_x"/>
                                          </p:val>
                                        </p:tav>
                                      </p:tavLst>
                                    </p:anim>
                                    <p:anim calcmode="lin" valueType="num">
                                      <p:cBhvr>
                                        <p:cTn id="48" dur="664" tmFilter="0.0,0.0; 0.25,0.07; 0.50,0.2; 0.75,0.467; 1.0,1.0">
                                          <p:stCondLst>
                                            <p:cond delay="0"/>
                                          </p:stCondLst>
                                        </p:cTn>
                                        <p:tgtEl>
                                          <p:spTgt spid="5"/>
                                        </p:tgtEl>
                                        <p:attrNameLst>
                                          <p:attrName>ppt_y</p:attrName>
                                        </p:attrNameLst>
                                      </p:cBhvr>
                                      <p:tavLst>
                                        <p:tav tm="0" fmla="#ppt_y-sin(pi*$)/3">
                                          <p:val>
                                            <p:fltVal val="0.5"/>
                                          </p:val>
                                        </p:tav>
                                        <p:tav tm="100000">
                                          <p:val>
                                            <p:fltVal val="1"/>
                                          </p:val>
                                        </p:tav>
                                      </p:tavLst>
                                    </p:anim>
                                    <p:anim calcmode="lin" valueType="num">
                                      <p:cBhvr>
                                        <p:cTn id="49" dur="664" tmFilter="0, 0; 0.125,0.2665; 0.25,0.4; 0.375,0.465; 0.5,0.5;  0.625,0.535; 0.75,0.6; 0.875,0.7335; 1,1">
                                          <p:stCondLst>
                                            <p:cond delay="664"/>
                                          </p:stCondLst>
                                        </p:cTn>
                                        <p:tgtEl>
                                          <p:spTgt spid="5"/>
                                        </p:tgtEl>
                                        <p:attrNameLst>
                                          <p:attrName>ppt_y</p:attrName>
                                        </p:attrNameLst>
                                      </p:cBhvr>
                                      <p:tavLst>
                                        <p:tav tm="0" fmla="#ppt_y-sin(pi*$)/9">
                                          <p:val>
                                            <p:fltVal val="0"/>
                                          </p:val>
                                        </p:tav>
                                        <p:tav tm="100000">
                                          <p:val>
                                            <p:fltVal val="1"/>
                                          </p:val>
                                        </p:tav>
                                      </p:tavLst>
                                    </p:anim>
                                    <p:anim calcmode="lin" valueType="num">
                                      <p:cBhvr>
                                        <p:cTn id="50" dur="332" tmFilter="0, 0; 0.125,0.2665; 0.25,0.4; 0.375,0.465; 0.5,0.5;  0.625,0.535; 0.75,0.6; 0.875,0.7335; 1,1">
                                          <p:stCondLst>
                                            <p:cond delay="1324"/>
                                          </p:stCondLst>
                                        </p:cTn>
                                        <p:tgtEl>
                                          <p:spTgt spid="5"/>
                                        </p:tgtEl>
                                        <p:attrNameLst>
                                          <p:attrName>ppt_y</p:attrName>
                                        </p:attrNameLst>
                                      </p:cBhvr>
                                      <p:tavLst>
                                        <p:tav tm="0" fmla="#ppt_y-sin(pi*$)/27">
                                          <p:val>
                                            <p:fltVal val="0"/>
                                          </p:val>
                                        </p:tav>
                                        <p:tav tm="100000">
                                          <p:val>
                                            <p:fltVal val="1"/>
                                          </p:val>
                                        </p:tav>
                                      </p:tavLst>
                                    </p:anim>
                                    <p:anim calcmode="lin" valueType="num">
                                      <p:cBhvr>
                                        <p:cTn id="51" dur="164" tmFilter="0, 0; 0.125,0.2665; 0.25,0.4; 0.375,0.465; 0.5,0.5;  0.625,0.535; 0.75,0.6; 0.875,0.7335; 1,1">
                                          <p:stCondLst>
                                            <p:cond delay="1656"/>
                                          </p:stCondLst>
                                        </p:cTn>
                                        <p:tgtEl>
                                          <p:spTgt spid="5"/>
                                        </p:tgtEl>
                                        <p:attrNameLst>
                                          <p:attrName>ppt_y</p:attrName>
                                        </p:attrNameLst>
                                      </p:cBhvr>
                                      <p:tavLst>
                                        <p:tav tm="0" fmla="#ppt_y-sin(pi*$)/81">
                                          <p:val>
                                            <p:fltVal val="0"/>
                                          </p:val>
                                        </p:tav>
                                        <p:tav tm="100000">
                                          <p:val>
                                            <p:fltVal val="1"/>
                                          </p:val>
                                        </p:tav>
                                      </p:tavLst>
                                    </p:anim>
                                    <p:animScale>
                                      <p:cBhvr>
                                        <p:cTn id="52" dur="26">
                                          <p:stCondLst>
                                            <p:cond delay="650"/>
                                          </p:stCondLst>
                                        </p:cTn>
                                        <p:tgtEl>
                                          <p:spTgt spid="5"/>
                                        </p:tgtEl>
                                      </p:cBhvr>
                                      <p:to x="100000" y="60000"/>
                                    </p:animScale>
                                    <p:animScale>
                                      <p:cBhvr>
                                        <p:cTn id="53" dur="166" decel="50000">
                                          <p:stCondLst>
                                            <p:cond delay="676"/>
                                          </p:stCondLst>
                                        </p:cTn>
                                        <p:tgtEl>
                                          <p:spTgt spid="5"/>
                                        </p:tgtEl>
                                      </p:cBhvr>
                                      <p:to x="100000" y="100000"/>
                                    </p:animScale>
                                    <p:animScale>
                                      <p:cBhvr>
                                        <p:cTn id="54" dur="26">
                                          <p:stCondLst>
                                            <p:cond delay="1312"/>
                                          </p:stCondLst>
                                        </p:cTn>
                                        <p:tgtEl>
                                          <p:spTgt spid="5"/>
                                        </p:tgtEl>
                                      </p:cBhvr>
                                      <p:to x="100000" y="80000"/>
                                    </p:animScale>
                                    <p:animScale>
                                      <p:cBhvr>
                                        <p:cTn id="55" dur="166" decel="50000">
                                          <p:stCondLst>
                                            <p:cond delay="1338"/>
                                          </p:stCondLst>
                                        </p:cTn>
                                        <p:tgtEl>
                                          <p:spTgt spid="5"/>
                                        </p:tgtEl>
                                      </p:cBhvr>
                                      <p:to x="100000" y="100000"/>
                                    </p:animScale>
                                    <p:animScale>
                                      <p:cBhvr>
                                        <p:cTn id="56" dur="26">
                                          <p:stCondLst>
                                            <p:cond delay="1642"/>
                                          </p:stCondLst>
                                        </p:cTn>
                                        <p:tgtEl>
                                          <p:spTgt spid="5"/>
                                        </p:tgtEl>
                                      </p:cBhvr>
                                      <p:to x="100000" y="90000"/>
                                    </p:animScale>
                                    <p:animScale>
                                      <p:cBhvr>
                                        <p:cTn id="57" dur="166" decel="50000">
                                          <p:stCondLst>
                                            <p:cond delay="1668"/>
                                          </p:stCondLst>
                                        </p:cTn>
                                        <p:tgtEl>
                                          <p:spTgt spid="5"/>
                                        </p:tgtEl>
                                      </p:cBhvr>
                                      <p:to x="100000" y="100000"/>
                                    </p:animScale>
                                    <p:animScale>
                                      <p:cBhvr>
                                        <p:cTn id="58" dur="26">
                                          <p:stCondLst>
                                            <p:cond delay="1808"/>
                                          </p:stCondLst>
                                        </p:cTn>
                                        <p:tgtEl>
                                          <p:spTgt spid="5"/>
                                        </p:tgtEl>
                                      </p:cBhvr>
                                      <p:to x="100000" y="95000"/>
                                    </p:animScale>
                                    <p:animScale>
                                      <p:cBhvr>
                                        <p:cTn id="59" dur="166" decel="50000">
                                          <p:stCondLst>
                                            <p:cond delay="1834"/>
                                          </p:stCondLst>
                                        </p:cTn>
                                        <p:tgtEl>
                                          <p:spTgt spid="5"/>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590800" y="762000"/>
            <a:ext cx="3733800" cy="707886"/>
          </a:xfrm>
          <a:prstGeom prst="rect">
            <a:avLst/>
          </a:prstGeom>
          <a:noFill/>
        </p:spPr>
        <p:txBody>
          <a:bodyPr wrap="square" rtlCol="0">
            <a:spAutoFit/>
          </a:bodyPr>
          <a:lstStyle/>
          <a:p>
            <a:r>
              <a:rPr lang="en-US" sz="4000" b="1" dirty="0" err="1" smtClean="0">
                <a:solidFill>
                  <a:srgbClr val="00B050"/>
                </a:solidFill>
                <a:latin typeface="NikoshBAN" panose="02000000000000000000" pitchFamily="2" charset="0"/>
                <a:cs typeface="NikoshBAN" panose="02000000000000000000" pitchFamily="2" charset="0"/>
              </a:rPr>
              <a:t>পাঠ</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পরিচিতি</a:t>
            </a:r>
            <a:r>
              <a:rPr lang="en-US" sz="4000" b="1" dirty="0" smtClean="0">
                <a:solidFill>
                  <a:srgbClr val="00B050"/>
                </a:solidFill>
                <a:latin typeface="NikoshBAN" panose="02000000000000000000" pitchFamily="2" charset="0"/>
                <a:cs typeface="NikoshBAN" panose="02000000000000000000" pitchFamily="2" charset="0"/>
              </a:rPr>
              <a:t> : </a:t>
            </a:r>
            <a:endParaRPr lang="en-US" sz="4000" b="1" dirty="0">
              <a:solidFill>
                <a:srgbClr val="00B050"/>
              </a:solidFill>
              <a:latin typeface="NikoshBAN" panose="02000000000000000000" pitchFamily="2" charset="0"/>
              <a:cs typeface="NikoshBAN" panose="02000000000000000000" pitchFamily="2" charset="0"/>
            </a:endParaRPr>
          </a:p>
        </p:txBody>
      </p:sp>
      <p:sp>
        <p:nvSpPr>
          <p:cNvPr id="3" name="TextBox 2"/>
          <p:cNvSpPr txBox="1"/>
          <p:nvPr/>
        </p:nvSpPr>
        <p:spPr>
          <a:xfrm>
            <a:off x="1219200" y="1981200"/>
            <a:ext cx="6858000" cy="3170099"/>
          </a:xfrm>
          <a:prstGeom prst="rect">
            <a:avLst/>
          </a:prstGeom>
          <a:noFill/>
        </p:spPr>
        <p:txBody>
          <a:bodyPr wrap="square" rtlCol="0">
            <a:spAutoFit/>
          </a:bodyPr>
          <a:lstStyle/>
          <a:p>
            <a:r>
              <a:rPr lang="en-US" sz="4000" b="1" dirty="0" err="1" smtClean="0">
                <a:latin typeface="NikoshBAN" panose="02000000000000000000" pitchFamily="2" charset="0"/>
                <a:cs typeface="NikoshBAN" panose="02000000000000000000" pitchFamily="2" charset="0"/>
              </a:rPr>
              <a:t>বিষয়</a:t>
            </a:r>
            <a:r>
              <a:rPr lang="en-US" sz="4000" b="1" dirty="0" smtClean="0">
                <a:latin typeface="NikoshBAN" panose="02000000000000000000" pitchFamily="2" charset="0"/>
                <a:cs typeface="NikoshBAN" panose="02000000000000000000" pitchFamily="2" charset="0"/>
              </a:rPr>
              <a:t>  : </a:t>
            </a:r>
            <a:r>
              <a:rPr lang="en-US" sz="4000" b="1" dirty="0" err="1" smtClean="0">
                <a:latin typeface="NikoshBAN" panose="02000000000000000000" pitchFamily="2" charset="0"/>
                <a:cs typeface="NikoshBAN" panose="02000000000000000000" pitchFamily="2" charset="0"/>
              </a:rPr>
              <a:t>জীববিজ্ঞান</a:t>
            </a:r>
            <a:endParaRPr lang="en-US" sz="4000" b="1" dirty="0" smtClean="0">
              <a:latin typeface="NikoshBAN" panose="02000000000000000000" pitchFamily="2" charset="0"/>
              <a:cs typeface="NikoshBAN" panose="02000000000000000000" pitchFamily="2" charset="0"/>
            </a:endParaRPr>
          </a:p>
          <a:p>
            <a:r>
              <a:rPr lang="en-US" sz="4000" b="1" dirty="0" err="1" smtClean="0">
                <a:latin typeface="NikoshBAN" panose="02000000000000000000" pitchFamily="2" charset="0"/>
                <a:cs typeface="NikoshBAN" panose="02000000000000000000" pitchFamily="2" charset="0"/>
              </a:rPr>
              <a:t>শ্রেণি</a:t>
            </a:r>
            <a:r>
              <a:rPr lang="en-US" sz="4000" b="1" dirty="0" smtClean="0">
                <a:latin typeface="NikoshBAN" panose="02000000000000000000" pitchFamily="2" charset="0"/>
                <a:cs typeface="NikoshBAN" panose="02000000000000000000" pitchFamily="2" charset="0"/>
              </a:rPr>
              <a:t>   : </a:t>
            </a:r>
            <a:r>
              <a:rPr lang="en-US" sz="4000" b="1" dirty="0" err="1" smtClean="0">
                <a:latin typeface="NikoshBAN" panose="02000000000000000000" pitchFamily="2" charset="0"/>
                <a:cs typeface="NikoshBAN" panose="02000000000000000000" pitchFamily="2" charset="0"/>
              </a:rPr>
              <a:t>দ্বাদশ</a:t>
            </a:r>
            <a:r>
              <a:rPr lang="en-US" sz="4000" b="1" dirty="0" smtClean="0">
                <a:latin typeface="NikoshBAN" panose="02000000000000000000" pitchFamily="2" charset="0"/>
                <a:cs typeface="NikoshBAN" panose="02000000000000000000" pitchFamily="2" charset="0"/>
              </a:rPr>
              <a:t>  </a:t>
            </a:r>
          </a:p>
          <a:p>
            <a:r>
              <a:rPr lang="en-US" sz="4000" b="1" dirty="0" err="1" smtClean="0">
                <a:latin typeface="NikoshBAN" panose="02000000000000000000" pitchFamily="2" charset="0"/>
                <a:cs typeface="NikoshBAN" panose="02000000000000000000" pitchFamily="2" charset="0"/>
              </a:rPr>
              <a:t>অধ্যায়</a:t>
            </a:r>
            <a:r>
              <a:rPr lang="en-US" sz="4000" b="1" dirty="0" smtClean="0">
                <a:latin typeface="NikoshBAN" panose="02000000000000000000" pitchFamily="2" charset="0"/>
                <a:cs typeface="NikoshBAN" panose="02000000000000000000" pitchFamily="2" charset="0"/>
              </a:rPr>
              <a:t> : ২য় ( </a:t>
            </a:r>
            <a:r>
              <a:rPr lang="en-US" sz="4000" b="1" dirty="0" err="1" smtClean="0">
                <a:latin typeface="NikoshBAN" panose="02000000000000000000" pitchFamily="2" charset="0"/>
                <a:cs typeface="NikoshBAN" panose="02000000000000000000" pitchFamily="2" charset="0"/>
              </a:rPr>
              <a:t>প্রাণীর</a:t>
            </a:r>
            <a:r>
              <a:rPr lang="en-US" sz="4000" b="1" dirty="0" smtClean="0">
                <a:latin typeface="NikoshBAN" panose="02000000000000000000" pitchFamily="2" charset="0"/>
                <a:cs typeface="NikoshBAN" panose="02000000000000000000" pitchFamily="2" charset="0"/>
              </a:rPr>
              <a:t> </a:t>
            </a:r>
            <a:r>
              <a:rPr lang="en-US" sz="4000" b="1" dirty="0" err="1" smtClean="0">
                <a:latin typeface="NikoshBAN" panose="02000000000000000000" pitchFamily="2" charset="0"/>
                <a:cs typeface="NikoshBAN" panose="02000000000000000000" pitchFamily="2" charset="0"/>
              </a:rPr>
              <a:t>পরিচিতি</a:t>
            </a:r>
            <a:r>
              <a:rPr lang="en-US" sz="4000" b="1" dirty="0" smtClean="0">
                <a:latin typeface="NikoshBAN" panose="02000000000000000000" pitchFamily="2" charset="0"/>
                <a:cs typeface="NikoshBAN" panose="02000000000000000000" pitchFamily="2" charset="0"/>
              </a:rPr>
              <a:t> : </a:t>
            </a:r>
            <a:r>
              <a:rPr lang="en-US" sz="4000" b="1" dirty="0" err="1" smtClean="0">
                <a:latin typeface="NikoshBAN" panose="02000000000000000000" pitchFamily="2" charset="0"/>
                <a:cs typeface="NikoshBAN" panose="02000000000000000000" pitchFamily="2" charset="0"/>
              </a:rPr>
              <a:t>হাইড্রা</a:t>
            </a:r>
            <a:r>
              <a:rPr lang="en-US" sz="4000" b="1" dirty="0" smtClean="0">
                <a:latin typeface="NikoshBAN" panose="02000000000000000000" pitchFamily="2" charset="0"/>
                <a:cs typeface="NikoshBAN" panose="02000000000000000000" pitchFamily="2" charset="0"/>
              </a:rPr>
              <a:t>)</a:t>
            </a:r>
          </a:p>
          <a:p>
            <a:r>
              <a:rPr lang="en-US" sz="4000" b="1" dirty="0" smtClean="0">
                <a:latin typeface="NikoshBAN" panose="02000000000000000000" pitchFamily="2" charset="0"/>
                <a:cs typeface="NikoshBAN" panose="02000000000000000000" pitchFamily="2" charset="0"/>
              </a:rPr>
              <a:t>সময়   : ৪৫ </a:t>
            </a:r>
            <a:r>
              <a:rPr lang="en-US" sz="4000" b="1" dirty="0" err="1" smtClean="0">
                <a:latin typeface="NikoshBAN" panose="02000000000000000000" pitchFamily="2" charset="0"/>
                <a:cs typeface="NikoshBAN" panose="02000000000000000000" pitchFamily="2" charset="0"/>
              </a:rPr>
              <a:t>মিনিট</a:t>
            </a:r>
            <a:r>
              <a:rPr lang="en-US" sz="4000" b="1" dirty="0" smtClean="0">
                <a:latin typeface="NikoshBAN" panose="02000000000000000000" pitchFamily="2" charset="0"/>
                <a:cs typeface="NikoshBAN" panose="02000000000000000000" pitchFamily="2" charset="0"/>
              </a:rPr>
              <a:t> </a:t>
            </a:r>
          </a:p>
          <a:p>
            <a:r>
              <a:rPr lang="en-US" sz="4000" b="1" dirty="0" err="1" smtClean="0">
                <a:latin typeface="NikoshBAN" panose="02000000000000000000" pitchFamily="2" charset="0"/>
                <a:cs typeface="NikoshBAN" panose="02000000000000000000" pitchFamily="2" charset="0"/>
              </a:rPr>
              <a:t>তারিখ</a:t>
            </a:r>
            <a:r>
              <a:rPr lang="en-US" sz="4000" b="1" dirty="0" smtClean="0">
                <a:latin typeface="NikoshBAN" panose="02000000000000000000" pitchFamily="2" charset="0"/>
                <a:cs typeface="NikoshBAN" panose="02000000000000000000" pitchFamily="2" charset="0"/>
              </a:rPr>
              <a:t> : ১০.০৯.২০২৬</a:t>
            </a:r>
            <a:endParaRPr lang="en-US" sz="4000" b="1" dirty="0">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3900">
        <p14:glitter pattern="hexagon"/>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5"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2000"/>
                                        <p:tgtEl>
                                          <p:spTgt spid="2"/>
                                        </p:tgtEl>
                                      </p:cBhvr>
                                    </p:animEffect>
                                    <p:anim calcmode="lin" valueType="num">
                                      <p:cBhvr>
                                        <p:cTn id="8" dur="2000" fill="hold"/>
                                        <p:tgtEl>
                                          <p:spTgt spid="2"/>
                                        </p:tgtEl>
                                        <p:attrNameLst>
                                          <p:attrName>ppt_w</p:attrName>
                                        </p:attrNameLst>
                                      </p:cBhvr>
                                      <p:tavLst>
                                        <p:tav tm="0" fmla="#ppt_w*sin(2.5*pi*$)">
                                          <p:val>
                                            <p:fltVal val="0"/>
                                          </p:val>
                                        </p:tav>
                                        <p:tav tm="100000">
                                          <p:val>
                                            <p:fltVal val="1"/>
                                          </p:val>
                                        </p:tav>
                                      </p:tavLst>
                                    </p:anim>
                                    <p:anim calcmode="lin" valueType="num">
                                      <p:cBhvr>
                                        <p:cTn id="9" dur="2000" fill="hold"/>
                                        <p:tgtEl>
                                          <p:spTgt spid="2"/>
                                        </p:tgtEl>
                                        <p:attrNameLst>
                                          <p:attrName>ppt_h</p:attrName>
                                        </p:attrNameLst>
                                      </p:cBhvr>
                                      <p:tavLst>
                                        <p:tav tm="0">
                                          <p:val>
                                            <p:strVal val="#ppt_h"/>
                                          </p:val>
                                        </p:tav>
                                        <p:tav tm="100000">
                                          <p:val>
                                            <p:strVal val="#ppt_h"/>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par>
                                <p:cTn id="18" presetID="31" presetClass="entr" presetSubtype="0" fill="hold" nodeType="withEffect">
                                  <p:stCondLst>
                                    <p:cond delay="0"/>
                                  </p:stCondLst>
                                  <p:childTnLst>
                                    <p:set>
                                      <p:cBhvr>
                                        <p:cTn id="19" dur="1" fill="hold">
                                          <p:stCondLst>
                                            <p:cond delay="0"/>
                                          </p:stCondLst>
                                        </p:cTn>
                                        <p:tgtEl>
                                          <p:spTgt spid="3">
                                            <p:txEl>
                                              <p:pRg st="1" end="1"/>
                                            </p:txEl>
                                          </p:spTgt>
                                        </p:tgtEl>
                                        <p:attrNameLst>
                                          <p:attrName>style.visibility</p:attrName>
                                        </p:attrNameLst>
                                      </p:cBhvr>
                                      <p:to>
                                        <p:strVal val="visible"/>
                                      </p:to>
                                    </p:set>
                                    <p:anim calcmode="lin" valueType="num">
                                      <p:cBhvr>
                                        <p:cTn id="20"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1"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2"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3" dur="1000"/>
                                        <p:tgtEl>
                                          <p:spTgt spid="3">
                                            <p:txEl>
                                              <p:pRg st="1" end="1"/>
                                            </p:txEl>
                                          </p:spTgt>
                                        </p:tgtEl>
                                      </p:cBhvr>
                                    </p:animEffect>
                                  </p:childTnLst>
                                </p:cTn>
                              </p:par>
                              <p:par>
                                <p:cTn id="24" presetID="31" presetClass="entr" presetSubtype="0" fill="hold" nodeType="withEffect">
                                  <p:stCondLst>
                                    <p:cond delay="0"/>
                                  </p:stCondLst>
                                  <p:childTnLst>
                                    <p:set>
                                      <p:cBhvr>
                                        <p:cTn id="25" dur="1" fill="hold">
                                          <p:stCondLst>
                                            <p:cond delay="0"/>
                                          </p:stCondLst>
                                        </p:cTn>
                                        <p:tgtEl>
                                          <p:spTgt spid="3">
                                            <p:txEl>
                                              <p:pRg st="2" end="2"/>
                                            </p:txEl>
                                          </p:spTgt>
                                        </p:tgtEl>
                                        <p:attrNameLst>
                                          <p:attrName>style.visibility</p:attrName>
                                        </p:attrNameLst>
                                      </p:cBhvr>
                                      <p:to>
                                        <p:strVal val="visible"/>
                                      </p:to>
                                    </p:set>
                                    <p:anim calcmode="lin" valueType="num">
                                      <p:cBhvr>
                                        <p:cTn id="26"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7"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8"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9" dur="1000"/>
                                        <p:tgtEl>
                                          <p:spTgt spid="3">
                                            <p:txEl>
                                              <p:pRg st="2" end="2"/>
                                            </p:txEl>
                                          </p:spTgt>
                                        </p:tgtEl>
                                      </p:cBhvr>
                                    </p:animEffect>
                                  </p:childTnLst>
                                </p:cTn>
                              </p:par>
                              <p:par>
                                <p:cTn id="30" presetID="31" presetClass="entr" presetSubtype="0" fill="hold" nodeType="withEffect">
                                  <p:stCondLst>
                                    <p:cond delay="0"/>
                                  </p:stCondLst>
                                  <p:childTnLst>
                                    <p:set>
                                      <p:cBhvr>
                                        <p:cTn id="31" dur="1" fill="hold">
                                          <p:stCondLst>
                                            <p:cond delay="0"/>
                                          </p:stCondLst>
                                        </p:cTn>
                                        <p:tgtEl>
                                          <p:spTgt spid="3">
                                            <p:txEl>
                                              <p:pRg st="3" end="3"/>
                                            </p:txEl>
                                          </p:spTgt>
                                        </p:tgtEl>
                                        <p:attrNameLst>
                                          <p:attrName>style.visibility</p:attrName>
                                        </p:attrNameLst>
                                      </p:cBhvr>
                                      <p:to>
                                        <p:strVal val="visible"/>
                                      </p:to>
                                    </p:set>
                                    <p:anim calcmode="lin" valueType="num">
                                      <p:cBhvr>
                                        <p:cTn id="32"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3"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34"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35" dur="1000"/>
                                        <p:tgtEl>
                                          <p:spTgt spid="3">
                                            <p:txEl>
                                              <p:pRg st="3" end="3"/>
                                            </p:txEl>
                                          </p:spTgt>
                                        </p:tgtEl>
                                      </p:cBhvr>
                                    </p:animEffect>
                                  </p:childTnLst>
                                </p:cTn>
                              </p:par>
                              <p:par>
                                <p:cTn id="36" presetID="31" presetClass="entr" presetSubtype="0" fill="hold" nodeType="withEffect">
                                  <p:stCondLst>
                                    <p:cond delay="0"/>
                                  </p:stCondLst>
                                  <p:childTnLst>
                                    <p:set>
                                      <p:cBhvr>
                                        <p:cTn id="37" dur="1" fill="hold">
                                          <p:stCondLst>
                                            <p:cond delay="0"/>
                                          </p:stCondLst>
                                        </p:cTn>
                                        <p:tgtEl>
                                          <p:spTgt spid="3">
                                            <p:txEl>
                                              <p:pRg st="4" end="4"/>
                                            </p:txEl>
                                          </p:spTgt>
                                        </p:tgtEl>
                                        <p:attrNameLst>
                                          <p:attrName>style.visibility</p:attrName>
                                        </p:attrNameLst>
                                      </p:cBhvr>
                                      <p:to>
                                        <p:strVal val="visible"/>
                                      </p:to>
                                    </p:set>
                                    <p:anim calcmode="lin" valueType="num">
                                      <p:cBhvr>
                                        <p:cTn id="38" dur="1000" fill="hold"/>
                                        <p:tgtEl>
                                          <p:spTgt spid="3">
                                            <p:txEl>
                                              <p:pRg st="4" end="4"/>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4" end="4"/>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4" end="4"/>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457200"/>
            <a:ext cx="6019800" cy="707886"/>
          </a:xfrm>
          <a:prstGeom prst="rect">
            <a:avLst/>
          </a:prstGeom>
          <a:noFill/>
        </p:spPr>
        <p:txBody>
          <a:bodyPr wrap="square" rtlCol="0">
            <a:spAutoFit/>
          </a:bodyPr>
          <a:lstStyle/>
          <a:p>
            <a:r>
              <a:rPr lang="en-US" sz="4000" b="1" dirty="0" err="1" smtClean="0">
                <a:solidFill>
                  <a:srgbClr val="002060"/>
                </a:solidFill>
                <a:latin typeface="NikoshBAN" panose="02000000000000000000" pitchFamily="2" charset="0"/>
                <a:cs typeface="NikoshBAN" panose="02000000000000000000" pitchFamily="2" charset="0"/>
              </a:rPr>
              <a:t>ছবিতে</a:t>
            </a:r>
            <a:r>
              <a:rPr lang="en-US" sz="4000" b="1" dirty="0" smtClean="0">
                <a:solidFill>
                  <a:srgbClr val="002060"/>
                </a:solidFill>
                <a:latin typeface="NikoshBAN" panose="02000000000000000000" pitchFamily="2" charset="0"/>
                <a:cs typeface="NikoshBAN" panose="02000000000000000000" pitchFamily="2" charset="0"/>
              </a:rPr>
              <a:t> </a:t>
            </a:r>
            <a:r>
              <a:rPr lang="en-US" sz="4000" b="1" dirty="0" err="1" smtClean="0">
                <a:solidFill>
                  <a:srgbClr val="002060"/>
                </a:solidFill>
                <a:latin typeface="NikoshBAN" panose="02000000000000000000" pitchFamily="2" charset="0"/>
                <a:cs typeface="NikoshBAN" panose="02000000000000000000" pitchFamily="2" charset="0"/>
              </a:rPr>
              <a:t>তোমরা</a:t>
            </a:r>
            <a:r>
              <a:rPr lang="en-US" sz="4000" b="1" dirty="0" smtClean="0">
                <a:solidFill>
                  <a:srgbClr val="002060"/>
                </a:solidFill>
                <a:latin typeface="NikoshBAN" panose="02000000000000000000" pitchFamily="2" charset="0"/>
                <a:cs typeface="NikoshBAN" panose="02000000000000000000" pitchFamily="2" charset="0"/>
              </a:rPr>
              <a:t> </a:t>
            </a:r>
            <a:r>
              <a:rPr lang="en-US" sz="4000" b="1" dirty="0" err="1" smtClean="0">
                <a:solidFill>
                  <a:srgbClr val="002060"/>
                </a:solidFill>
                <a:latin typeface="NikoshBAN" panose="02000000000000000000" pitchFamily="2" charset="0"/>
                <a:cs typeface="NikoshBAN" panose="02000000000000000000" pitchFamily="2" charset="0"/>
              </a:rPr>
              <a:t>কি</a:t>
            </a:r>
            <a:r>
              <a:rPr lang="en-US" sz="4000" b="1" dirty="0" smtClean="0">
                <a:solidFill>
                  <a:srgbClr val="002060"/>
                </a:solidFill>
                <a:latin typeface="NikoshBAN" panose="02000000000000000000" pitchFamily="2" charset="0"/>
                <a:cs typeface="NikoshBAN" panose="02000000000000000000" pitchFamily="2" charset="0"/>
              </a:rPr>
              <a:t> </a:t>
            </a:r>
            <a:r>
              <a:rPr lang="en-US" sz="4000" b="1" dirty="0" err="1" smtClean="0">
                <a:solidFill>
                  <a:srgbClr val="002060"/>
                </a:solidFill>
                <a:latin typeface="NikoshBAN" panose="02000000000000000000" pitchFamily="2" charset="0"/>
                <a:cs typeface="NikoshBAN" panose="02000000000000000000" pitchFamily="2" charset="0"/>
              </a:rPr>
              <a:t>দেখতে</a:t>
            </a:r>
            <a:r>
              <a:rPr lang="en-US" sz="4000" b="1" dirty="0" smtClean="0">
                <a:solidFill>
                  <a:srgbClr val="002060"/>
                </a:solidFill>
                <a:latin typeface="NikoshBAN" panose="02000000000000000000" pitchFamily="2" charset="0"/>
                <a:cs typeface="NikoshBAN" panose="02000000000000000000" pitchFamily="2" charset="0"/>
              </a:rPr>
              <a:t> </a:t>
            </a:r>
            <a:r>
              <a:rPr lang="en-US" sz="4000" b="1" dirty="0" err="1" smtClean="0">
                <a:solidFill>
                  <a:srgbClr val="002060"/>
                </a:solidFill>
                <a:latin typeface="NikoshBAN" panose="02000000000000000000" pitchFamily="2" charset="0"/>
                <a:cs typeface="NikoshBAN" panose="02000000000000000000" pitchFamily="2" charset="0"/>
              </a:rPr>
              <a:t>পাচ্ছো</a:t>
            </a:r>
            <a:r>
              <a:rPr lang="en-US" sz="4000" b="1" dirty="0" smtClean="0">
                <a:solidFill>
                  <a:srgbClr val="002060"/>
                </a:solidFill>
                <a:latin typeface="NikoshBAN" panose="02000000000000000000" pitchFamily="2" charset="0"/>
                <a:cs typeface="NikoshBAN" panose="02000000000000000000" pitchFamily="2" charset="0"/>
              </a:rPr>
              <a:t> ? </a:t>
            </a:r>
            <a:endParaRPr lang="en-US" sz="4000" b="1" dirty="0">
              <a:solidFill>
                <a:srgbClr val="002060"/>
              </a:solidFill>
              <a:latin typeface="NikoshBAN" panose="02000000000000000000" pitchFamily="2" charset="0"/>
              <a:cs typeface="NikoshBAN" panose="02000000000000000000" pitchFamily="2" charset="0"/>
            </a:endParaRPr>
          </a:p>
        </p:txBody>
      </p:sp>
      <p:sp>
        <p:nvSpPr>
          <p:cNvPr id="4" name="TextBox 3"/>
          <p:cNvSpPr txBox="1"/>
          <p:nvPr/>
        </p:nvSpPr>
        <p:spPr>
          <a:xfrm>
            <a:off x="3162300" y="5867400"/>
            <a:ext cx="2743200" cy="584775"/>
          </a:xfrm>
          <a:prstGeom prst="rect">
            <a:avLst/>
          </a:prstGeom>
          <a:noFill/>
        </p:spPr>
        <p:txBody>
          <a:bodyPr wrap="square" rtlCol="0">
            <a:spAutoFit/>
          </a:bodyPr>
          <a:lstStyle/>
          <a:p>
            <a:r>
              <a:rPr lang="en-US" sz="3200" b="1" dirty="0" err="1" smtClean="0">
                <a:solidFill>
                  <a:srgbClr val="002060"/>
                </a:solidFill>
                <a:latin typeface="NikoshBAN" panose="02000000000000000000" pitchFamily="2" charset="0"/>
                <a:cs typeface="NikoshBAN" panose="02000000000000000000" pitchFamily="2" charset="0"/>
              </a:rPr>
              <a:t>হাইড্রার</a:t>
            </a:r>
            <a:r>
              <a:rPr lang="en-US" sz="3200" b="1" dirty="0" smtClean="0">
                <a:solidFill>
                  <a:srgbClr val="002060"/>
                </a:solidFill>
                <a:latin typeface="NikoshBAN" panose="02000000000000000000" pitchFamily="2" charset="0"/>
                <a:cs typeface="NikoshBAN" panose="02000000000000000000" pitchFamily="2" charset="0"/>
              </a:rPr>
              <a:t> </a:t>
            </a:r>
            <a:r>
              <a:rPr lang="en-US" sz="3200" b="1" dirty="0" err="1" smtClean="0">
                <a:solidFill>
                  <a:srgbClr val="002060"/>
                </a:solidFill>
                <a:latin typeface="NikoshBAN" panose="02000000000000000000" pitchFamily="2" charset="0"/>
                <a:cs typeface="NikoshBAN" panose="02000000000000000000" pitchFamily="2" charset="0"/>
              </a:rPr>
              <a:t>নিডোসাইট</a:t>
            </a:r>
            <a:endParaRPr lang="en-US" sz="3200" b="1" dirty="0">
              <a:solidFill>
                <a:srgbClr val="00206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rotWithShape="1">
          <a:blip r:embed="rId2"/>
          <a:srcRect l="12500" r="22222"/>
          <a:stretch/>
        </p:blipFill>
        <p:spPr>
          <a:xfrm>
            <a:off x="1828800" y="1752600"/>
            <a:ext cx="5181600" cy="3657600"/>
          </a:xfrm>
          <a:prstGeom prst="rect">
            <a:avLst/>
          </a:prstGeom>
        </p:spPr>
      </p:pic>
    </p:spTree>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16" presetClass="entr" presetSubtype="21"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barn(inVertical)">
                                      <p:cBhvr>
                                        <p:cTn id="13" dur="500"/>
                                        <p:tgtEl>
                                          <p:spTgt spid="3"/>
                                        </p:tgtEl>
                                      </p:cBhvr>
                                    </p:animEffect>
                                  </p:childTnLst>
                                </p:cTn>
                              </p:par>
                            </p:childTnLst>
                          </p:cTn>
                        </p:par>
                      </p:childTnLst>
                    </p:cTn>
                  </p:par>
                  <p:par>
                    <p:cTn id="14" fill="hold">
                      <p:stCondLst>
                        <p:cond delay="indefinite"/>
                      </p:stCondLst>
                      <p:childTnLst>
                        <p:par>
                          <p:cTn id="15" fill="hold">
                            <p:stCondLst>
                              <p:cond delay="0"/>
                            </p:stCondLst>
                            <p:childTnLst>
                              <p:par>
                                <p:cTn id="16" presetID="42" presetClass="entr" presetSubtype="0" fill="hold" grpId="0" nodeType="clickEffect">
                                  <p:stCondLst>
                                    <p:cond delay="0"/>
                                  </p:stCondLst>
                                  <p:childTnLst>
                                    <p:set>
                                      <p:cBhvr>
                                        <p:cTn id="17" dur="1" fill="hold">
                                          <p:stCondLst>
                                            <p:cond delay="0"/>
                                          </p:stCondLst>
                                        </p:cTn>
                                        <p:tgtEl>
                                          <p:spTgt spid="4"/>
                                        </p:tgtEl>
                                        <p:attrNameLst>
                                          <p:attrName>style.visibility</p:attrName>
                                        </p:attrNameLst>
                                      </p:cBhvr>
                                      <p:to>
                                        <p:strVal val="visible"/>
                                      </p:to>
                                    </p:set>
                                    <p:animEffect transition="in" filter="fade">
                                      <p:cBhvr>
                                        <p:cTn id="18" dur="1000"/>
                                        <p:tgtEl>
                                          <p:spTgt spid="4"/>
                                        </p:tgtEl>
                                      </p:cBhvr>
                                    </p:animEffect>
                                    <p:anim calcmode="lin" valueType="num">
                                      <p:cBhvr>
                                        <p:cTn id="19" dur="1000" fill="hold"/>
                                        <p:tgtEl>
                                          <p:spTgt spid="4"/>
                                        </p:tgtEl>
                                        <p:attrNameLst>
                                          <p:attrName>ppt_x</p:attrName>
                                        </p:attrNameLst>
                                      </p:cBhvr>
                                      <p:tavLst>
                                        <p:tav tm="0">
                                          <p:val>
                                            <p:strVal val="#ppt_x"/>
                                          </p:val>
                                        </p:tav>
                                        <p:tav tm="100000">
                                          <p:val>
                                            <p:strVal val="#ppt_x"/>
                                          </p:val>
                                        </p:tav>
                                      </p:tavLst>
                                    </p:anim>
                                    <p:anim calcmode="lin" valueType="num">
                                      <p:cBhvr>
                                        <p:cTn id="20" dur="1000" fill="hold"/>
                                        <p:tgtEl>
                                          <p:spTgt spid="4"/>
                                        </p:tgtEl>
                                        <p:attrNameLst>
                                          <p:attrName>ppt_y</p:attrName>
                                        </p:attrNameLst>
                                      </p:cBhvr>
                                      <p:tavLst>
                                        <p:tav tm="0">
                                          <p:val>
                                            <p:strVal val="#ppt_y+.1"/>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2667000" y="685800"/>
            <a:ext cx="3505200" cy="769441"/>
          </a:xfrm>
          <a:prstGeom prst="rect">
            <a:avLst/>
          </a:prstGeom>
          <a:noFill/>
        </p:spPr>
        <p:txBody>
          <a:bodyPr wrap="square" rtlCol="0">
            <a:spAutoFit/>
          </a:bodyPr>
          <a:lstStyle/>
          <a:p>
            <a:r>
              <a:rPr lang="en-US" sz="4400" b="1" dirty="0" err="1" smtClean="0">
                <a:solidFill>
                  <a:srgbClr val="002060"/>
                </a:solidFill>
                <a:latin typeface="NikoshBAN" panose="02000000000000000000" pitchFamily="2" charset="0"/>
                <a:cs typeface="NikoshBAN" panose="02000000000000000000" pitchFamily="2" charset="0"/>
              </a:rPr>
              <a:t>পাঠশিরোনাম</a:t>
            </a:r>
            <a:r>
              <a:rPr lang="en-US" sz="4400" b="1" dirty="0" smtClean="0">
                <a:solidFill>
                  <a:srgbClr val="002060"/>
                </a:solidFill>
                <a:latin typeface="NikoshBAN" panose="02000000000000000000" pitchFamily="2" charset="0"/>
                <a:cs typeface="NikoshBAN" panose="02000000000000000000" pitchFamily="2" charset="0"/>
              </a:rPr>
              <a:t> : </a:t>
            </a:r>
            <a:endParaRPr lang="en-US" sz="4400" b="1" dirty="0">
              <a:solidFill>
                <a:srgbClr val="002060"/>
              </a:solidFill>
              <a:latin typeface="NikoshBAN" panose="02000000000000000000" pitchFamily="2" charset="0"/>
              <a:cs typeface="NikoshBAN" panose="02000000000000000000" pitchFamily="2" charset="0"/>
            </a:endParaRPr>
          </a:p>
        </p:txBody>
      </p:sp>
      <p:sp>
        <p:nvSpPr>
          <p:cNvPr id="5" name="TextBox 4"/>
          <p:cNvSpPr txBox="1"/>
          <p:nvPr/>
        </p:nvSpPr>
        <p:spPr>
          <a:xfrm>
            <a:off x="314608" y="1703472"/>
            <a:ext cx="5181600" cy="584775"/>
          </a:xfrm>
          <a:prstGeom prst="rect">
            <a:avLst/>
          </a:prstGeom>
          <a:noFill/>
        </p:spPr>
        <p:txBody>
          <a:bodyPr wrap="square" rtlCol="0">
            <a:spAutoFit/>
          </a:bodyPr>
          <a:lstStyle/>
          <a:p>
            <a:r>
              <a:rPr lang="en-US" sz="3200" b="1" dirty="0" err="1" smtClean="0">
                <a:solidFill>
                  <a:srgbClr val="0070C0"/>
                </a:solidFill>
                <a:latin typeface="NikoshBAN" panose="02000000000000000000" pitchFamily="2" charset="0"/>
                <a:cs typeface="NikoshBAN" panose="02000000000000000000" pitchFamily="2" charset="0"/>
              </a:rPr>
              <a:t>আজকের</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ক্লাসের</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আলোচ্য</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বিষয়</a:t>
            </a:r>
            <a:r>
              <a:rPr lang="en-US" sz="3200" b="1" dirty="0" smtClean="0">
                <a:solidFill>
                  <a:srgbClr val="0070C0"/>
                </a:solidFill>
                <a:latin typeface="NikoshBAN" panose="02000000000000000000" pitchFamily="2" charset="0"/>
                <a:cs typeface="NikoshBAN" panose="02000000000000000000" pitchFamily="2" charset="0"/>
              </a:rPr>
              <a:t> -</a:t>
            </a:r>
            <a:endParaRPr lang="en-US" sz="3200" b="1" dirty="0">
              <a:solidFill>
                <a:srgbClr val="0070C0"/>
              </a:solidFill>
              <a:latin typeface="NikoshBAN" panose="02000000000000000000" pitchFamily="2" charset="0"/>
              <a:cs typeface="NikoshBAN" panose="02000000000000000000" pitchFamily="2" charset="0"/>
            </a:endParaRPr>
          </a:p>
        </p:txBody>
      </p:sp>
      <p:sp>
        <p:nvSpPr>
          <p:cNvPr id="6" name="TextBox 5"/>
          <p:cNvSpPr txBox="1"/>
          <p:nvPr/>
        </p:nvSpPr>
        <p:spPr>
          <a:xfrm>
            <a:off x="314608" y="2586273"/>
            <a:ext cx="7381592" cy="707886"/>
          </a:xfrm>
          <a:prstGeom prst="rect">
            <a:avLst/>
          </a:prstGeom>
          <a:noFill/>
        </p:spPr>
        <p:txBody>
          <a:bodyPr wrap="square" rtlCol="0">
            <a:spAutoFit/>
          </a:bodyPr>
          <a:lstStyle/>
          <a:p>
            <a:r>
              <a:rPr lang="en-US" sz="4000" b="1" dirty="0" err="1" smtClean="0">
                <a:solidFill>
                  <a:srgbClr val="00B050"/>
                </a:solidFill>
                <a:latin typeface="NikoshBAN" panose="02000000000000000000" pitchFamily="2" charset="0"/>
                <a:cs typeface="NikoshBAN" panose="02000000000000000000" pitchFamily="2" charset="0"/>
              </a:rPr>
              <a:t>হাইড্রার</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একটি</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আদর্শ</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নিডোসাইটের</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গঠন</a:t>
            </a:r>
            <a:endParaRPr lang="en-US" sz="4000" b="1" dirty="0">
              <a:solidFill>
                <a:srgbClr val="00B050"/>
              </a:solidFill>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a:blip r:embed="rId2"/>
          <a:stretch>
            <a:fillRect/>
          </a:stretch>
        </p:blipFill>
        <p:spPr>
          <a:xfrm>
            <a:off x="2971800" y="3574833"/>
            <a:ext cx="5486400" cy="3171825"/>
          </a:xfrm>
          <a:prstGeom prst="rect">
            <a:avLst/>
          </a:prstGeom>
        </p:spPr>
      </p:pic>
    </p:spTree>
  </p:cSld>
  <p:clrMapOvr>
    <a:masterClrMapping/>
  </p:clrMapOvr>
  <p:transition spd="slow">
    <p:randomBar dir="ver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 presetClass="entr" presetSubtype="0" fill="hold" nodeType="clickEffect">
                                  <p:stCondLst>
                                    <p:cond delay="0"/>
                                  </p:stCondLst>
                                  <p:childTnLst>
                                    <p:set>
                                      <p:cBhvr>
                                        <p:cTn id="13" dur="1" fill="hold">
                                          <p:stCondLst>
                                            <p:cond delay="0"/>
                                          </p:stCondLst>
                                        </p:cTn>
                                        <p:tgtEl>
                                          <p:spTgt spid="5">
                                            <p:txEl>
                                              <p:pRg st="0" end="0"/>
                                            </p:txEl>
                                          </p:spTgt>
                                        </p:tgtEl>
                                        <p:attrNameLst>
                                          <p:attrName>style.visibility</p:attrName>
                                        </p:attrNameLst>
                                      </p:cBhvr>
                                      <p:to>
                                        <p:strVal val="visible"/>
                                      </p:to>
                                    </p:set>
                                  </p:childTnLst>
                                </p:cTn>
                              </p:par>
                            </p:childTnLst>
                          </p:cTn>
                        </p:par>
                      </p:childTnLst>
                    </p:cTn>
                  </p:par>
                  <p:par>
                    <p:cTn id="14" fill="hold">
                      <p:stCondLst>
                        <p:cond delay="indefinite"/>
                      </p:stCondLst>
                      <p:childTnLst>
                        <p:par>
                          <p:cTn id="15" fill="hold">
                            <p:stCondLst>
                              <p:cond delay="0"/>
                            </p:stCondLst>
                            <p:childTnLst>
                              <p:par>
                                <p:cTn id="16" presetID="1" presetClass="entr" presetSubtype="0" fill="hold" grpId="0" nodeType="clickEffect">
                                  <p:stCondLst>
                                    <p:cond delay="0"/>
                                  </p:stCondLst>
                                  <p:childTnLst>
                                    <p:set>
                                      <p:cBhvr>
                                        <p:cTn id="17" dur="1" fill="hold">
                                          <p:stCondLst>
                                            <p:cond delay="0"/>
                                          </p:stCondLst>
                                        </p:cTn>
                                        <p:tgtEl>
                                          <p:spTgt spid="6"/>
                                        </p:tgtEl>
                                        <p:attrNameLst>
                                          <p:attrName>style.visibility</p:attrName>
                                        </p:attrNameLst>
                                      </p:cBhvr>
                                      <p:to>
                                        <p:strVal val="visible"/>
                                      </p:to>
                                    </p:set>
                                  </p:childTnLst>
                                </p:cTn>
                              </p:par>
                            </p:childTnLst>
                          </p:cTn>
                        </p:par>
                      </p:childTnLst>
                    </p:cTn>
                  </p:par>
                  <p:par>
                    <p:cTn id="18" fill="hold">
                      <p:stCondLst>
                        <p:cond delay="indefinite"/>
                      </p:stCondLst>
                      <p:childTnLst>
                        <p:par>
                          <p:cTn id="19" fill="hold">
                            <p:stCondLst>
                              <p:cond delay="0"/>
                            </p:stCondLst>
                            <p:childTnLst>
                              <p:par>
                                <p:cTn id="20" presetID="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 calcmode="lin" valueType="num">
                                      <p:cBhvr additive="base">
                                        <p:cTn id="22" dur="500" fill="hold"/>
                                        <p:tgtEl>
                                          <p:spTgt spid="2"/>
                                        </p:tgtEl>
                                        <p:attrNameLst>
                                          <p:attrName>ppt_x</p:attrName>
                                        </p:attrNameLst>
                                      </p:cBhvr>
                                      <p:tavLst>
                                        <p:tav tm="0">
                                          <p:val>
                                            <p:strVal val="#ppt_x"/>
                                          </p:val>
                                        </p:tav>
                                        <p:tav tm="100000">
                                          <p:val>
                                            <p:strVal val="#ppt_x"/>
                                          </p:val>
                                        </p:tav>
                                      </p:tavLst>
                                    </p:anim>
                                    <p:anim calcmode="lin" valueType="num">
                                      <p:cBhvr additive="base">
                                        <p:cTn id="23" dur="500" fill="hold"/>
                                        <p:tgtEl>
                                          <p:spTgt spid="2"/>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6" grpId="0"/>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4651" y="762000"/>
            <a:ext cx="2819400" cy="830997"/>
          </a:xfrm>
          <a:prstGeom prst="rect">
            <a:avLst/>
          </a:prstGeom>
          <a:noFill/>
        </p:spPr>
        <p:txBody>
          <a:bodyPr wrap="square" rtlCol="0">
            <a:spAutoFit/>
          </a:bodyPr>
          <a:lstStyle/>
          <a:p>
            <a:r>
              <a:rPr lang="en-US" sz="4800" b="1" dirty="0" err="1" smtClean="0">
                <a:solidFill>
                  <a:srgbClr val="00B050"/>
                </a:solidFill>
                <a:latin typeface="NikoshBAN" panose="02000000000000000000" pitchFamily="2" charset="0"/>
                <a:cs typeface="NikoshBAN" panose="02000000000000000000" pitchFamily="2" charset="0"/>
              </a:rPr>
              <a:t>শিখনফল</a:t>
            </a:r>
            <a:r>
              <a:rPr lang="en-US" sz="4800" b="1" dirty="0" smtClean="0">
                <a:solidFill>
                  <a:srgbClr val="00B050"/>
                </a:solidFill>
                <a:latin typeface="NikoshBAN" panose="02000000000000000000" pitchFamily="2" charset="0"/>
                <a:cs typeface="NikoshBAN" panose="02000000000000000000" pitchFamily="2" charset="0"/>
              </a:rPr>
              <a:t> :</a:t>
            </a:r>
            <a:endParaRPr lang="en-US" sz="4800" b="1" dirty="0">
              <a:solidFill>
                <a:srgbClr val="00B050"/>
              </a:solidFill>
              <a:latin typeface="NikoshBAN" panose="02000000000000000000" pitchFamily="2" charset="0"/>
              <a:cs typeface="NikoshBAN" panose="02000000000000000000" pitchFamily="2" charset="0"/>
            </a:endParaRPr>
          </a:p>
        </p:txBody>
      </p:sp>
      <p:sp>
        <p:nvSpPr>
          <p:cNvPr id="3" name="TextBox 2"/>
          <p:cNvSpPr txBox="1"/>
          <p:nvPr/>
        </p:nvSpPr>
        <p:spPr>
          <a:xfrm>
            <a:off x="762000" y="2438400"/>
            <a:ext cx="7848600" cy="1569660"/>
          </a:xfrm>
          <a:prstGeom prst="rect">
            <a:avLst/>
          </a:prstGeom>
          <a:noFill/>
        </p:spPr>
        <p:txBody>
          <a:bodyPr wrap="square" rtlCol="0">
            <a:spAutoFit/>
          </a:bodyPr>
          <a:lstStyle/>
          <a:p>
            <a:r>
              <a:rPr lang="en-US" sz="3200" b="1" dirty="0" smtClean="0">
                <a:latin typeface="NikoshBAN" panose="02000000000000000000" pitchFamily="2" charset="0"/>
                <a:cs typeface="NikoshBAN" panose="02000000000000000000" pitchFamily="2" charset="0"/>
              </a:rPr>
              <a:t>এ </a:t>
            </a:r>
            <a:r>
              <a:rPr lang="en-US" sz="3200" b="1" dirty="0" err="1" smtClean="0">
                <a:latin typeface="NikoshBAN" panose="02000000000000000000" pitchFamily="2" charset="0"/>
                <a:cs typeface="NikoshBAN" panose="02000000000000000000" pitchFamily="2" charset="0"/>
              </a:rPr>
              <a:t>পাঠ</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শেষে</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শিক্ষার্থীরা</a:t>
            </a:r>
            <a:r>
              <a:rPr lang="en-US" sz="3200" b="1" dirty="0" smtClean="0">
                <a:latin typeface="NikoshBAN" panose="02000000000000000000" pitchFamily="2" charset="0"/>
                <a:cs typeface="NikoshBAN" panose="02000000000000000000" pitchFamily="2" charset="0"/>
              </a:rPr>
              <a:t> –</a:t>
            </a:r>
          </a:p>
          <a:p>
            <a:r>
              <a:rPr lang="en-US" sz="3200" b="1" dirty="0" smtClean="0">
                <a:solidFill>
                  <a:srgbClr val="0070C0"/>
                </a:solidFill>
                <a:latin typeface="NikoshBAN" panose="02000000000000000000" pitchFamily="2" charset="0"/>
                <a:cs typeface="NikoshBAN" panose="02000000000000000000" pitchFamily="2" charset="0"/>
              </a:rPr>
              <a:t>১. </a:t>
            </a:r>
            <a:r>
              <a:rPr lang="en-US" sz="3200" b="1" dirty="0" err="1" smtClean="0">
                <a:solidFill>
                  <a:srgbClr val="0070C0"/>
                </a:solidFill>
                <a:latin typeface="NikoshBAN" panose="02000000000000000000" pitchFamily="2" charset="0"/>
                <a:cs typeface="NikoshBAN" panose="02000000000000000000" pitchFamily="2" charset="0"/>
              </a:rPr>
              <a:t>হাইড্রা</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নিডোসাইট</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কি</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তা</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বলতে</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পারবে</a:t>
            </a:r>
            <a:r>
              <a:rPr lang="en-US" sz="3200" b="1" dirty="0" smtClean="0">
                <a:solidFill>
                  <a:srgbClr val="0070C0"/>
                </a:solidFill>
                <a:latin typeface="NikoshBAN" panose="02000000000000000000" pitchFamily="2" charset="0"/>
                <a:cs typeface="NikoshBAN" panose="02000000000000000000" pitchFamily="2" charset="0"/>
              </a:rPr>
              <a:t>। </a:t>
            </a:r>
          </a:p>
          <a:p>
            <a:r>
              <a:rPr lang="en-US" sz="3200" b="1" dirty="0" smtClean="0">
                <a:solidFill>
                  <a:srgbClr val="0070C0"/>
                </a:solidFill>
                <a:latin typeface="NikoshBAN" panose="02000000000000000000" pitchFamily="2" charset="0"/>
                <a:cs typeface="NikoshBAN" panose="02000000000000000000" pitchFamily="2" charset="0"/>
              </a:rPr>
              <a:t>২. </a:t>
            </a:r>
            <a:r>
              <a:rPr lang="en-US" sz="3200" b="1" dirty="0" err="1" smtClean="0">
                <a:solidFill>
                  <a:srgbClr val="0070C0"/>
                </a:solidFill>
                <a:latin typeface="NikoshBAN" panose="02000000000000000000" pitchFamily="2" charset="0"/>
                <a:cs typeface="NikoshBAN" panose="02000000000000000000" pitchFamily="2" charset="0"/>
              </a:rPr>
              <a:t>একটি</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আদর্শ</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নিডোসাইটের</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গঠন</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বর্ণনা</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করতে</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পারবে</a:t>
            </a:r>
            <a:r>
              <a:rPr lang="en-US" sz="3200" b="1" dirty="0" smtClean="0">
                <a:solidFill>
                  <a:srgbClr val="0070C0"/>
                </a:solidFill>
                <a:latin typeface="NikoshBAN" panose="02000000000000000000" pitchFamily="2" charset="0"/>
                <a:cs typeface="NikoshBAN" panose="02000000000000000000" pitchFamily="2" charset="0"/>
              </a:rPr>
              <a:t>।</a:t>
            </a:r>
            <a:endParaRPr lang="en-US" sz="3200" b="1" dirty="0" smtClean="0">
              <a:solidFill>
                <a:srgbClr val="0070C0"/>
              </a:solidFill>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wind"/>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nodeType="clickEffect">
                                  <p:stCondLst>
                                    <p:cond delay="0"/>
                                  </p:stCondLst>
                                  <p:childTnLst>
                                    <p:set>
                                      <p:cBhvr>
                                        <p:cTn id="6" dur="1" fill="hold">
                                          <p:stCondLst>
                                            <p:cond delay="0"/>
                                          </p:stCondLst>
                                        </p:cTn>
                                        <p:tgtEl>
                                          <p:spTgt spid="2">
                                            <p:txEl>
                                              <p:pRg st="0" end="0"/>
                                            </p:txEl>
                                          </p:spTgt>
                                        </p:tgtEl>
                                        <p:attrNameLst>
                                          <p:attrName>style.visibility</p:attrName>
                                        </p:attrNameLst>
                                      </p:cBhvr>
                                      <p:to>
                                        <p:strVal val="visible"/>
                                      </p:to>
                                    </p:set>
                                    <p:anim calcmode="lin" valueType="num">
                                      <p:cBhvr additive="base">
                                        <p:cTn id="7" dur="500" fill="hold"/>
                                        <p:tgtEl>
                                          <p:spTgt spid="2">
                                            <p:txEl>
                                              <p:pRg st="0" end="0"/>
                                            </p:txEl>
                                          </p:spTgt>
                                        </p:tgtEl>
                                        <p:attrNameLst>
                                          <p:attrName>ppt_x</p:attrName>
                                        </p:attrNameLst>
                                      </p:cBhvr>
                                      <p:tavLst>
                                        <p:tav tm="0">
                                          <p:val>
                                            <p:strVal val="#ppt_x"/>
                                          </p:val>
                                        </p:tav>
                                        <p:tav tm="100000">
                                          <p:val>
                                            <p:strVal val="#ppt_x"/>
                                          </p:val>
                                        </p:tav>
                                      </p:tavLst>
                                    </p:anim>
                                    <p:anim calcmode="lin" valueType="num">
                                      <p:cBhvr additive="base">
                                        <p:cTn id="8" dur="500" fill="hold"/>
                                        <p:tgtEl>
                                          <p:spTgt spid="2">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 presetClass="entr" presetSubtype="4" fill="hold" nodeType="clickEffect">
                                  <p:stCondLst>
                                    <p:cond delay="0"/>
                                  </p:stCondLst>
                                  <p:childTnLst>
                                    <p:set>
                                      <p:cBhvr>
                                        <p:cTn id="12" dur="1" fill="hold">
                                          <p:stCondLst>
                                            <p:cond delay="0"/>
                                          </p:stCondLst>
                                        </p:cTn>
                                        <p:tgtEl>
                                          <p:spTgt spid="3">
                                            <p:txEl>
                                              <p:pRg st="0" end="0"/>
                                            </p:txEl>
                                          </p:spTgt>
                                        </p:tgtEl>
                                        <p:attrNameLst>
                                          <p:attrName>style.visibility</p:attrName>
                                        </p:attrNameLst>
                                      </p:cBhvr>
                                      <p:to>
                                        <p:strVal val="visible"/>
                                      </p:to>
                                    </p:set>
                                    <p:anim calcmode="lin" valueType="num">
                                      <p:cBhvr additive="base">
                                        <p:cTn id="13" dur="500" fill="hold"/>
                                        <p:tgtEl>
                                          <p:spTgt spid="3">
                                            <p:txEl>
                                              <p:pRg st="0" end="0"/>
                                            </p:txEl>
                                          </p:spTgt>
                                        </p:tgtEl>
                                        <p:attrNameLst>
                                          <p:attrName>ppt_x</p:attrName>
                                        </p:attrNameLst>
                                      </p:cBhvr>
                                      <p:tavLst>
                                        <p:tav tm="0">
                                          <p:val>
                                            <p:strVal val="#ppt_x"/>
                                          </p:val>
                                        </p:tav>
                                        <p:tav tm="100000">
                                          <p:val>
                                            <p:strVal val="#ppt_x"/>
                                          </p:val>
                                        </p:tav>
                                      </p:tavLst>
                                    </p:anim>
                                    <p:anim calcmode="lin" valueType="num">
                                      <p:cBhvr additive="base">
                                        <p:cTn id="14" dur="500" fill="hold"/>
                                        <p:tgtEl>
                                          <p:spTgt spid="3">
                                            <p:txEl>
                                              <p:pRg st="0" end="0"/>
                                            </p:txEl>
                                          </p:spTgt>
                                        </p:tgtEl>
                                        <p:attrNameLst>
                                          <p:attrName>ppt_y</p:attrName>
                                        </p:attrNameLst>
                                      </p:cBhvr>
                                      <p:tavLst>
                                        <p:tav tm="0">
                                          <p:val>
                                            <p:strVal val="1+#ppt_h/2"/>
                                          </p:val>
                                        </p:tav>
                                        <p:tav tm="100000">
                                          <p:val>
                                            <p:strVal val="#ppt_y"/>
                                          </p:val>
                                        </p:tav>
                                      </p:tavLst>
                                    </p:anim>
                                  </p:childTnLst>
                                </p:cTn>
                              </p:par>
                            </p:childTnLst>
                          </p:cTn>
                        </p:par>
                      </p:childTnLst>
                    </p:cTn>
                  </p:par>
                  <p:par>
                    <p:cTn id="15" fill="hold">
                      <p:stCondLst>
                        <p:cond delay="indefinite"/>
                      </p:stCondLst>
                      <p:childTnLst>
                        <p:par>
                          <p:cTn id="16" fill="hold">
                            <p:stCondLst>
                              <p:cond delay="0"/>
                            </p:stCondLst>
                            <p:childTnLst>
                              <p:par>
                                <p:cTn id="17" presetID="2" presetClass="entr" presetSubtype="4" fill="hold" nodeType="clickEffect">
                                  <p:stCondLst>
                                    <p:cond delay="0"/>
                                  </p:stCondLst>
                                  <p:childTnLst>
                                    <p:set>
                                      <p:cBhvr>
                                        <p:cTn id="18" dur="1" fill="hold">
                                          <p:stCondLst>
                                            <p:cond delay="0"/>
                                          </p:stCondLst>
                                        </p:cTn>
                                        <p:tgtEl>
                                          <p:spTgt spid="3">
                                            <p:txEl>
                                              <p:pRg st="1" end="1"/>
                                            </p:txEl>
                                          </p:spTgt>
                                        </p:tgtEl>
                                        <p:attrNameLst>
                                          <p:attrName>style.visibility</p:attrName>
                                        </p:attrNameLst>
                                      </p:cBhvr>
                                      <p:to>
                                        <p:strVal val="visible"/>
                                      </p:to>
                                    </p:set>
                                    <p:anim calcmode="lin" valueType="num">
                                      <p:cBhvr additive="base">
                                        <p:cTn id="19" dur="500" fill="hold"/>
                                        <p:tgtEl>
                                          <p:spTgt spid="3">
                                            <p:txEl>
                                              <p:pRg st="1" end="1"/>
                                            </p:txEl>
                                          </p:spTgt>
                                        </p:tgtEl>
                                        <p:attrNameLst>
                                          <p:attrName>ppt_x</p:attrName>
                                        </p:attrNameLst>
                                      </p:cBhvr>
                                      <p:tavLst>
                                        <p:tav tm="0">
                                          <p:val>
                                            <p:strVal val="#ppt_x"/>
                                          </p:val>
                                        </p:tav>
                                        <p:tav tm="100000">
                                          <p:val>
                                            <p:strVal val="#ppt_x"/>
                                          </p:val>
                                        </p:tav>
                                      </p:tavLst>
                                    </p:anim>
                                    <p:anim calcmode="lin" valueType="num">
                                      <p:cBhvr additive="base">
                                        <p:cTn id="20" dur="500" fill="hold"/>
                                        <p:tgtEl>
                                          <p:spTgt spid="3">
                                            <p:txEl>
                                              <p:pRg st="1" end="1"/>
                                            </p:txEl>
                                          </p:spTgt>
                                        </p:tgtEl>
                                        <p:attrNameLst>
                                          <p:attrName>ppt_y</p:attrName>
                                        </p:attrNameLst>
                                      </p:cBhvr>
                                      <p:tavLst>
                                        <p:tav tm="0">
                                          <p:val>
                                            <p:strVal val="1+#ppt_h/2"/>
                                          </p:val>
                                        </p:tav>
                                        <p:tav tm="100000">
                                          <p:val>
                                            <p:strVal val="#ppt_y"/>
                                          </p:val>
                                        </p:tav>
                                      </p:tavLst>
                                    </p:anim>
                                  </p:childTnLst>
                                </p:cTn>
                              </p:par>
                            </p:childTnLst>
                          </p:cTn>
                        </p:par>
                      </p:childTnLst>
                    </p:cTn>
                  </p:par>
                  <p:par>
                    <p:cTn id="21" fill="hold">
                      <p:stCondLst>
                        <p:cond delay="indefinite"/>
                      </p:stCondLst>
                      <p:childTnLst>
                        <p:par>
                          <p:cTn id="22" fill="hold">
                            <p:stCondLst>
                              <p:cond delay="0"/>
                            </p:stCondLst>
                            <p:childTnLst>
                              <p:par>
                                <p:cTn id="23" presetID="31" presetClass="entr" presetSubtype="0" fill="hold" nodeType="clickEffect">
                                  <p:stCondLst>
                                    <p:cond delay="0"/>
                                  </p:stCondLst>
                                  <p:childTnLst>
                                    <p:set>
                                      <p:cBhvr>
                                        <p:cTn id="24" dur="1" fill="hold">
                                          <p:stCondLst>
                                            <p:cond delay="0"/>
                                          </p:stCondLst>
                                        </p:cTn>
                                        <p:tgtEl>
                                          <p:spTgt spid="3">
                                            <p:txEl>
                                              <p:pRg st="2" end="2"/>
                                            </p:txEl>
                                          </p:spTgt>
                                        </p:tgtEl>
                                        <p:attrNameLst>
                                          <p:attrName>style.visibility</p:attrName>
                                        </p:attrNameLst>
                                      </p:cBhvr>
                                      <p:to>
                                        <p:strVal val="visible"/>
                                      </p:to>
                                    </p:set>
                                    <p:anim calcmode="lin" valueType="num">
                                      <p:cBhvr>
                                        <p:cTn id="25"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26"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27"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28" dur="1000"/>
                                        <p:tgtEl>
                                          <p:spTgt spid="3">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286000" y="444686"/>
            <a:ext cx="4800600" cy="646331"/>
          </a:xfrm>
          <a:prstGeom prst="rect">
            <a:avLst/>
          </a:prstGeom>
          <a:noFill/>
        </p:spPr>
        <p:txBody>
          <a:bodyPr wrap="square" rtlCol="0">
            <a:spAutoFit/>
          </a:bodyPr>
          <a:lstStyle/>
          <a:p>
            <a:r>
              <a:rPr lang="en-US" sz="3600" b="1" dirty="0" err="1" smtClean="0">
                <a:solidFill>
                  <a:srgbClr val="0070C0"/>
                </a:solidFill>
                <a:latin typeface="NikoshBAN" panose="02000000000000000000" pitchFamily="2" charset="0"/>
                <a:cs typeface="NikoshBAN" panose="02000000000000000000" pitchFamily="2" charset="0"/>
              </a:rPr>
              <a:t>হাইড্রার</a:t>
            </a:r>
            <a:r>
              <a:rPr lang="en-US" sz="3600" b="1" dirty="0" smtClean="0">
                <a:solidFill>
                  <a:srgbClr val="0070C0"/>
                </a:solidFill>
                <a:latin typeface="NikoshBAN" panose="02000000000000000000" pitchFamily="2" charset="0"/>
                <a:cs typeface="NikoshBAN" panose="02000000000000000000" pitchFamily="2" charset="0"/>
              </a:rPr>
              <a:t> </a:t>
            </a:r>
            <a:r>
              <a:rPr lang="en-US" sz="3600" b="1" dirty="0" err="1" smtClean="0">
                <a:solidFill>
                  <a:srgbClr val="0070C0"/>
                </a:solidFill>
                <a:latin typeface="NikoshBAN" panose="02000000000000000000" pitchFamily="2" charset="0"/>
                <a:cs typeface="NikoshBAN" panose="02000000000000000000" pitchFamily="2" charset="0"/>
              </a:rPr>
              <a:t>নিডোসাইট</a:t>
            </a:r>
            <a:r>
              <a:rPr lang="en-US" sz="3600" b="1" dirty="0" smtClean="0">
                <a:solidFill>
                  <a:srgbClr val="0070C0"/>
                </a:solidFill>
                <a:latin typeface="NikoshBAN" panose="02000000000000000000" pitchFamily="2" charset="0"/>
                <a:cs typeface="NikoshBAN" panose="02000000000000000000" pitchFamily="2" charset="0"/>
              </a:rPr>
              <a:t> </a:t>
            </a:r>
            <a:r>
              <a:rPr lang="en-US" sz="3600" b="1" dirty="0" err="1" smtClean="0">
                <a:solidFill>
                  <a:srgbClr val="0070C0"/>
                </a:solidFill>
                <a:latin typeface="NikoshBAN" panose="02000000000000000000" pitchFamily="2" charset="0"/>
                <a:cs typeface="NikoshBAN" panose="02000000000000000000" pitchFamily="2" charset="0"/>
              </a:rPr>
              <a:t>কি</a:t>
            </a:r>
            <a:r>
              <a:rPr lang="en-US" sz="3600" b="1" dirty="0" smtClean="0">
                <a:solidFill>
                  <a:srgbClr val="0070C0"/>
                </a:solidFill>
                <a:latin typeface="NikoshBAN" panose="02000000000000000000" pitchFamily="2" charset="0"/>
                <a:cs typeface="NikoshBAN" panose="02000000000000000000" pitchFamily="2" charset="0"/>
              </a:rPr>
              <a:t> ? </a:t>
            </a:r>
            <a:endParaRPr lang="en-US" sz="3600" b="1" dirty="0">
              <a:solidFill>
                <a:srgbClr val="0070C0"/>
              </a:solidFill>
              <a:latin typeface="NikoshBAN" panose="02000000000000000000" pitchFamily="2" charset="0"/>
              <a:cs typeface="NikoshBAN" panose="02000000000000000000" pitchFamily="2" charset="0"/>
            </a:endParaRPr>
          </a:p>
        </p:txBody>
      </p:sp>
      <p:sp>
        <p:nvSpPr>
          <p:cNvPr id="7" name="TextBox 6"/>
          <p:cNvSpPr txBox="1"/>
          <p:nvPr/>
        </p:nvSpPr>
        <p:spPr>
          <a:xfrm>
            <a:off x="304800" y="1448725"/>
            <a:ext cx="8458200" cy="1569660"/>
          </a:xfrm>
          <a:prstGeom prst="rect">
            <a:avLst/>
          </a:prstGeom>
          <a:noFill/>
        </p:spPr>
        <p:txBody>
          <a:bodyPr wrap="square" rtlCol="0">
            <a:spAutoFit/>
          </a:bodyPr>
          <a:lstStyle/>
          <a:p>
            <a:pPr algn="just"/>
            <a:r>
              <a:rPr lang="as-IN" sz="3200" b="1" dirty="0">
                <a:latin typeface="NikoshBAN" panose="02000000000000000000" pitchFamily="2" charset="0"/>
                <a:cs typeface="NikoshBAN" panose="02000000000000000000" pitchFamily="2" charset="0"/>
              </a:rPr>
              <a:t>হাইড্রার বহির্ত্বকের পেশি-আবরণী কোষগুলোর মাঝখানে অবস্থিত আত্মরক্ষা, শিকার ধরা ও চলনে সাহায্যকারী বিশেষ বৈশিষ্ট্যপূর্ণ ও বিষাক্ত কোষই হলো নিডোসাইট</a:t>
            </a:r>
            <a:r>
              <a:rPr lang="as-IN" sz="3200" b="1" dirty="0" smtClean="0">
                <a:latin typeface="NikoshBAN" panose="02000000000000000000" pitchFamily="2" charset="0"/>
                <a:cs typeface="NikoshBAN" panose="02000000000000000000" pitchFamily="2" charset="0"/>
              </a:rPr>
              <a:t>।</a:t>
            </a:r>
            <a:endParaRPr lang="" altLang="en-US" sz="3200" b="1" dirty="0">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rotWithShape="1">
          <a:blip r:embed="rId2"/>
          <a:srcRect b="14419"/>
          <a:stretch/>
        </p:blipFill>
        <p:spPr>
          <a:xfrm>
            <a:off x="2286000" y="3733800"/>
            <a:ext cx="4495800" cy="2819399"/>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wind"/>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31" presetClass="entr" presetSubtype="0" fill="hold" grpId="0" nodeType="clickEffect">
                                  <p:stCondLst>
                                    <p:cond delay="0"/>
                                  </p:stCondLst>
                                  <p:childTnLst>
                                    <p:set>
                                      <p:cBhvr>
                                        <p:cTn id="14" dur="1" fill="hold">
                                          <p:stCondLst>
                                            <p:cond delay="0"/>
                                          </p:stCondLst>
                                        </p:cTn>
                                        <p:tgtEl>
                                          <p:spTgt spid="7"/>
                                        </p:tgtEl>
                                        <p:attrNameLst>
                                          <p:attrName>style.visibility</p:attrName>
                                        </p:attrNameLst>
                                      </p:cBhvr>
                                      <p:to>
                                        <p:strVal val="visible"/>
                                      </p:to>
                                    </p:set>
                                    <p:anim calcmode="lin" valueType="num">
                                      <p:cBhvr>
                                        <p:cTn id="15" dur="1000" fill="hold"/>
                                        <p:tgtEl>
                                          <p:spTgt spid="7"/>
                                        </p:tgtEl>
                                        <p:attrNameLst>
                                          <p:attrName>ppt_w</p:attrName>
                                        </p:attrNameLst>
                                      </p:cBhvr>
                                      <p:tavLst>
                                        <p:tav tm="0">
                                          <p:val>
                                            <p:fltVal val="0"/>
                                          </p:val>
                                        </p:tav>
                                        <p:tav tm="100000">
                                          <p:val>
                                            <p:strVal val="#ppt_w"/>
                                          </p:val>
                                        </p:tav>
                                      </p:tavLst>
                                    </p:anim>
                                    <p:anim calcmode="lin" valueType="num">
                                      <p:cBhvr>
                                        <p:cTn id="16" dur="1000" fill="hold"/>
                                        <p:tgtEl>
                                          <p:spTgt spid="7"/>
                                        </p:tgtEl>
                                        <p:attrNameLst>
                                          <p:attrName>ppt_h</p:attrName>
                                        </p:attrNameLst>
                                      </p:cBhvr>
                                      <p:tavLst>
                                        <p:tav tm="0">
                                          <p:val>
                                            <p:fltVal val="0"/>
                                          </p:val>
                                        </p:tav>
                                        <p:tav tm="100000">
                                          <p:val>
                                            <p:strVal val="#ppt_h"/>
                                          </p:val>
                                        </p:tav>
                                      </p:tavLst>
                                    </p:anim>
                                    <p:anim calcmode="lin" valueType="num">
                                      <p:cBhvr>
                                        <p:cTn id="17" dur="1000" fill="hold"/>
                                        <p:tgtEl>
                                          <p:spTgt spid="7"/>
                                        </p:tgtEl>
                                        <p:attrNameLst>
                                          <p:attrName>style.rotation</p:attrName>
                                        </p:attrNameLst>
                                      </p:cBhvr>
                                      <p:tavLst>
                                        <p:tav tm="0">
                                          <p:val>
                                            <p:fltVal val="90"/>
                                          </p:val>
                                        </p:tav>
                                        <p:tav tm="100000">
                                          <p:val>
                                            <p:fltVal val="0"/>
                                          </p:val>
                                        </p:tav>
                                      </p:tavLst>
                                    </p:anim>
                                    <p:animEffect transition="in" filter="fade">
                                      <p:cBhvr>
                                        <p:cTn id="18" dur="1000"/>
                                        <p:tgtEl>
                                          <p:spTgt spid="7"/>
                                        </p:tgtEl>
                                      </p:cBhvr>
                                    </p:animEffect>
                                  </p:childTnLst>
                                </p:cTn>
                              </p:par>
                            </p:childTnLst>
                          </p:cTn>
                        </p:par>
                      </p:childTnLst>
                    </p:cTn>
                  </p:par>
                  <p:par>
                    <p:cTn id="19" fill="hold">
                      <p:stCondLst>
                        <p:cond delay="indefinite"/>
                      </p:stCondLst>
                      <p:childTnLst>
                        <p:par>
                          <p:cTn id="20" fill="hold">
                            <p:stCondLst>
                              <p:cond delay="0"/>
                            </p:stCondLst>
                            <p:childTnLst>
                              <p:par>
                                <p:cTn id="21" presetID="45" presetClass="entr" presetSubtype="0" fill="hold" nodeType="clickEffect">
                                  <p:stCondLst>
                                    <p:cond delay="0"/>
                                  </p:stCondLst>
                                  <p:childTnLst>
                                    <p:set>
                                      <p:cBhvr>
                                        <p:cTn id="22" dur="1" fill="hold">
                                          <p:stCondLst>
                                            <p:cond delay="0"/>
                                          </p:stCondLst>
                                        </p:cTn>
                                        <p:tgtEl>
                                          <p:spTgt spid="3"/>
                                        </p:tgtEl>
                                        <p:attrNameLst>
                                          <p:attrName>style.visibility</p:attrName>
                                        </p:attrNameLst>
                                      </p:cBhvr>
                                      <p:to>
                                        <p:strVal val="visible"/>
                                      </p:to>
                                    </p:set>
                                    <p:animEffect transition="in" filter="fade">
                                      <p:cBhvr>
                                        <p:cTn id="23" dur="2000"/>
                                        <p:tgtEl>
                                          <p:spTgt spid="3"/>
                                        </p:tgtEl>
                                      </p:cBhvr>
                                    </p:animEffect>
                                    <p:anim calcmode="lin" valueType="num">
                                      <p:cBhvr>
                                        <p:cTn id="24" dur="2000" fill="hold"/>
                                        <p:tgtEl>
                                          <p:spTgt spid="3"/>
                                        </p:tgtEl>
                                        <p:attrNameLst>
                                          <p:attrName>ppt_w</p:attrName>
                                        </p:attrNameLst>
                                      </p:cBhvr>
                                      <p:tavLst>
                                        <p:tav tm="0" fmla="#ppt_w*sin(2.5*pi*$)">
                                          <p:val>
                                            <p:fltVal val="0"/>
                                          </p:val>
                                        </p:tav>
                                        <p:tav tm="100000">
                                          <p:val>
                                            <p:fltVal val="1"/>
                                          </p:val>
                                        </p:tav>
                                      </p:tavLst>
                                    </p:anim>
                                    <p:anim calcmode="lin" valueType="num">
                                      <p:cBhvr>
                                        <p:cTn id="25" dur="2000" fill="hold"/>
                                        <p:tgtEl>
                                          <p:spTgt spid="3"/>
                                        </p:tgtEl>
                                        <p:attrNameLst>
                                          <p:attrName>ppt_h</p:attrName>
                                        </p:attrNameLst>
                                      </p:cBhvr>
                                      <p:tavLst>
                                        <p:tav tm="0">
                                          <p:val>
                                            <p:strVal val="#ppt_h"/>
                                          </p:val>
                                        </p:tav>
                                        <p:tav tm="100000">
                                          <p:val>
                                            <p:strVal val="#ppt_h"/>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7" grpId="0"/>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143000" y="458569"/>
            <a:ext cx="5562600" cy="646331"/>
          </a:xfrm>
          <a:prstGeom prst="rect">
            <a:avLst/>
          </a:prstGeom>
          <a:noFill/>
        </p:spPr>
        <p:txBody>
          <a:bodyPr wrap="square" rtlCol="0">
            <a:spAutoFit/>
          </a:bodyPr>
          <a:lstStyle/>
          <a:p>
            <a:r>
              <a:rPr lang="en-US" sz="3600" b="1" dirty="0" smtClean="0">
                <a:solidFill>
                  <a:srgbClr val="002060"/>
                </a:solidFill>
                <a:latin typeface="NikoshBAN" panose="02000000000000000000" pitchFamily="2" charset="0"/>
                <a:cs typeface="NikoshBAN" panose="02000000000000000000" pitchFamily="2" charset="0"/>
              </a:rPr>
              <a:t> </a:t>
            </a:r>
            <a:r>
              <a:rPr lang="en-US" sz="3600" b="1" dirty="0" err="1" smtClean="0">
                <a:solidFill>
                  <a:srgbClr val="002060"/>
                </a:solidFill>
                <a:latin typeface="NikoshBAN" panose="02000000000000000000" pitchFamily="2" charset="0"/>
                <a:cs typeface="NikoshBAN" panose="02000000000000000000" pitchFamily="2" charset="0"/>
              </a:rPr>
              <a:t>একটি</a:t>
            </a:r>
            <a:r>
              <a:rPr lang="en-US" sz="3600" b="1" dirty="0" smtClean="0">
                <a:solidFill>
                  <a:srgbClr val="002060"/>
                </a:solidFill>
                <a:latin typeface="NikoshBAN" panose="02000000000000000000" pitchFamily="2" charset="0"/>
                <a:cs typeface="NikoshBAN" panose="02000000000000000000" pitchFamily="2" charset="0"/>
              </a:rPr>
              <a:t> </a:t>
            </a:r>
            <a:r>
              <a:rPr lang="en-US" sz="3600" b="1" dirty="0" err="1" smtClean="0">
                <a:solidFill>
                  <a:srgbClr val="002060"/>
                </a:solidFill>
                <a:latin typeface="NikoshBAN" panose="02000000000000000000" pitchFamily="2" charset="0"/>
                <a:cs typeface="NikoshBAN" panose="02000000000000000000" pitchFamily="2" charset="0"/>
              </a:rPr>
              <a:t>আদর্শ</a:t>
            </a:r>
            <a:r>
              <a:rPr lang="en-US" sz="3600" b="1" dirty="0" smtClean="0">
                <a:solidFill>
                  <a:srgbClr val="002060"/>
                </a:solidFill>
                <a:latin typeface="NikoshBAN" panose="02000000000000000000" pitchFamily="2" charset="0"/>
                <a:cs typeface="NikoshBAN" panose="02000000000000000000" pitchFamily="2" charset="0"/>
              </a:rPr>
              <a:t> </a:t>
            </a:r>
            <a:r>
              <a:rPr lang="en-US" sz="3600" b="1" dirty="0" err="1" smtClean="0">
                <a:solidFill>
                  <a:srgbClr val="002060"/>
                </a:solidFill>
                <a:latin typeface="NikoshBAN" panose="02000000000000000000" pitchFamily="2" charset="0"/>
                <a:cs typeface="NikoshBAN" panose="02000000000000000000" pitchFamily="2" charset="0"/>
              </a:rPr>
              <a:t>নিডোসাইটের</a:t>
            </a:r>
            <a:r>
              <a:rPr lang="en-US" sz="3600" b="1" dirty="0" smtClean="0">
                <a:solidFill>
                  <a:srgbClr val="002060"/>
                </a:solidFill>
                <a:latin typeface="NikoshBAN" panose="02000000000000000000" pitchFamily="2" charset="0"/>
                <a:cs typeface="NikoshBAN" panose="02000000000000000000" pitchFamily="2" charset="0"/>
              </a:rPr>
              <a:t> </a:t>
            </a:r>
            <a:r>
              <a:rPr lang="en-US" sz="3600" b="1" dirty="0" err="1" smtClean="0">
                <a:solidFill>
                  <a:srgbClr val="002060"/>
                </a:solidFill>
                <a:latin typeface="NikoshBAN" panose="02000000000000000000" pitchFamily="2" charset="0"/>
                <a:cs typeface="NikoshBAN" panose="02000000000000000000" pitchFamily="2" charset="0"/>
              </a:rPr>
              <a:t>গঠন</a:t>
            </a:r>
            <a:r>
              <a:rPr lang="en-US" sz="3600" b="1" dirty="0" smtClean="0">
                <a:solidFill>
                  <a:srgbClr val="002060"/>
                </a:solidFill>
                <a:latin typeface="NikoshBAN" panose="02000000000000000000" pitchFamily="2" charset="0"/>
                <a:cs typeface="NikoshBAN" panose="02000000000000000000" pitchFamily="2" charset="0"/>
              </a:rPr>
              <a:t> :</a:t>
            </a:r>
          </a:p>
        </p:txBody>
      </p:sp>
      <p:sp>
        <p:nvSpPr>
          <p:cNvPr id="4" name="TextBox 3"/>
          <p:cNvSpPr txBox="1"/>
          <p:nvPr/>
        </p:nvSpPr>
        <p:spPr>
          <a:xfrm>
            <a:off x="1219200" y="1536001"/>
            <a:ext cx="3717956" cy="2554545"/>
          </a:xfrm>
          <a:prstGeom prst="rect">
            <a:avLst/>
          </a:prstGeom>
          <a:noFill/>
        </p:spPr>
        <p:txBody>
          <a:bodyPr wrap="square" rtlCol="0">
            <a:spAutoFit/>
          </a:bodyPr>
          <a:lstStyle/>
          <a:p>
            <a:pPr algn="just"/>
            <a:r>
              <a:rPr lang="en-US" sz="3200" b="1" dirty="0" smtClean="0">
                <a:solidFill>
                  <a:srgbClr val="0070C0"/>
                </a:solidFill>
                <a:latin typeface="NikoshBAN" panose="02000000000000000000" pitchFamily="2" charset="0"/>
                <a:cs typeface="NikoshBAN" panose="02000000000000000000" pitchFamily="2" charset="0"/>
              </a:rPr>
              <a:t>১. </a:t>
            </a:r>
            <a:r>
              <a:rPr lang="en-US" sz="3200" b="1" dirty="0" err="1" smtClean="0">
                <a:solidFill>
                  <a:srgbClr val="0070C0"/>
                </a:solidFill>
                <a:latin typeface="NikoshBAN" panose="02000000000000000000" pitchFamily="2" charset="0"/>
                <a:cs typeface="NikoshBAN" panose="02000000000000000000" pitchFamily="2" charset="0"/>
              </a:rPr>
              <a:t>আবরণ</a:t>
            </a:r>
            <a:endParaRPr lang="en-US" sz="3200" b="1" dirty="0" smtClean="0">
              <a:solidFill>
                <a:srgbClr val="0070C0"/>
              </a:solidFill>
              <a:latin typeface="NikoshBAN" panose="02000000000000000000" pitchFamily="2" charset="0"/>
              <a:cs typeface="NikoshBAN" panose="02000000000000000000" pitchFamily="2" charset="0"/>
            </a:endParaRPr>
          </a:p>
          <a:p>
            <a:pPr algn="just"/>
            <a:r>
              <a:rPr lang="en-US" sz="3200" b="1" dirty="0" smtClean="0">
                <a:solidFill>
                  <a:srgbClr val="0070C0"/>
                </a:solidFill>
                <a:latin typeface="NikoshBAN" panose="02000000000000000000" pitchFamily="2" charset="0"/>
                <a:cs typeface="NikoshBAN" panose="02000000000000000000" pitchFamily="2" charset="0"/>
              </a:rPr>
              <a:t>২. </a:t>
            </a:r>
            <a:r>
              <a:rPr lang="en-US" sz="3200" b="1" dirty="0" err="1" smtClean="0">
                <a:solidFill>
                  <a:srgbClr val="0070C0"/>
                </a:solidFill>
                <a:latin typeface="NikoshBAN" panose="02000000000000000000" pitchFamily="2" charset="0"/>
                <a:cs typeface="NikoshBAN" panose="02000000000000000000" pitchFamily="2" charset="0"/>
              </a:rPr>
              <a:t>নেমাটোসিস্ট</a:t>
            </a:r>
            <a:endParaRPr lang="en-US" sz="3200" b="1" dirty="0" smtClean="0">
              <a:solidFill>
                <a:srgbClr val="0070C0"/>
              </a:solidFill>
              <a:latin typeface="NikoshBAN" panose="02000000000000000000" pitchFamily="2" charset="0"/>
              <a:cs typeface="NikoshBAN" panose="02000000000000000000" pitchFamily="2" charset="0"/>
            </a:endParaRPr>
          </a:p>
          <a:p>
            <a:pPr algn="just"/>
            <a:r>
              <a:rPr lang="en-US" sz="3200" b="1" dirty="0" smtClean="0">
                <a:solidFill>
                  <a:srgbClr val="0070C0"/>
                </a:solidFill>
                <a:latin typeface="NikoshBAN" panose="02000000000000000000" pitchFamily="2" charset="0"/>
                <a:cs typeface="NikoshBAN" panose="02000000000000000000" pitchFamily="2" charset="0"/>
              </a:rPr>
              <a:t>৩. </a:t>
            </a:r>
            <a:r>
              <a:rPr lang="en-US" sz="3200" b="1" dirty="0" err="1" smtClean="0">
                <a:solidFill>
                  <a:srgbClr val="0070C0"/>
                </a:solidFill>
                <a:latin typeface="NikoshBAN" panose="02000000000000000000" pitchFamily="2" charset="0"/>
                <a:cs typeface="NikoshBAN" panose="02000000000000000000" pitchFamily="2" charset="0"/>
              </a:rPr>
              <a:t>অপারকুলাম</a:t>
            </a:r>
            <a:endParaRPr lang="en-US" sz="3200" b="1" dirty="0" smtClean="0">
              <a:solidFill>
                <a:srgbClr val="0070C0"/>
              </a:solidFill>
              <a:latin typeface="NikoshBAN" panose="02000000000000000000" pitchFamily="2" charset="0"/>
              <a:cs typeface="NikoshBAN" panose="02000000000000000000" pitchFamily="2" charset="0"/>
            </a:endParaRPr>
          </a:p>
          <a:p>
            <a:pPr algn="just"/>
            <a:r>
              <a:rPr lang="en-US" sz="3200" b="1" dirty="0" smtClean="0">
                <a:solidFill>
                  <a:srgbClr val="0070C0"/>
                </a:solidFill>
                <a:latin typeface="NikoshBAN" panose="02000000000000000000" pitchFamily="2" charset="0"/>
                <a:cs typeface="NikoshBAN" panose="02000000000000000000" pitchFamily="2" charset="0"/>
              </a:rPr>
              <a:t>৪. </a:t>
            </a:r>
            <a:r>
              <a:rPr lang="en-US" sz="3200" b="1" dirty="0" err="1" smtClean="0">
                <a:solidFill>
                  <a:srgbClr val="0070C0"/>
                </a:solidFill>
                <a:latin typeface="NikoshBAN" panose="02000000000000000000" pitchFamily="2" charset="0"/>
                <a:cs typeface="NikoshBAN" panose="02000000000000000000" pitchFamily="2" charset="0"/>
              </a:rPr>
              <a:t>নিডোসিল</a:t>
            </a:r>
            <a:endParaRPr lang="en-US" sz="3200" b="1" dirty="0" smtClean="0">
              <a:solidFill>
                <a:srgbClr val="0070C0"/>
              </a:solidFill>
              <a:latin typeface="NikoshBAN" panose="02000000000000000000" pitchFamily="2" charset="0"/>
              <a:cs typeface="NikoshBAN" panose="02000000000000000000" pitchFamily="2" charset="0"/>
            </a:endParaRPr>
          </a:p>
          <a:p>
            <a:pPr algn="just"/>
            <a:r>
              <a:rPr lang="en-US" sz="3200" b="1" dirty="0" smtClean="0">
                <a:solidFill>
                  <a:srgbClr val="0070C0"/>
                </a:solidFill>
                <a:latin typeface="NikoshBAN" panose="02000000000000000000" pitchFamily="2" charset="0"/>
                <a:cs typeface="NikoshBAN" panose="02000000000000000000" pitchFamily="2" charset="0"/>
              </a:rPr>
              <a:t>৫. </a:t>
            </a:r>
            <a:r>
              <a:rPr lang="en-US" sz="3200" b="1" dirty="0" err="1" smtClean="0">
                <a:solidFill>
                  <a:srgbClr val="0070C0"/>
                </a:solidFill>
                <a:latin typeface="NikoshBAN" panose="02000000000000000000" pitchFamily="2" charset="0"/>
                <a:cs typeface="NikoshBAN" panose="02000000000000000000" pitchFamily="2" charset="0"/>
              </a:rPr>
              <a:t>পেশিতন্ত</a:t>
            </a:r>
            <a:r>
              <a:rPr lang="en-US" sz="3200" b="1" dirty="0" smtClean="0">
                <a:solidFill>
                  <a:srgbClr val="0070C0"/>
                </a:solidFill>
                <a:latin typeface="NikoshBAN" panose="02000000000000000000" pitchFamily="2" charset="0"/>
                <a:cs typeface="NikoshBAN" panose="02000000000000000000" pitchFamily="2" charset="0"/>
              </a:rPr>
              <a:t> ও </a:t>
            </a:r>
            <a:r>
              <a:rPr lang="en-US" sz="3200" b="1" dirty="0" err="1" smtClean="0">
                <a:solidFill>
                  <a:srgbClr val="0070C0"/>
                </a:solidFill>
                <a:latin typeface="NikoshBAN" panose="02000000000000000000" pitchFamily="2" charset="0"/>
                <a:cs typeface="NikoshBAN" panose="02000000000000000000" pitchFamily="2" charset="0"/>
              </a:rPr>
              <a:t>ল্যাসো</a:t>
            </a:r>
            <a:r>
              <a:rPr lang="en-US" sz="3200" b="1" dirty="0" smtClean="0">
                <a:solidFill>
                  <a:srgbClr val="0070C0"/>
                </a:solidFill>
                <a:latin typeface="NikoshBAN" panose="02000000000000000000" pitchFamily="2" charset="0"/>
                <a:cs typeface="NikoshBAN" panose="02000000000000000000" pitchFamily="2" charset="0"/>
              </a:rPr>
              <a:t> </a:t>
            </a:r>
          </a:p>
        </p:txBody>
      </p:sp>
      <p:pic>
        <p:nvPicPr>
          <p:cNvPr id="3" name="Picture 2"/>
          <p:cNvPicPr>
            <a:picLocks noChangeAspect="1"/>
          </p:cNvPicPr>
          <p:nvPr/>
        </p:nvPicPr>
        <p:blipFill rotWithShape="1">
          <a:blip r:embed="rId2"/>
          <a:srcRect t="21308"/>
          <a:stretch/>
        </p:blipFill>
        <p:spPr>
          <a:xfrm>
            <a:off x="1371600" y="4527683"/>
            <a:ext cx="6096000" cy="2156151"/>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4000">
        <p14:vortex dir="r"/>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42" presetClass="entr" presetSubtype="0" fill="hold" grpId="0" nodeType="clickEffect">
                                  <p:stCondLst>
                                    <p:cond delay="0"/>
                                  </p:stCondLst>
                                  <p:childTnLst>
                                    <p:set>
                                      <p:cBhvr>
                                        <p:cTn id="10" dur="1" fill="hold">
                                          <p:stCondLst>
                                            <p:cond delay="0"/>
                                          </p:stCondLst>
                                        </p:cTn>
                                        <p:tgtEl>
                                          <p:spTgt spid="4"/>
                                        </p:tgtEl>
                                        <p:attrNameLst>
                                          <p:attrName>style.visibility</p:attrName>
                                        </p:attrNameLst>
                                      </p:cBhvr>
                                      <p:to>
                                        <p:strVal val="visible"/>
                                      </p:to>
                                    </p:set>
                                    <p:animEffect transition="in" filter="fade">
                                      <p:cBhvr>
                                        <p:cTn id="11" dur="1000"/>
                                        <p:tgtEl>
                                          <p:spTgt spid="4"/>
                                        </p:tgtEl>
                                      </p:cBhvr>
                                    </p:animEffect>
                                    <p:anim calcmode="lin" valueType="num">
                                      <p:cBhvr>
                                        <p:cTn id="12" dur="1000" fill="hold"/>
                                        <p:tgtEl>
                                          <p:spTgt spid="4"/>
                                        </p:tgtEl>
                                        <p:attrNameLst>
                                          <p:attrName>ppt_x</p:attrName>
                                        </p:attrNameLst>
                                      </p:cBhvr>
                                      <p:tavLst>
                                        <p:tav tm="0">
                                          <p:val>
                                            <p:strVal val="#ppt_x"/>
                                          </p:val>
                                        </p:tav>
                                        <p:tav tm="100000">
                                          <p:val>
                                            <p:strVal val="#ppt_x"/>
                                          </p:val>
                                        </p:tav>
                                      </p:tavLst>
                                    </p:anim>
                                    <p:anim calcmode="lin" valueType="num">
                                      <p:cBhvr>
                                        <p:cTn id="13"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4" fill="hold">
                      <p:stCondLst>
                        <p:cond delay="indefinite"/>
                      </p:stCondLst>
                      <p:childTnLst>
                        <p:par>
                          <p:cTn id="15" fill="hold">
                            <p:stCondLst>
                              <p:cond delay="0"/>
                            </p:stCondLst>
                            <p:childTnLst>
                              <p:par>
                                <p:cTn id="16" presetID="26" presetClass="entr" presetSubtype="0" fill="hold" nodeType="clickEffect">
                                  <p:stCondLst>
                                    <p:cond delay="0"/>
                                  </p:stCondLst>
                                  <p:childTnLst>
                                    <p:set>
                                      <p:cBhvr>
                                        <p:cTn id="17" dur="1" fill="hold">
                                          <p:stCondLst>
                                            <p:cond delay="0"/>
                                          </p:stCondLst>
                                        </p:cTn>
                                        <p:tgtEl>
                                          <p:spTgt spid="3"/>
                                        </p:tgtEl>
                                        <p:attrNameLst>
                                          <p:attrName>style.visibility</p:attrName>
                                        </p:attrNameLst>
                                      </p:cBhvr>
                                      <p:to>
                                        <p:strVal val="visible"/>
                                      </p:to>
                                    </p:set>
                                    <p:animEffect transition="in" filter="wipe(down)">
                                      <p:cBhvr>
                                        <p:cTn id="18" dur="580">
                                          <p:stCondLst>
                                            <p:cond delay="0"/>
                                          </p:stCondLst>
                                        </p:cTn>
                                        <p:tgtEl>
                                          <p:spTgt spid="3"/>
                                        </p:tgtEl>
                                      </p:cBhvr>
                                    </p:animEffect>
                                    <p:anim calcmode="lin" valueType="num">
                                      <p:cBhvr>
                                        <p:cTn id="19"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20"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21"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22"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23"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24" dur="26">
                                          <p:stCondLst>
                                            <p:cond delay="650"/>
                                          </p:stCondLst>
                                        </p:cTn>
                                        <p:tgtEl>
                                          <p:spTgt spid="3"/>
                                        </p:tgtEl>
                                      </p:cBhvr>
                                      <p:to x="100000" y="60000"/>
                                    </p:animScale>
                                    <p:animScale>
                                      <p:cBhvr>
                                        <p:cTn id="25" dur="166" decel="50000">
                                          <p:stCondLst>
                                            <p:cond delay="676"/>
                                          </p:stCondLst>
                                        </p:cTn>
                                        <p:tgtEl>
                                          <p:spTgt spid="3"/>
                                        </p:tgtEl>
                                      </p:cBhvr>
                                      <p:to x="100000" y="100000"/>
                                    </p:animScale>
                                    <p:animScale>
                                      <p:cBhvr>
                                        <p:cTn id="26" dur="26">
                                          <p:stCondLst>
                                            <p:cond delay="1312"/>
                                          </p:stCondLst>
                                        </p:cTn>
                                        <p:tgtEl>
                                          <p:spTgt spid="3"/>
                                        </p:tgtEl>
                                      </p:cBhvr>
                                      <p:to x="100000" y="80000"/>
                                    </p:animScale>
                                    <p:animScale>
                                      <p:cBhvr>
                                        <p:cTn id="27" dur="166" decel="50000">
                                          <p:stCondLst>
                                            <p:cond delay="1338"/>
                                          </p:stCondLst>
                                        </p:cTn>
                                        <p:tgtEl>
                                          <p:spTgt spid="3"/>
                                        </p:tgtEl>
                                      </p:cBhvr>
                                      <p:to x="100000" y="100000"/>
                                    </p:animScale>
                                    <p:animScale>
                                      <p:cBhvr>
                                        <p:cTn id="28" dur="26">
                                          <p:stCondLst>
                                            <p:cond delay="1642"/>
                                          </p:stCondLst>
                                        </p:cTn>
                                        <p:tgtEl>
                                          <p:spTgt spid="3"/>
                                        </p:tgtEl>
                                      </p:cBhvr>
                                      <p:to x="100000" y="90000"/>
                                    </p:animScale>
                                    <p:animScale>
                                      <p:cBhvr>
                                        <p:cTn id="29" dur="166" decel="50000">
                                          <p:stCondLst>
                                            <p:cond delay="1668"/>
                                          </p:stCondLst>
                                        </p:cTn>
                                        <p:tgtEl>
                                          <p:spTgt spid="3"/>
                                        </p:tgtEl>
                                      </p:cBhvr>
                                      <p:to x="100000" y="100000"/>
                                    </p:animScale>
                                    <p:animScale>
                                      <p:cBhvr>
                                        <p:cTn id="30" dur="26">
                                          <p:stCondLst>
                                            <p:cond delay="1808"/>
                                          </p:stCondLst>
                                        </p:cTn>
                                        <p:tgtEl>
                                          <p:spTgt spid="3"/>
                                        </p:tgtEl>
                                      </p:cBhvr>
                                      <p:to x="100000" y="95000"/>
                                    </p:animScale>
                                    <p:animScale>
                                      <p:cBhvr>
                                        <p:cTn id="31"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447800" y="304800"/>
            <a:ext cx="2057400" cy="584775"/>
          </a:xfrm>
          <a:prstGeom prst="rect">
            <a:avLst/>
          </a:prstGeom>
          <a:noFill/>
        </p:spPr>
        <p:txBody>
          <a:bodyPr wrap="square" rtlCol="0">
            <a:spAutoFit/>
          </a:bodyPr>
          <a:lstStyle/>
          <a:p>
            <a:pPr algn="just"/>
            <a:r>
              <a:rPr lang="en-US" sz="3200" b="1" dirty="0" smtClean="0">
                <a:solidFill>
                  <a:srgbClr val="0070C0"/>
                </a:solidFill>
                <a:latin typeface="NikoshBAN" panose="02000000000000000000" pitchFamily="2" charset="0"/>
                <a:cs typeface="NikoshBAN" panose="02000000000000000000" pitchFamily="2" charset="0"/>
              </a:rPr>
              <a:t>১.</a:t>
            </a:r>
            <a:r>
              <a:rPr lang="as-IN" sz="3200" b="1" dirty="0" smtClean="0">
                <a:solidFill>
                  <a:srgbClr val="0070C0"/>
                </a:solidFill>
                <a:latin typeface="NikoshBAN" panose="02000000000000000000" pitchFamily="2" charset="0"/>
                <a:cs typeface="NikoshBAN" panose="02000000000000000000" pitchFamily="2" charset="0"/>
              </a:rPr>
              <a:t> আবরণ</a:t>
            </a:r>
            <a:r>
              <a:rPr lang="en-US" sz="3200" b="1" dirty="0" smtClean="0">
                <a:solidFill>
                  <a:srgbClr val="0070C0"/>
                </a:solidFill>
                <a:latin typeface="NikoshBAN" panose="02000000000000000000" pitchFamily="2" charset="0"/>
                <a:cs typeface="NikoshBAN" panose="02000000000000000000" pitchFamily="2" charset="0"/>
              </a:rPr>
              <a:t> :</a:t>
            </a:r>
          </a:p>
        </p:txBody>
      </p:sp>
      <p:sp>
        <p:nvSpPr>
          <p:cNvPr id="3" name="TextBox 2"/>
          <p:cNvSpPr txBox="1"/>
          <p:nvPr/>
        </p:nvSpPr>
        <p:spPr>
          <a:xfrm>
            <a:off x="152400" y="917915"/>
            <a:ext cx="8610600" cy="3046988"/>
          </a:xfrm>
          <a:prstGeom prst="rect">
            <a:avLst/>
          </a:prstGeom>
          <a:noFill/>
        </p:spPr>
        <p:txBody>
          <a:bodyPr wrap="square" rtlCol="0">
            <a:spAutoFit/>
          </a:bodyPr>
          <a:lstStyle/>
          <a:p>
            <a:pPr algn="just"/>
            <a:r>
              <a:rPr lang="as-IN" sz="3200" b="1" dirty="0">
                <a:latin typeface="NikoshBAN" panose="02000000000000000000" pitchFamily="2" charset="0"/>
                <a:cs typeface="NikoshBAN" panose="02000000000000000000" pitchFamily="2" charset="0"/>
              </a:rPr>
              <a:t>হাইড্রার নিডোসাইট </a:t>
            </a:r>
            <a:r>
              <a:rPr lang="as-IN" sz="3200" b="1" dirty="0" smtClean="0">
                <a:latin typeface="NikoshBAN" panose="02000000000000000000" pitchFamily="2" charset="0"/>
                <a:cs typeface="NikoshBAN" panose="02000000000000000000" pitchFamily="2" charset="0"/>
              </a:rPr>
              <a:t>কোষের </a:t>
            </a:r>
            <a:r>
              <a:rPr lang="as-IN" sz="3200" b="1" dirty="0">
                <a:latin typeface="NikoshBAN" panose="02000000000000000000" pitchFamily="2" charset="0"/>
                <a:cs typeface="NikoshBAN" panose="02000000000000000000" pitchFamily="2" charset="0"/>
              </a:rPr>
              <a:t>বাইরের চারদিকের যে পাতলা, স্থিতিস্থাপক এবং প্রোটিন-লিপিড দ্বারা গঠিত দ্বিস্তরী পর্দা কোষটিকে আবৃত করে রাখে, তাকেই নিডোসাইটের আবরণ বা প্লাজমা মেমব্রেন </a:t>
            </a:r>
            <a:r>
              <a:rPr lang="as-IN" sz="3200" b="1" dirty="0" smtClean="0">
                <a:latin typeface="NikoshBAN" panose="02000000000000000000" pitchFamily="2" charset="0"/>
                <a:cs typeface="NikoshBAN" panose="02000000000000000000" pitchFamily="2" charset="0"/>
              </a:rPr>
              <a:t>বলে।</a:t>
            </a:r>
            <a:endParaRPr lang="as-IN" sz="3200" b="1" dirty="0">
              <a:latin typeface="NikoshBAN" panose="02000000000000000000" pitchFamily="2" charset="0"/>
              <a:cs typeface="NikoshBAN" panose="02000000000000000000" pitchFamily="2" charset="0"/>
            </a:endParaRPr>
          </a:p>
          <a:p>
            <a:pPr algn="just"/>
            <a:r>
              <a:rPr lang="en-US" sz="3200" b="1" dirty="0" smtClean="0">
                <a:latin typeface="NikoshBAN" panose="02000000000000000000" pitchFamily="2" charset="0"/>
                <a:cs typeface="NikoshBAN" panose="02000000000000000000" pitchFamily="2" charset="0"/>
              </a:rPr>
              <a:t>ক.</a:t>
            </a:r>
            <a:r>
              <a:rPr lang="as-IN" sz="3200" b="1" dirty="0" smtClean="0">
                <a:latin typeface="NikoshBAN" panose="02000000000000000000" pitchFamily="2" charset="0"/>
                <a:cs typeface="NikoshBAN" panose="02000000000000000000" pitchFamily="2" charset="0"/>
              </a:rPr>
              <a:t>দ্বিস্তরী প্রকৃতি:</a:t>
            </a:r>
            <a:r>
              <a:rPr lang="en-US" sz="3200" b="1" dirty="0">
                <a:latin typeface="NikoshBAN" panose="02000000000000000000" pitchFamily="2" charset="0"/>
                <a:cs typeface="NikoshBAN" panose="02000000000000000000" pitchFamily="2" charset="0"/>
              </a:rPr>
              <a:t> </a:t>
            </a:r>
            <a:r>
              <a:rPr lang="en-US" sz="3200" b="1" dirty="0" smtClean="0">
                <a:latin typeface="NikoshBAN" panose="02000000000000000000" pitchFamily="2" charset="0"/>
                <a:cs typeface="NikoshBAN" panose="02000000000000000000" pitchFamily="2" charset="0"/>
              </a:rPr>
              <a:t>                     খ. </a:t>
            </a:r>
            <a:r>
              <a:rPr lang="as-IN" sz="3200" b="1" dirty="0" smtClean="0">
                <a:latin typeface="NikoshBAN" panose="02000000000000000000" pitchFamily="2" charset="0"/>
                <a:cs typeface="NikoshBAN" panose="02000000000000000000" pitchFamily="2" charset="0"/>
              </a:rPr>
              <a:t>সাইটোপ্লাজম </a:t>
            </a:r>
            <a:r>
              <a:rPr lang="as-IN" sz="3200" b="1" dirty="0">
                <a:latin typeface="NikoshBAN" panose="02000000000000000000" pitchFamily="2" charset="0"/>
                <a:cs typeface="NikoshBAN" panose="02000000000000000000" pitchFamily="2" charset="0"/>
              </a:rPr>
              <a:t>ও </a:t>
            </a:r>
            <a:r>
              <a:rPr lang="as-IN" sz="3200" b="1" dirty="0" smtClean="0">
                <a:latin typeface="NikoshBAN" panose="02000000000000000000" pitchFamily="2" charset="0"/>
                <a:cs typeface="NikoshBAN" panose="02000000000000000000" pitchFamily="2" charset="0"/>
              </a:rPr>
              <a:t>নিউক্লি</a:t>
            </a:r>
            <a:r>
              <a:rPr lang="en-US" sz="3200" b="1" dirty="0" err="1" smtClean="0">
                <a:latin typeface="NikoshBAN" panose="02000000000000000000" pitchFamily="2" charset="0"/>
                <a:cs typeface="NikoshBAN" panose="02000000000000000000" pitchFamily="2" charset="0"/>
              </a:rPr>
              <a:t>য়া</a:t>
            </a:r>
            <a:r>
              <a:rPr lang="as-IN" sz="3200" b="1" dirty="0" smtClean="0">
                <a:latin typeface="NikoshBAN" panose="02000000000000000000" pitchFamily="2" charset="0"/>
                <a:cs typeface="NikoshBAN" panose="02000000000000000000" pitchFamily="2" charset="0"/>
              </a:rPr>
              <a:t>স</a:t>
            </a:r>
            <a:r>
              <a:rPr lang="as-IN" sz="3200" b="1" dirty="0">
                <a:latin typeface="NikoshBAN" panose="02000000000000000000" pitchFamily="2" charset="0"/>
                <a:cs typeface="NikoshBAN" panose="02000000000000000000" pitchFamily="2" charset="0"/>
              </a:rPr>
              <a:t>: </a:t>
            </a:r>
            <a:endParaRPr lang="en-US" sz="3200" b="1" dirty="0" smtClean="0">
              <a:latin typeface="NikoshBAN" panose="02000000000000000000" pitchFamily="2" charset="0"/>
              <a:cs typeface="NikoshBAN" panose="02000000000000000000" pitchFamily="2" charset="0"/>
            </a:endParaRPr>
          </a:p>
          <a:p>
            <a:pPr algn="just"/>
            <a:r>
              <a:rPr lang="en-US" sz="3200" b="1" dirty="0" smtClean="0">
                <a:latin typeface="NikoshBAN" panose="02000000000000000000" pitchFamily="2" charset="0"/>
                <a:cs typeface="NikoshBAN" panose="02000000000000000000" pitchFamily="2" charset="0"/>
              </a:rPr>
              <a:t>গ. </a:t>
            </a:r>
            <a:r>
              <a:rPr lang="as-IN" sz="3200" b="1" dirty="0" smtClean="0">
                <a:latin typeface="NikoshBAN" panose="02000000000000000000" pitchFamily="2" charset="0"/>
                <a:cs typeface="NikoshBAN" panose="02000000000000000000" pitchFamily="2" charset="0"/>
              </a:rPr>
              <a:t>সুরক্ষা:</a:t>
            </a:r>
            <a:endParaRPr lang="" altLang="en-US" sz="3200" b="1" dirty="0">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rotWithShape="1">
          <a:blip r:embed="rId2"/>
          <a:srcRect b="10344"/>
          <a:stretch/>
        </p:blipFill>
        <p:spPr>
          <a:xfrm>
            <a:off x="2743200" y="4343400"/>
            <a:ext cx="3505200" cy="23622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rippl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 calcmode="lin" valueType="num">
                                      <p:cBhvr>
                                        <p:cTn id="14" dur="1000" fill="hold"/>
                                        <p:tgtEl>
                                          <p:spTgt spid="3"/>
                                        </p:tgtEl>
                                        <p:attrNameLst>
                                          <p:attrName>ppt_w</p:attrName>
                                        </p:attrNameLst>
                                      </p:cBhvr>
                                      <p:tavLst>
                                        <p:tav tm="0">
                                          <p:val>
                                            <p:fltVal val="0"/>
                                          </p:val>
                                        </p:tav>
                                        <p:tav tm="100000">
                                          <p:val>
                                            <p:strVal val="#ppt_w"/>
                                          </p:val>
                                        </p:tav>
                                      </p:tavLst>
                                    </p:anim>
                                    <p:anim calcmode="lin" valueType="num">
                                      <p:cBhvr>
                                        <p:cTn id="15" dur="1000" fill="hold"/>
                                        <p:tgtEl>
                                          <p:spTgt spid="3"/>
                                        </p:tgtEl>
                                        <p:attrNameLst>
                                          <p:attrName>ppt_h</p:attrName>
                                        </p:attrNameLst>
                                      </p:cBhvr>
                                      <p:tavLst>
                                        <p:tav tm="0">
                                          <p:val>
                                            <p:fltVal val="0"/>
                                          </p:val>
                                        </p:tav>
                                        <p:tav tm="100000">
                                          <p:val>
                                            <p:strVal val="#ppt_h"/>
                                          </p:val>
                                        </p:tav>
                                      </p:tavLst>
                                    </p:anim>
                                    <p:anim calcmode="lin" valueType="num">
                                      <p:cBhvr>
                                        <p:cTn id="16" dur="1000" fill="hold"/>
                                        <p:tgtEl>
                                          <p:spTgt spid="3"/>
                                        </p:tgtEl>
                                        <p:attrNameLst>
                                          <p:attrName>style.rotation</p:attrName>
                                        </p:attrNameLst>
                                      </p:cBhvr>
                                      <p:tavLst>
                                        <p:tav tm="0">
                                          <p:val>
                                            <p:fltVal val="90"/>
                                          </p:val>
                                        </p:tav>
                                        <p:tav tm="100000">
                                          <p:val>
                                            <p:fltVal val="0"/>
                                          </p:val>
                                        </p:tav>
                                      </p:tavLst>
                                    </p:anim>
                                    <p:animEffect transition="in" filter="fade">
                                      <p:cBhvr>
                                        <p:cTn id="17" dur="1000"/>
                                        <p:tgtEl>
                                          <p:spTgt spid="3"/>
                                        </p:tgtEl>
                                      </p:cBhvr>
                                    </p:animEffect>
                                  </p:childTnLst>
                                </p:cTn>
                              </p:par>
                            </p:childTnLst>
                          </p:cTn>
                        </p:par>
                      </p:childTnLst>
                    </p:cTn>
                  </p:par>
                  <p:par>
                    <p:cTn id="18" fill="hold">
                      <p:stCondLst>
                        <p:cond delay="indefinite"/>
                      </p:stCondLst>
                      <p:childTnLst>
                        <p:par>
                          <p:cTn id="19" fill="hold">
                            <p:stCondLst>
                              <p:cond delay="0"/>
                            </p:stCondLst>
                            <p:childTnLst>
                              <p:par>
                                <p:cTn id="20" presetID="22" presetClass="entr" presetSubtype="4" fill="hold" nodeType="clickEffect">
                                  <p:stCondLst>
                                    <p:cond delay="0"/>
                                  </p:stCondLst>
                                  <p:childTnLst>
                                    <p:set>
                                      <p:cBhvr>
                                        <p:cTn id="21" dur="1" fill="hold">
                                          <p:stCondLst>
                                            <p:cond delay="0"/>
                                          </p:stCondLst>
                                        </p:cTn>
                                        <p:tgtEl>
                                          <p:spTgt spid="2"/>
                                        </p:tgtEl>
                                        <p:attrNameLst>
                                          <p:attrName>style.visibility</p:attrName>
                                        </p:attrNameLst>
                                      </p:cBhvr>
                                      <p:to>
                                        <p:strVal val="visible"/>
                                      </p:to>
                                    </p:set>
                                    <p:animEffect transition="in" filter="wipe(down)">
                                      <p:cBhvr>
                                        <p:cTn id="22"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828800" y="439072"/>
            <a:ext cx="2895600" cy="584775"/>
          </a:xfrm>
          <a:prstGeom prst="rect">
            <a:avLst/>
          </a:prstGeom>
          <a:noFill/>
        </p:spPr>
        <p:txBody>
          <a:bodyPr wrap="square" rtlCol="0">
            <a:spAutoFit/>
          </a:bodyPr>
          <a:lstStyle/>
          <a:p>
            <a:pPr algn="just"/>
            <a:r>
              <a:rPr lang="en-US" sz="3200" b="1" dirty="0">
                <a:solidFill>
                  <a:srgbClr val="0070C0"/>
                </a:solidFill>
                <a:latin typeface="NikoshBAN" panose="02000000000000000000" pitchFamily="2" charset="0"/>
                <a:cs typeface="NikoshBAN" panose="02000000000000000000" pitchFamily="2" charset="0"/>
              </a:rPr>
              <a:t>২. </a:t>
            </a:r>
            <a:r>
              <a:rPr lang="en-US" sz="3200" b="1" dirty="0" err="1" smtClean="0">
                <a:solidFill>
                  <a:srgbClr val="0070C0"/>
                </a:solidFill>
                <a:latin typeface="NikoshBAN" panose="02000000000000000000" pitchFamily="2" charset="0"/>
                <a:cs typeface="NikoshBAN" panose="02000000000000000000" pitchFamily="2" charset="0"/>
              </a:rPr>
              <a:t>নেমাটোসিস্ট</a:t>
            </a:r>
            <a:r>
              <a:rPr lang="en-US" sz="3200" b="1" dirty="0" smtClean="0">
                <a:solidFill>
                  <a:srgbClr val="0070C0"/>
                </a:solidFill>
                <a:latin typeface="NikoshBAN" panose="02000000000000000000" pitchFamily="2" charset="0"/>
                <a:cs typeface="NikoshBAN" panose="02000000000000000000" pitchFamily="2" charset="0"/>
              </a:rPr>
              <a:t> : </a:t>
            </a:r>
          </a:p>
        </p:txBody>
      </p:sp>
      <p:sp>
        <p:nvSpPr>
          <p:cNvPr id="3" name="TextBox 2"/>
          <p:cNvSpPr txBox="1"/>
          <p:nvPr/>
        </p:nvSpPr>
        <p:spPr>
          <a:xfrm>
            <a:off x="228600" y="1371600"/>
            <a:ext cx="8394700" cy="2062103"/>
          </a:xfrm>
          <a:prstGeom prst="rect">
            <a:avLst/>
          </a:prstGeom>
          <a:noFill/>
        </p:spPr>
        <p:txBody>
          <a:bodyPr wrap="square" rtlCol="0">
            <a:spAutoFit/>
          </a:bodyPr>
          <a:lstStyle/>
          <a:p>
            <a:pPr algn="just"/>
            <a:r>
              <a:rPr lang="as-IN" sz="3200" b="1" dirty="0">
                <a:latin typeface="NikoshBAN" panose="02000000000000000000" pitchFamily="2" charset="0"/>
                <a:cs typeface="NikoshBAN" panose="02000000000000000000" pitchFamily="2" charset="0"/>
              </a:rPr>
              <a:t>নিডোসাইট </a:t>
            </a:r>
            <a:r>
              <a:rPr lang="as-IN" sz="3200" b="1" dirty="0" smtClean="0">
                <a:latin typeface="NikoshBAN" panose="02000000000000000000" pitchFamily="2" charset="0"/>
                <a:cs typeface="NikoshBAN" panose="02000000000000000000" pitchFamily="2" charset="0"/>
              </a:rPr>
              <a:t>হলো </a:t>
            </a:r>
            <a:r>
              <a:rPr lang="as-IN" sz="3200" b="1" dirty="0">
                <a:latin typeface="NikoshBAN" panose="02000000000000000000" pitchFamily="2" charset="0"/>
                <a:cs typeface="NikoshBAN" panose="02000000000000000000" pitchFamily="2" charset="0"/>
              </a:rPr>
              <a:t>হাইড্রার এপিডার্মিস বা বহিত্বকে অবস্থিত এক প্রকার বিশেষ বৈশিষ্ট্যের আত্মরক্ষামূলক ও শিকার ধরার কোষ। এই কোষের ভেতরে একটি বিষাক্ত তরলপূর্ণ থলি থাকে, যাকে নেমাটোসিস্ট </a:t>
            </a:r>
            <a:r>
              <a:rPr lang="as-IN" sz="3200" b="1" dirty="0" smtClean="0">
                <a:latin typeface="NikoshBAN" panose="02000000000000000000" pitchFamily="2" charset="0"/>
                <a:cs typeface="NikoshBAN" panose="02000000000000000000" pitchFamily="2" charset="0"/>
              </a:rPr>
              <a:t>বলে।</a:t>
            </a:r>
            <a:endParaRPr lang="as-IN" sz="3200" b="1" dirty="0">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rotWithShape="1">
          <a:blip r:embed="rId2"/>
          <a:srcRect t="6571" b="13435"/>
          <a:stretch/>
        </p:blipFill>
        <p:spPr>
          <a:xfrm>
            <a:off x="2224087" y="3781456"/>
            <a:ext cx="5000625" cy="2924143"/>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1400">
        <p14:doors dir="vert"/>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16" presetClass="entr" presetSubtype="21"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barn(inVertical)">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752600" y="188535"/>
            <a:ext cx="3276600" cy="583565"/>
          </a:xfrm>
          <a:prstGeom prst="rect">
            <a:avLst/>
          </a:prstGeom>
          <a:noFill/>
        </p:spPr>
        <p:txBody>
          <a:bodyPr wrap="square" rtlCol="0">
            <a:spAutoFit/>
          </a:bodyPr>
          <a:lstStyle/>
          <a:p>
            <a:pPr algn="just"/>
            <a:r>
              <a:rPr lang="en-US" sz="3200" b="1" dirty="0" smtClean="0">
                <a:solidFill>
                  <a:srgbClr val="0070C0"/>
                </a:solidFill>
                <a:latin typeface="NikoshBAN" panose="02000000000000000000" pitchFamily="2" charset="0"/>
                <a:cs typeface="NikoshBAN" panose="02000000000000000000" pitchFamily="2" charset="0"/>
              </a:rPr>
              <a:t> ৩. </a:t>
            </a:r>
            <a:r>
              <a:rPr lang="en-US" sz="3200" b="1" dirty="0" err="1" smtClean="0">
                <a:solidFill>
                  <a:srgbClr val="0070C0"/>
                </a:solidFill>
                <a:latin typeface="NikoshBAN" panose="02000000000000000000" pitchFamily="2" charset="0"/>
                <a:cs typeface="NikoshBAN" panose="02000000000000000000" pitchFamily="2" charset="0"/>
              </a:rPr>
              <a:t>অপারকুলাম</a:t>
            </a:r>
            <a:r>
              <a:rPr lang="en-US" sz="3200" b="1" dirty="0" smtClean="0">
                <a:solidFill>
                  <a:srgbClr val="0070C0"/>
                </a:solidFill>
                <a:latin typeface="NikoshBAN" panose="02000000000000000000" pitchFamily="2" charset="0"/>
                <a:cs typeface="NikoshBAN" panose="02000000000000000000" pitchFamily="2" charset="0"/>
              </a:rPr>
              <a:t> : </a:t>
            </a:r>
          </a:p>
        </p:txBody>
      </p:sp>
      <p:sp>
        <p:nvSpPr>
          <p:cNvPr id="3" name="TextBox 2"/>
          <p:cNvSpPr txBox="1"/>
          <p:nvPr/>
        </p:nvSpPr>
        <p:spPr>
          <a:xfrm>
            <a:off x="152400" y="888365"/>
            <a:ext cx="8763000" cy="3046988"/>
          </a:xfrm>
          <a:prstGeom prst="rect">
            <a:avLst/>
          </a:prstGeom>
          <a:noFill/>
        </p:spPr>
        <p:txBody>
          <a:bodyPr wrap="square" rtlCol="0">
            <a:spAutoFit/>
          </a:bodyPr>
          <a:lstStyle/>
          <a:p>
            <a:pPr algn="just"/>
            <a:r>
              <a:rPr lang="as-IN" sz="3200" b="1" dirty="0">
                <a:latin typeface="NikoshBAN" panose="02000000000000000000" pitchFamily="2" charset="0"/>
                <a:cs typeface="NikoshBAN" panose="02000000000000000000" pitchFamily="2" charset="0"/>
              </a:rPr>
              <a:t>হাইড্রার নিডোসাইটের নেমাটোসিস্টের </a:t>
            </a:r>
            <a:r>
              <a:rPr lang="as-IN" sz="3200" b="1" dirty="0" smtClean="0">
                <a:latin typeface="NikoshBAN" panose="02000000000000000000" pitchFamily="2" charset="0"/>
                <a:cs typeface="NikoshBAN" panose="02000000000000000000" pitchFamily="2" charset="0"/>
              </a:rPr>
              <a:t>মুখে </a:t>
            </a:r>
            <a:r>
              <a:rPr lang="as-IN" sz="3200" b="1" dirty="0">
                <a:latin typeface="NikoshBAN" panose="02000000000000000000" pitchFamily="2" charset="0"/>
                <a:cs typeface="NikoshBAN" panose="02000000000000000000" pitchFamily="2" charset="0"/>
              </a:rPr>
              <a:t>ঢাকনার মতো যে অংশটি থাকে, তাকে অপারকুলাম </a:t>
            </a:r>
            <a:r>
              <a:rPr lang="as-IN" sz="3200" b="1" dirty="0" smtClean="0">
                <a:latin typeface="NikoshBAN" panose="02000000000000000000" pitchFamily="2" charset="0"/>
                <a:cs typeface="NikoshBAN" panose="02000000000000000000" pitchFamily="2" charset="0"/>
              </a:rPr>
              <a:t>বলে‌।স্বাভাবিক </a:t>
            </a:r>
            <a:r>
              <a:rPr lang="as-IN" sz="3200" b="1" dirty="0">
                <a:latin typeface="NikoshBAN" panose="02000000000000000000" pitchFamily="2" charset="0"/>
                <a:cs typeface="NikoshBAN" panose="02000000000000000000" pitchFamily="2" charset="0"/>
              </a:rPr>
              <a:t>অবস্থায় এটি নেমাটোসিস্টের মুখকে শক্ত করে বন্ধ করে রাখে‌। তবে যখন কোনো শিকার বা উদ্দীপক হাইড্রার নিডোসিলকে (ট্রিগার) স্পর্শ করে, তখন এই অপারকুলামটি ঢাকনার মতো পাশে সরে যায় বা খুলে যায়, যার ফলে ভেতরের পেঁচানো সূত্রকটি তীব্র বেগে বাইরে নিক্ষিপ্ত হতে পারে‌</a:t>
            </a:r>
            <a:r>
              <a:rPr lang="as-IN" sz="3200" b="1" dirty="0" smtClean="0">
                <a:latin typeface="NikoshBAN" panose="02000000000000000000" pitchFamily="2" charset="0"/>
                <a:cs typeface="NikoshBAN" panose="02000000000000000000" pitchFamily="2" charset="0"/>
              </a:rPr>
              <a:t>।</a:t>
            </a:r>
            <a:endParaRPr lang="as-IN" sz="3200" b="1" dirty="0">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rotWithShape="1">
          <a:blip r:embed="rId2"/>
          <a:srcRect l="40000" t="27027"/>
          <a:stretch/>
        </p:blipFill>
        <p:spPr>
          <a:xfrm>
            <a:off x="2971800" y="4343400"/>
            <a:ext cx="3276600" cy="2339082"/>
          </a:xfrm>
          <a:prstGeom prst="rect">
            <a:avLst/>
          </a:prstGeom>
        </p:spPr>
      </p:pic>
    </p:spTree>
    <p:extLst>
      <p:ext uri="{BB962C8B-B14F-4D97-AF65-F5344CB8AC3E}">
        <p14:creationId xmlns:p14="http://schemas.microsoft.com/office/powerpoint/2010/main" val="3109390983"/>
      </p:ext>
    </p:extLst>
  </p:cSld>
  <p:clrMapOvr>
    <a:masterClrMapping/>
  </p:clrMapOvr>
  <mc:AlternateContent xmlns:mc="http://schemas.openxmlformats.org/markup-compatibility/2006">
    <mc:Choice xmlns:p14="http://schemas.microsoft.com/office/powerpoint/2010/main" Requires="p14">
      <p:transition spd="slow" p14:dur="1600">
        <p:blinds dir="vert"/>
      </p:transition>
    </mc:Choice>
    <mc:Fallback>
      <p:transition spd="slow">
        <p:blinds dir="vert"/>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22" presetClass="entr" presetSubtype="4"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wipe(down)">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838200" y="381000"/>
            <a:ext cx="3048000" cy="584775"/>
          </a:xfrm>
          <a:prstGeom prst="rect">
            <a:avLst/>
          </a:prstGeom>
          <a:noFill/>
        </p:spPr>
        <p:txBody>
          <a:bodyPr wrap="square" rtlCol="0">
            <a:spAutoFit/>
          </a:bodyPr>
          <a:lstStyle/>
          <a:p>
            <a:pPr algn="just"/>
            <a:r>
              <a:rPr lang="en-US" sz="3200" b="1" dirty="0">
                <a:solidFill>
                  <a:srgbClr val="0070C0"/>
                </a:solidFill>
                <a:latin typeface="NikoshBAN" panose="02000000000000000000" pitchFamily="2" charset="0"/>
                <a:cs typeface="NikoshBAN" panose="02000000000000000000" pitchFamily="2" charset="0"/>
              </a:rPr>
              <a:t>৪</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নিডোসিল</a:t>
            </a:r>
            <a:r>
              <a:rPr lang="en-US" sz="3200" b="1" dirty="0" smtClean="0">
                <a:solidFill>
                  <a:srgbClr val="0070C0"/>
                </a:solidFill>
                <a:latin typeface="NikoshBAN" panose="02000000000000000000" pitchFamily="2" charset="0"/>
                <a:cs typeface="NikoshBAN" panose="02000000000000000000" pitchFamily="2" charset="0"/>
              </a:rPr>
              <a:t> : </a:t>
            </a:r>
          </a:p>
        </p:txBody>
      </p:sp>
      <p:sp>
        <p:nvSpPr>
          <p:cNvPr id="3" name="TextBox 2"/>
          <p:cNvSpPr txBox="1"/>
          <p:nvPr/>
        </p:nvSpPr>
        <p:spPr>
          <a:xfrm>
            <a:off x="304800" y="1219200"/>
            <a:ext cx="8534400" cy="2554545"/>
          </a:xfrm>
          <a:prstGeom prst="rect">
            <a:avLst/>
          </a:prstGeom>
          <a:noFill/>
        </p:spPr>
        <p:txBody>
          <a:bodyPr wrap="square" rtlCol="0">
            <a:spAutoFit/>
          </a:bodyPr>
          <a:lstStyle/>
          <a:p>
            <a:pPr algn="just"/>
            <a:r>
              <a:rPr lang="as-IN" sz="3200" b="1" dirty="0">
                <a:latin typeface="NikoshBAN" panose="02000000000000000000" pitchFamily="2" charset="0"/>
                <a:cs typeface="NikoshBAN" panose="02000000000000000000" pitchFamily="2" charset="0"/>
              </a:rPr>
              <a:t>নিডোসাইট কোষের মুক্ত প্রান্তের একপাশে (আবরণীর বাইরে) প্রক্ষিপ্ত, সংবেদনশীল এবং দৃঢ় একটি ক্ষুদ্র চুলের মতো অংশ দেখা যায়, একে </a:t>
            </a:r>
            <a:r>
              <a:rPr lang="as-IN" sz="3200" b="1" dirty="0">
                <a:latin typeface="NikoshBAN" panose="02000000000000000000" pitchFamily="2" charset="0"/>
                <a:cs typeface="NikoshBAN" panose="02000000000000000000" pitchFamily="2" charset="0"/>
              </a:rPr>
              <a:t>নিডোসিল </a:t>
            </a:r>
            <a:r>
              <a:rPr lang="as-IN" sz="3200" b="1" dirty="0" smtClean="0">
                <a:latin typeface="NikoshBAN" panose="02000000000000000000" pitchFamily="2" charset="0"/>
                <a:cs typeface="NikoshBAN" panose="02000000000000000000" pitchFamily="2" charset="0"/>
              </a:rPr>
              <a:t>বলে</a:t>
            </a:r>
            <a:r>
              <a:rPr lang="as-IN" sz="3200" b="1" dirty="0">
                <a:latin typeface="NikoshBAN" panose="02000000000000000000" pitchFamily="2" charset="0"/>
                <a:cs typeface="NikoshBAN" panose="02000000000000000000" pitchFamily="2" charset="0"/>
              </a:rPr>
              <a:t>। এটি মূলত নিডোসাইটের </a:t>
            </a:r>
            <a:r>
              <a:rPr lang="as-IN" sz="3200" b="1" dirty="0">
                <a:latin typeface="NikoshBAN" panose="02000000000000000000" pitchFamily="2" charset="0"/>
                <a:cs typeface="NikoshBAN" panose="02000000000000000000" pitchFamily="2" charset="0"/>
              </a:rPr>
              <a:t>ট্রিগার </a:t>
            </a:r>
            <a:r>
              <a:rPr lang="as-IN" sz="3200" b="1" dirty="0" smtClean="0">
                <a:latin typeface="NikoshBAN" panose="02000000000000000000" pitchFamily="2" charset="0"/>
                <a:cs typeface="NikoshBAN" panose="02000000000000000000" pitchFamily="2" charset="0"/>
              </a:rPr>
              <a:t>হিসেবে </a:t>
            </a:r>
            <a:r>
              <a:rPr lang="as-IN" sz="3200" b="1" dirty="0">
                <a:latin typeface="NikoshBAN" panose="02000000000000000000" pitchFamily="2" charset="0"/>
                <a:cs typeface="NikoshBAN" panose="02000000000000000000" pitchFamily="2" charset="0"/>
              </a:rPr>
              <a:t>কাজ করে। শিকার বা কোনো বস্তু এই নিডোসিল স্পর্শ করলে একটি সংকেত তৈরি হয়, যার ফলে ভেতরের সুতাটি দ্রুত বাইরে নিক্ষিপ্ত হয়।</a:t>
            </a:r>
            <a:endParaRPr lang="as-IN" sz="3200" b="1" dirty="0">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a:blip r:embed="rId2"/>
          <a:stretch>
            <a:fillRect/>
          </a:stretch>
        </p:blipFill>
        <p:spPr>
          <a:xfrm>
            <a:off x="2362200" y="4114800"/>
            <a:ext cx="4953000" cy="2590800"/>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16" presetClass="entr" presetSubtype="21"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Effect transition="in" filter="barn(inVertical)">
                                      <p:cBhvr>
                                        <p:cTn id="19" dur="5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TextBox 3"/>
          <p:cNvSpPr txBox="1"/>
          <p:nvPr/>
        </p:nvSpPr>
        <p:spPr>
          <a:xfrm>
            <a:off x="1066800" y="301958"/>
            <a:ext cx="3886200" cy="583565"/>
          </a:xfrm>
          <a:prstGeom prst="rect">
            <a:avLst/>
          </a:prstGeom>
          <a:noFill/>
        </p:spPr>
        <p:txBody>
          <a:bodyPr wrap="square" rtlCol="0">
            <a:spAutoFit/>
          </a:bodyPr>
          <a:lstStyle/>
          <a:p>
            <a:pPr algn="just"/>
            <a:r>
              <a:rPr lang="en-US" sz="3200" b="1" dirty="0" smtClean="0">
                <a:solidFill>
                  <a:srgbClr val="0070C0"/>
                </a:solidFill>
                <a:latin typeface="NikoshBAN" panose="02000000000000000000" pitchFamily="2" charset="0"/>
                <a:cs typeface="NikoshBAN" panose="02000000000000000000" pitchFamily="2" charset="0"/>
              </a:rPr>
              <a:t>৫.</a:t>
            </a:r>
            <a:r>
              <a:rPr lang="as-IN" sz="3200" b="1" dirty="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পেশিতন্তু</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smtClean="0">
                <a:solidFill>
                  <a:srgbClr val="0070C0"/>
                </a:solidFill>
                <a:latin typeface="NikoshBAN" panose="02000000000000000000" pitchFamily="2" charset="0"/>
                <a:cs typeface="NikoshBAN" panose="02000000000000000000" pitchFamily="2" charset="0"/>
              </a:rPr>
              <a:t>ও </a:t>
            </a:r>
            <a:r>
              <a:rPr lang="en-US" sz="3200" b="1" dirty="0" err="1" smtClean="0">
                <a:solidFill>
                  <a:srgbClr val="0070C0"/>
                </a:solidFill>
                <a:latin typeface="NikoshBAN" panose="02000000000000000000" pitchFamily="2" charset="0"/>
                <a:cs typeface="NikoshBAN" panose="02000000000000000000" pitchFamily="2" charset="0"/>
              </a:rPr>
              <a:t>ল্যাসো</a:t>
            </a:r>
            <a:r>
              <a:rPr lang="en-US" sz="3200" b="1" dirty="0" smtClean="0">
                <a:solidFill>
                  <a:srgbClr val="0070C0"/>
                </a:solidFill>
                <a:latin typeface="NikoshBAN" panose="02000000000000000000" pitchFamily="2" charset="0"/>
                <a:cs typeface="NikoshBAN" panose="02000000000000000000" pitchFamily="2" charset="0"/>
              </a:rPr>
              <a:t> : </a:t>
            </a:r>
          </a:p>
        </p:txBody>
      </p:sp>
      <p:sp>
        <p:nvSpPr>
          <p:cNvPr id="3" name="TextBox 2"/>
          <p:cNvSpPr txBox="1"/>
          <p:nvPr/>
        </p:nvSpPr>
        <p:spPr>
          <a:xfrm>
            <a:off x="304800" y="1066800"/>
            <a:ext cx="8382000" cy="1569660"/>
          </a:xfrm>
          <a:prstGeom prst="rect">
            <a:avLst/>
          </a:prstGeom>
          <a:noFill/>
        </p:spPr>
        <p:txBody>
          <a:bodyPr wrap="square" rtlCol="0">
            <a:spAutoFit/>
          </a:bodyPr>
          <a:lstStyle/>
          <a:p>
            <a:pPr algn="just"/>
            <a:r>
              <a:rPr lang="as-IN" sz="3200" b="1" dirty="0">
                <a:latin typeface="NikoshBAN" panose="02000000000000000000" pitchFamily="2" charset="0"/>
                <a:cs typeface="NikoshBAN" panose="02000000000000000000" pitchFamily="2" charset="0"/>
              </a:rPr>
              <a:t>কোষের নিচের দিকে একটি পেঁচানো সুতা থাকে যাকে ল্যাসো বলে, যা নেমাটোসিস্টকে কোষের সাথে আটকে রাখে। এছাড়া সংকোচনের জন্য নিচের দিকে সংকোচনশীল পেশিতন্তু যুক্ত থাকে।</a:t>
            </a:r>
            <a:endParaRPr lang="" altLang="en-US" sz="3200" b="1" dirty="0">
              <a:latin typeface="NikoshBAN" panose="02000000000000000000" pitchFamily="2" charset="0"/>
              <a:cs typeface="NikoshBAN" panose="02000000000000000000" pitchFamily="2" charset="0"/>
            </a:endParaRPr>
          </a:p>
        </p:txBody>
      </p:sp>
      <p:pic>
        <p:nvPicPr>
          <p:cNvPr id="2" name="Picture 1"/>
          <p:cNvPicPr>
            <a:picLocks noChangeAspect="1"/>
          </p:cNvPicPr>
          <p:nvPr/>
        </p:nvPicPr>
        <p:blipFill rotWithShape="1">
          <a:blip r:embed="rId2"/>
          <a:srcRect t="21159"/>
          <a:stretch/>
        </p:blipFill>
        <p:spPr>
          <a:xfrm>
            <a:off x="1371600" y="3276600"/>
            <a:ext cx="6562725" cy="3241142"/>
          </a:xfrm>
          <a:prstGeom prst="rect">
            <a:avLst/>
          </a:prstGeom>
        </p:spPr>
      </p:pic>
    </p:spTree>
  </p:cSld>
  <p:clrMapOvr>
    <a:masterClrMapping/>
  </p:clrMapOvr>
  <mc:AlternateContent xmlns:mc="http://schemas.openxmlformats.org/markup-compatibility/2006">
    <mc:Choice xmlns:p15="http://schemas.microsoft.com/office/powerpoint/2012/main" Requires="p15">
      <p:transition xmlns:p14="http://schemas.microsoft.com/office/powerpoint/2010/main" spd="slow" p14:dur="2000">
        <p15:prstTrans prst="fracture"/>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1000"/>
                                        <p:tgtEl>
                                          <p:spTgt spid="4"/>
                                        </p:tgtEl>
                                      </p:cBhvr>
                                    </p:animEffect>
                                    <p:anim calcmode="lin" valueType="num">
                                      <p:cBhvr>
                                        <p:cTn id="8" dur="1000" fill="hold"/>
                                        <p:tgtEl>
                                          <p:spTgt spid="4"/>
                                        </p:tgtEl>
                                        <p:attrNameLst>
                                          <p:attrName>ppt_x</p:attrName>
                                        </p:attrNameLst>
                                      </p:cBhvr>
                                      <p:tavLst>
                                        <p:tav tm="0">
                                          <p:val>
                                            <p:strVal val="#ppt_x"/>
                                          </p:val>
                                        </p:tav>
                                        <p:tav tm="100000">
                                          <p:val>
                                            <p:strVal val="#ppt_x"/>
                                          </p:val>
                                        </p:tav>
                                      </p:tavLst>
                                    </p:anim>
                                    <p:anim calcmode="lin" valueType="num">
                                      <p:cBhvr>
                                        <p:cTn id="9" dur="1000" fill="hold"/>
                                        <p:tgtEl>
                                          <p:spTgt spid="4"/>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22" presetClass="entr" presetSubtype="4" fill="hold" grpId="0" nodeType="clickEffect">
                                  <p:stCondLst>
                                    <p:cond delay="0"/>
                                  </p:stCondLst>
                                  <p:childTnLst>
                                    <p:set>
                                      <p:cBhvr>
                                        <p:cTn id="13" dur="1" fill="hold">
                                          <p:stCondLst>
                                            <p:cond delay="0"/>
                                          </p:stCondLst>
                                        </p:cTn>
                                        <p:tgtEl>
                                          <p:spTgt spid="3"/>
                                        </p:tgtEl>
                                        <p:attrNameLst>
                                          <p:attrName>style.visibility</p:attrName>
                                        </p:attrNameLst>
                                      </p:cBhvr>
                                      <p:to>
                                        <p:strVal val="visible"/>
                                      </p:to>
                                    </p:set>
                                    <p:animEffect transition="in" filter="wipe(down)">
                                      <p:cBhvr>
                                        <p:cTn id="14" dur="500"/>
                                        <p:tgtEl>
                                          <p:spTgt spid="3"/>
                                        </p:tgtEl>
                                      </p:cBhvr>
                                    </p:animEffect>
                                  </p:childTnLst>
                                </p:cTn>
                              </p:par>
                            </p:childTnLst>
                          </p:cTn>
                        </p:par>
                      </p:childTnLst>
                    </p:cTn>
                  </p:par>
                  <p:par>
                    <p:cTn id="15" fill="hold">
                      <p:stCondLst>
                        <p:cond delay="indefinite"/>
                      </p:stCondLst>
                      <p:childTnLst>
                        <p:par>
                          <p:cTn id="16" fill="hold">
                            <p:stCondLst>
                              <p:cond delay="0"/>
                            </p:stCondLst>
                            <p:childTnLst>
                              <p:par>
                                <p:cTn id="17" presetID="31" presetClass="entr" presetSubtype="0" fill="hold" nodeType="clickEffect">
                                  <p:stCondLst>
                                    <p:cond delay="0"/>
                                  </p:stCondLst>
                                  <p:childTnLst>
                                    <p:set>
                                      <p:cBhvr>
                                        <p:cTn id="18" dur="1" fill="hold">
                                          <p:stCondLst>
                                            <p:cond delay="0"/>
                                          </p:stCondLst>
                                        </p:cTn>
                                        <p:tgtEl>
                                          <p:spTgt spid="2"/>
                                        </p:tgtEl>
                                        <p:attrNameLst>
                                          <p:attrName>style.visibility</p:attrName>
                                        </p:attrNameLst>
                                      </p:cBhvr>
                                      <p:to>
                                        <p:strVal val="visible"/>
                                      </p:to>
                                    </p:set>
                                    <p:anim calcmode="lin" valueType="num">
                                      <p:cBhvr>
                                        <p:cTn id="19" dur="1000" fill="hold"/>
                                        <p:tgtEl>
                                          <p:spTgt spid="2"/>
                                        </p:tgtEl>
                                        <p:attrNameLst>
                                          <p:attrName>ppt_w</p:attrName>
                                        </p:attrNameLst>
                                      </p:cBhvr>
                                      <p:tavLst>
                                        <p:tav tm="0">
                                          <p:val>
                                            <p:fltVal val="0"/>
                                          </p:val>
                                        </p:tav>
                                        <p:tav tm="100000">
                                          <p:val>
                                            <p:strVal val="#ppt_w"/>
                                          </p:val>
                                        </p:tav>
                                      </p:tavLst>
                                    </p:anim>
                                    <p:anim calcmode="lin" valueType="num">
                                      <p:cBhvr>
                                        <p:cTn id="20" dur="1000" fill="hold"/>
                                        <p:tgtEl>
                                          <p:spTgt spid="2"/>
                                        </p:tgtEl>
                                        <p:attrNameLst>
                                          <p:attrName>ppt_h</p:attrName>
                                        </p:attrNameLst>
                                      </p:cBhvr>
                                      <p:tavLst>
                                        <p:tav tm="0">
                                          <p:val>
                                            <p:fltVal val="0"/>
                                          </p:val>
                                        </p:tav>
                                        <p:tav tm="100000">
                                          <p:val>
                                            <p:strVal val="#ppt_h"/>
                                          </p:val>
                                        </p:tav>
                                      </p:tavLst>
                                    </p:anim>
                                    <p:anim calcmode="lin" valueType="num">
                                      <p:cBhvr>
                                        <p:cTn id="21" dur="1000" fill="hold"/>
                                        <p:tgtEl>
                                          <p:spTgt spid="2"/>
                                        </p:tgtEl>
                                        <p:attrNameLst>
                                          <p:attrName>style.rotation</p:attrName>
                                        </p:attrNameLst>
                                      </p:cBhvr>
                                      <p:tavLst>
                                        <p:tav tm="0">
                                          <p:val>
                                            <p:fltVal val="90"/>
                                          </p:val>
                                        </p:tav>
                                        <p:tav tm="100000">
                                          <p:val>
                                            <p:fltVal val="0"/>
                                          </p:val>
                                        </p:tav>
                                      </p:tavLst>
                                    </p:anim>
                                    <p:animEffect transition="in" filter="fade">
                                      <p:cBhvr>
                                        <p:cTn id="22" dur="1000"/>
                                        <p:tgtEl>
                                          <p:spTgt spid="2"/>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P spid="3"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124200" y="1143000"/>
            <a:ext cx="4114800" cy="923330"/>
          </a:xfrm>
          <a:prstGeom prst="rect">
            <a:avLst/>
          </a:prstGeom>
          <a:noFill/>
        </p:spPr>
        <p:txBody>
          <a:bodyPr wrap="square" rtlCol="0">
            <a:spAutoFit/>
          </a:bodyPr>
          <a:lstStyle/>
          <a:p>
            <a:r>
              <a:rPr lang="en-US" sz="5400" b="1" dirty="0" err="1" smtClean="0">
                <a:solidFill>
                  <a:srgbClr val="0070C0"/>
                </a:solidFill>
                <a:latin typeface="NikoshBAN" panose="02000000000000000000" pitchFamily="2" charset="0"/>
                <a:cs typeface="NikoshBAN" panose="02000000000000000000" pitchFamily="2" charset="0"/>
              </a:rPr>
              <a:t>একক</a:t>
            </a:r>
            <a:r>
              <a:rPr lang="en-US" sz="5400" b="1" dirty="0" smtClean="0">
                <a:solidFill>
                  <a:srgbClr val="0070C0"/>
                </a:solidFill>
                <a:latin typeface="NikoshBAN" panose="02000000000000000000" pitchFamily="2" charset="0"/>
                <a:cs typeface="NikoshBAN" panose="02000000000000000000" pitchFamily="2" charset="0"/>
              </a:rPr>
              <a:t> </a:t>
            </a:r>
            <a:r>
              <a:rPr lang="en-US" sz="5400" b="1" dirty="0" err="1" smtClean="0">
                <a:solidFill>
                  <a:srgbClr val="0070C0"/>
                </a:solidFill>
                <a:latin typeface="NikoshBAN" panose="02000000000000000000" pitchFamily="2" charset="0"/>
                <a:cs typeface="NikoshBAN" panose="02000000000000000000" pitchFamily="2" charset="0"/>
              </a:rPr>
              <a:t>কাজ</a:t>
            </a:r>
            <a:r>
              <a:rPr lang="en-US" sz="5400" b="1" dirty="0">
                <a:solidFill>
                  <a:srgbClr val="0070C0"/>
                </a:solidFill>
                <a:latin typeface="NikoshBAN" panose="02000000000000000000" pitchFamily="2" charset="0"/>
                <a:cs typeface="NikoshBAN" panose="02000000000000000000" pitchFamily="2" charset="0"/>
              </a:rPr>
              <a:t> </a:t>
            </a:r>
            <a:r>
              <a:rPr lang="en-US" sz="5400" b="1" dirty="0" smtClean="0">
                <a:solidFill>
                  <a:srgbClr val="0070C0"/>
                </a:solidFill>
                <a:latin typeface="NikoshBAN" panose="02000000000000000000" pitchFamily="2" charset="0"/>
                <a:cs typeface="NikoshBAN" panose="02000000000000000000" pitchFamily="2" charset="0"/>
              </a:rPr>
              <a:t>: </a:t>
            </a:r>
            <a:endParaRPr lang="en-US" sz="5400" b="1" dirty="0">
              <a:solidFill>
                <a:srgbClr val="0070C0"/>
              </a:solidFill>
              <a:latin typeface="NikoshBAN" panose="02000000000000000000" pitchFamily="2" charset="0"/>
              <a:cs typeface="NikoshBAN" panose="02000000000000000000" pitchFamily="2" charset="0"/>
            </a:endParaRPr>
          </a:p>
        </p:txBody>
      </p:sp>
      <p:sp>
        <p:nvSpPr>
          <p:cNvPr id="4" name="TextBox 3"/>
          <p:cNvSpPr txBox="1"/>
          <p:nvPr/>
        </p:nvSpPr>
        <p:spPr>
          <a:xfrm>
            <a:off x="304800" y="2667000"/>
            <a:ext cx="8382000" cy="1323439"/>
          </a:xfrm>
          <a:prstGeom prst="rect">
            <a:avLst/>
          </a:prstGeom>
          <a:noFill/>
        </p:spPr>
        <p:txBody>
          <a:bodyPr wrap="square" rtlCol="0">
            <a:spAutoFit/>
          </a:bodyPr>
          <a:lstStyle/>
          <a:p>
            <a:pPr algn="just"/>
            <a:r>
              <a:rPr lang="en-US" sz="4000" b="1" dirty="0" err="1" smtClean="0">
                <a:latin typeface="NikoshBAN" panose="02000000000000000000" pitchFamily="2" charset="0"/>
                <a:cs typeface="NikoshBAN" panose="02000000000000000000" pitchFamily="2" charset="0"/>
              </a:rPr>
              <a:t>হাইড্রার</a:t>
            </a:r>
            <a:r>
              <a:rPr lang="en-US" sz="4000" b="1" dirty="0" smtClean="0">
                <a:latin typeface="NikoshBAN" panose="02000000000000000000" pitchFamily="2" charset="0"/>
                <a:cs typeface="NikoshBAN" panose="02000000000000000000" pitchFamily="2" charset="0"/>
              </a:rPr>
              <a:t> </a:t>
            </a:r>
            <a:r>
              <a:rPr lang="en-US" sz="4000" b="1" dirty="0" err="1" smtClean="0">
                <a:latin typeface="NikoshBAN" panose="02000000000000000000" pitchFamily="2" charset="0"/>
                <a:cs typeface="NikoshBAN" panose="02000000000000000000" pitchFamily="2" charset="0"/>
              </a:rPr>
              <a:t>নিডোসাইট</a:t>
            </a:r>
            <a:r>
              <a:rPr lang="en-US" sz="4000" b="1" dirty="0" smtClean="0">
                <a:latin typeface="NikoshBAN" panose="02000000000000000000" pitchFamily="2" charset="0"/>
                <a:cs typeface="NikoshBAN" panose="02000000000000000000" pitchFamily="2" charset="0"/>
              </a:rPr>
              <a:t> ও </a:t>
            </a:r>
            <a:r>
              <a:rPr lang="en-US" sz="4000" b="1" dirty="0" err="1" smtClean="0">
                <a:latin typeface="NikoshBAN" panose="02000000000000000000" pitchFamily="2" charset="0"/>
                <a:cs typeface="NikoshBAN" panose="02000000000000000000" pitchFamily="2" charset="0"/>
              </a:rPr>
              <a:t>নেমাটোসিস্টের</a:t>
            </a:r>
            <a:r>
              <a:rPr lang="en-US" sz="4000" b="1" dirty="0" smtClean="0">
                <a:latin typeface="NikoshBAN" panose="02000000000000000000" pitchFamily="2" charset="0"/>
                <a:cs typeface="NikoshBAN" panose="02000000000000000000" pitchFamily="2" charset="0"/>
              </a:rPr>
              <a:t> </a:t>
            </a:r>
            <a:r>
              <a:rPr lang="en-US" sz="4000" b="1" dirty="0" err="1" smtClean="0">
                <a:latin typeface="NikoshBAN" panose="02000000000000000000" pitchFamily="2" charset="0"/>
                <a:cs typeface="NikoshBAN" panose="02000000000000000000" pitchFamily="2" charset="0"/>
              </a:rPr>
              <a:t>মধ্যে</a:t>
            </a:r>
            <a:r>
              <a:rPr lang="en-US" sz="4000" b="1" dirty="0" smtClean="0">
                <a:latin typeface="NikoshBAN" panose="02000000000000000000" pitchFamily="2" charset="0"/>
                <a:cs typeface="NikoshBAN" panose="02000000000000000000" pitchFamily="2" charset="0"/>
              </a:rPr>
              <a:t> </a:t>
            </a:r>
            <a:r>
              <a:rPr lang="en-US" sz="4000" b="1" dirty="0" err="1" smtClean="0">
                <a:latin typeface="NikoshBAN" panose="02000000000000000000" pitchFamily="2" charset="0"/>
                <a:cs typeface="NikoshBAN" panose="02000000000000000000" pitchFamily="2" charset="0"/>
              </a:rPr>
              <a:t>পার্থক্য</a:t>
            </a:r>
            <a:r>
              <a:rPr lang="en-US" sz="4000" b="1" dirty="0" smtClean="0">
                <a:latin typeface="NikoshBAN" panose="02000000000000000000" pitchFamily="2" charset="0"/>
                <a:cs typeface="NikoshBAN" panose="02000000000000000000" pitchFamily="2" charset="0"/>
              </a:rPr>
              <a:t> </a:t>
            </a:r>
            <a:r>
              <a:rPr lang="en-US" sz="4000" b="1" dirty="0" err="1" smtClean="0">
                <a:latin typeface="NikoshBAN" panose="02000000000000000000" pitchFamily="2" charset="0"/>
                <a:cs typeface="NikoshBAN" panose="02000000000000000000" pitchFamily="2" charset="0"/>
              </a:rPr>
              <a:t>লিখ</a:t>
            </a:r>
            <a:r>
              <a:rPr lang="en-US" sz="4000" b="1" dirty="0" smtClean="0">
                <a:latin typeface="NikoshBAN" panose="02000000000000000000" pitchFamily="2" charset="0"/>
                <a:cs typeface="NikoshBAN" panose="02000000000000000000" pitchFamily="2" charset="0"/>
              </a:rPr>
              <a:t>।</a:t>
            </a:r>
            <a:endParaRPr lang="en-US" sz="4000" b="1" dirty="0">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xmlns:p14="http://schemas.microsoft.com/office/powerpoint/2010/main">
    <mc:Choice Requires="p14">
      <p:transition spd="slow" p14:dur="1250">
        <p14:switch dir="r"/>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31"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p:cTn id="7" dur="1000" fill="hold"/>
                                        <p:tgtEl>
                                          <p:spTgt spid="2"/>
                                        </p:tgtEl>
                                        <p:attrNameLst>
                                          <p:attrName>ppt_w</p:attrName>
                                        </p:attrNameLst>
                                      </p:cBhvr>
                                      <p:tavLst>
                                        <p:tav tm="0">
                                          <p:val>
                                            <p:fltVal val="0"/>
                                          </p:val>
                                        </p:tav>
                                        <p:tav tm="100000">
                                          <p:val>
                                            <p:strVal val="#ppt_w"/>
                                          </p:val>
                                        </p:tav>
                                      </p:tavLst>
                                    </p:anim>
                                    <p:anim calcmode="lin" valueType="num">
                                      <p:cBhvr>
                                        <p:cTn id="8" dur="1000" fill="hold"/>
                                        <p:tgtEl>
                                          <p:spTgt spid="2"/>
                                        </p:tgtEl>
                                        <p:attrNameLst>
                                          <p:attrName>ppt_h</p:attrName>
                                        </p:attrNameLst>
                                      </p:cBhvr>
                                      <p:tavLst>
                                        <p:tav tm="0">
                                          <p:val>
                                            <p:fltVal val="0"/>
                                          </p:val>
                                        </p:tav>
                                        <p:tav tm="100000">
                                          <p:val>
                                            <p:strVal val="#ppt_h"/>
                                          </p:val>
                                        </p:tav>
                                      </p:tavLst>
                                    </p:anim>
                                    <p:anim calcmode="lin" valueType="num">
                                      <p:cBhvr>
                                        <p:cTn id="9" dur="1000" fill="hold"/>
                                        <p:tgtEl>
                                          <p:spTgt spid="2"/>
                                        </p:tgtEl>
                                        <p:attrNameLst>
                                          <p:attrName>style.rotation</p:attrName>
                                        </p:attrNameLst>
                                      </p:cBhvr>
                                      <p:tavLst>
                                        <p:tav tm="0">
                                          <p:val>
                                            <p:fltVal val="90"/>
                                          </p:val>
                                        </p:tav>
                                        <p:tav tm="100000">
                                          <p:val>
                                            <p:fltVal val="0"/>
                                          </p:val>
                                        </p:tav>
                                      </p:tavLst>
                                    </p:anim>
                                    <p:animEffect transition="in" filter="fade">
                                      <p:cBhvr>
                                        <p:cTn id="10" dur="1000"/>
                                        <p:tgtEl>
                                          <p:spTgt spid="2"/>
                                        </p:tgtEl>
                                      </p:cBhvr>
                                    </p:animEffect>
                                  </p:childTnLst>
                                </p:cTn>
                              </p:par>
                            </p:childTnLst>
                          </p:cTn>
                        </p:par>
                      </p:childTnLst>
                    </p:cTn>
                  </p:par>
                  <p:par>
                    <p:cTn id="11" fill="hold">
                      <p:stCondLst>
                        <p:cond delay="indefinite"/>
                      </p:stCondLst>
                      <p:childTnLst>
                        <p:par>
                          <p:cTn id="12" fill="hold">
                            <p:stCondLst>
                              <p:cond delay="0"/>
                            </p:stCondLst>
                            <p:childTnLst>
                              <p:par>
                                <p:cTn id="13" presetID="26" presetClass="entr" presetSubtype="0" fill="hold" grpId="0" nodeType="clickEffect">
                                  <p:stCondLst>
                                    <p:cond delay="0"/>
                                  </p:stCondLst>
                                  <p:childTnLst>
                                    <p:set>
                                      <p:cBhvr>
                                        <p:cTn id="14" dur="1" fill="hold">
                                          <p:stCondLst>
                                            <p:cond delay="0"/>
                                          </p:stCondLst>
                                        </p:cTn>
                                        <p:tgtEl>
                                          <p:spTgt spid="4"/>
                                        </p:tgtEl>
                                        <p:attrNameLst>
                                          <p:attrName>style.visibility</p:attrName>
                                        </p:attrNameLst>
                                      </p:cBhvr>
                                      <p:to>
                                        <p:strVal val="visible"/>
                                      </p:to>
                                    </p:set>
                                    <p:animEffect transition="in" filter="wipe(down)">
                                      <p:cBhvr>
                                        <p:cTn id="15" dur="580">
                                          <p:stCondLst>
                                            <p:cond delay="0"/>
                                          </p:stCondLst>
                                        </p:cTn>
                                        <p:tgtEl>
                                          <p:spTgt spid="4"/>
                                        </p:tgtEl>
                                      </p:cBhvr>
                                    </p:animEffect>
                                    <p:anim calcmode="lin" valueType="num">
                                      <p:cBhvr>
                                        <p:cTn id="16" dur="1822" tmFilter="0,0; 0.14,0.36; 0.43,0.73; 0.71,0.91; 1.0,1.0">
                                          <p:stCondLst>
                                            <p:cond delay="0"/>
                                          </p:stCondLst>
                                        </p:cTn>
                                        <p:tgtEl>
                                          <p:spTgt spid="4"/>
                                        </p:tgtEl>
                                        <p:attrNameLst>
                                          <p:attrName>ppt_x</p:attrName>
                                        </p:attrNameLst>
                                      </p:cBhvr>
                                      <p:tavLst>
                                        <p:tav tm="0">
                                          <p:val>
                                            <p:strVal val="#ppt_x-0.25"/>
                                          </p:val>
                                        </p:tav>
                                        <p:tav tm="100000">
                                          <p:val>
                                            <p:strVal val="#ppt_x"/>
                                          </p:val>
                                        </p:tav>
                                      </p:tavLst>
                                    </p:anim>
                                    <p:anim calcmode="lin" valueType="num">
                                      <p:cBhvr>
                                        <p:cTn id="17" dur="664" tmFilter="0.0,0.0; 0.25,0.07; 0.50,0.2; 0.75,0.467; 1.0,1.0">
                                          <p:stCondLst>
                                            <p:cond delay="0"/>
                                          </p:stCondLst>
                                        </p:cTn>
                                        <p:tgtEl>
                                          <p:spTgt spid="4"/>
                                        </p:tgtEl>
                                        <p:attrNameLst>
                                          <p:attrName>ppt_y</p:attrName>
                                        </p:attrNameLst>
                                      </p:cBhvr>
                                      <p:tavLst>
                                        <p:tav tm="0" fmla="#ppt_y-sin(pi*$)/3">
                                          <p:val>
                                            <p:fltVal val="0.5"/>
                                          </p:val>
                                        </p:tav>
                                        <p:tav tm="100000">
                                          <p:val>
                                            <p:fltVal val="1"/>
                                          </p:val>
                                        </p:tav>
                                      </p:tavLst>
                                    </p:anim>
                                    <p:anim calcmode="lin" valueType="num">
                                      <p:cBhvr>
                                        <p:cTn id="18" dur="664" tmFilter="0, 0; 0.125,0.2665; 0.25,0.4; 0.375,0.465; 0.5,0.5;  0.625,0.535; 0.75,0.6; 0.875,0.7335; 1,1">
                                          <p:stCondLst>
                                            <p:cond delay="664"/>
                                          </p:stCondLst>
                                        </p:cTn>
                                        <p:tgtEl>
                                          <p:spTgt spid="4"/>
                                        </p:tgtEl>
                                        <p:attrNameLst>
                                          <p:attrName>ppt_y</p:attrName>
                                        </p:attrNameLst>
                                      </p:cBhvr>
                                      <p:tavLst>
                                        <p:tav tm="0" fmla="#ppt_y-sin(pi*$)/9">
                                          <p:val>
                                            <p:fltVal val="0"/>
                                          </p:val>
                                        </p:tav>
                                        <p:tav tm="100000">
                                          <p:val>
                                            <p:fltVal val="1"/>
                                          </p:val>
                                        </p:tav>
                                      </p:tavLst>
                                    </p:anim>
                                    <p:anim calcmode="lin" valueType="num">
                                      <p:cBhvr>
                                        <p:cTn id="19" dur="332" tmFilter="0, 0; 0.125,0.2665; 0.25,0.4; 0.375,0.465; 0.5,0.5;  0.625,0.535; 0.75,0.6; 0.875,0.7335; 1,1">
                                          <p:stCondLst>
                                            <p:cond delay="1324"/>
                                          </p:stCondLst>
                                        </p:cTn>
                                        <p:tgtEl>
                                          <p:spTgt spid="4"/>
                                        </p:tgtEl>
                                        <p:attrNameLst>
                                          <p:attrName>ppt_y</p:attrName>
                                        </p:attrNameLst>
                                      </p:cBhvr>
                                      <p:tavLst>
                                        <p:tav tm="0" fmla="#ppt_y-sin(pi*$)/27">
                                          <p:val>
                                            <p:fltVal val="0"/>
                                          </p:val>
                                        </p:tav>
                                        <p:tav tm="100000">
                                          <p:val>
                                            <p:fltVal val="1"/>
                                          </p:val>
                                        </p:tav>
                                      </p:tavLst>
                                    </p:anim>
                                    <p:anim calcmode="lin" valueType="num">
                                      <p:cBhvr>
                                        <p:cTn id="20" dur="164" tmFilter="0, 0; 0.125,0.2665; 0.25,0.4; 0.375,0.465; 0.5,0.5;  0.625,0.535; 0.75,0.6; 0.875,0.7335; 1,1">
                                          <p:stCondLst>
                                            <p:cond delay="1656"/>
                                          </p:stCondLst>
                                        </p:cTn>
                                        <p:tgtEl>
                                          <p:spTgt spid="4"/>
                                        </p:tgtEl>
                                        <p:attrNameLst>
                                          <p:attrName>ppt_y</p:attrName>
                                        </p:attrNameLst>
                                      </p:cBhvr>
                                      <p:tavLst>
                                        <p:tav tm="0" fmla="#ppt_y-sin(pi*$)/81">
                                          <p:val>
                                            <p:fltVal val="0"/>
                                          </p:val>
                                        </p:tav>
                                        <p:tav tm="100000">
                                          <p:val>
                                            <p:fltVal val="1"/>
                                          </p:val>
                                        </p:tav>
                                      </p:tavLst>
                                    </p:anim>
                                    <p:animScale>
                                      <p:cBhvr>
                                        <p:cTn id="21" dur="26">
                                          <p:stCondLst>
                                            <p:cond delay="650"/>
                                          </p:stCondLst>
                                        </p:cTn>
                                        <p:tgtEl>
                                          <p:spTgt spid="4"/>
                                        </p:tgtEl>
                                      </p:cBhvr>
                                      <p:to x="100000" y="60000"/>
                                    </p:animScale>
                                    <p:animScale>
                                      <p:cBhvr>
                                        <p:cTn id="22" dur="166" decel="50000">
                                          <p:stCondLst>
                                            <p:cond delay="676"/>
                                          </p:stCondLst>
                                        </p:cTn>
                                        <p:tgtEl>
                                          <p:spTgt spid="4"/>
                                        </p:tgtEl>
                                      </p:cBhvr>
                                      <p:to x="100000" y="100000"/>
                                    </p:animScale>
                                    <p:animScale>
                                      <p:cBhvr>
                                        <p:cTn id="23" dur="26">
                                          <p:stCondLst>
                                            <p:cond delay="1312"/>
                                          </p:stCondLst>
                                        </p:cTn>
                                        <p:tgtEl>
                                          <p:spTgt spid="4"/>
                                        </p:tgtEl>
                                      </p:cBhvr>
                                      <p:to x="100000" y="80000"/>
                                    </p:animScale>
                                    <p:animScale>
                                      <p:cBhvr>
                                        <p:cTn id="24" dur="166" decel="50000">
                                          <p:stCondLst>
                                            <p:cond delay="1338"/>
                                          </p:stCondLst>
                                        </p:cTn>
                                        <p:tgtEl>
                                          <p:spTgt spid="4"/>
                                        </p:tgtEl>
                                      </p:cBhvr>
                                      <p:to x="100000" y="100000"/>
                                    </p:animScale>
                                    <p:animScale>
                                      <p:cBhvr>
                                        <p:cTn id="25" dur="26">
                                          <p:stCondLst>
                                            <p:cond delay="1642"/>
                                          </p:stCondLst>
                                        </p:cTn>
                                        <p:tgtEl>
                                          <p:spTgt spid="4"/>
                                        </p:tgtEl>
                                      </p:cBhvr>
                                      <p:to x="100000" y="90000"/>
                                    </p:animScale>
                                    <p:animScale>
                                      <p:cBhvr>
                                        <p:cTn id="26" dur="166" decel="50000">
                                          <p:stCondLst>
                                            <p:cond delay="1668"/>
                                          </p:stCondLst>
                                        </p:cTn>
                                        <p:tgtEl>
                                          <p:spTgt spid="4"/>
                                        </p:tgtEl>
                                      </p:cBhvr>
                                      <p:to x="100000" y="100000"/>
                                    </p:animScale>
                                    <p:animScale>
                                      <p:cBhvr>
                                        <p:cTn id="27" dur="26">
                                          <p:stCondLst>
                                            <p:cond delay="1808"/>
                                          </p:stCondLst>
                                        </p:cTn>
                                        <p:tgtEl>
                                          <p:spTgt spid="4"/>
                                        </p:tgtEl>
                                      </p:cBhvr>
                                      <p:to x="100000" y="95000"/>
                                    </p:animScale>
                                    <p:animScale>
                                      <p:cBhvr>
                                        <p:cTn id="28" dur="166" decel="50000">
                                          <p:stCondLst>
                                            <p:cond delay="1834"/>
                                          </p:stCondLst>
                                        </p:cTn>
                                        <p:tgtEl>
                                          <p:spTgt spid="4"/>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3429000" y="609600"/>
            <a:ext cx="1828800" cy="707886"/>
          </a:xfrm>
          <a:prstGeom prst="rect">
            <a:avLst/>
          </a:prstGeom>
          <a:noFill/>
        </p:spPr>
        <p:txBody>
          <a:bodyPr wrap="square" rtlCol="0">
            <a:spAutoFit/>
          </a:bodyPr>
          <a:lstStyle/>
          <a:p>
            <a:r>
              <a:rPr lang="en-US" sz="4000" b="1" dirty="0" err="1" smtClean="0">
                <a:latin typeface="NikoshBAN" panose="02000000000000000000" pitchFamily="2" charset="0"/>
                <a:cs typeface="NikoshBAN" panose="02000000000000000000" pitchFamily="2" charset="0"/>
              </a:rPr>
              <a:t>মূল্যায়ন</a:t>
            </a:r>
            <a:r>
              <a:rPr lang="en-US" sz="4000" b="1" dirty="0" smtClean="0">
                <a:latin typeface="NikoshBAN" panose="02000000000000000000" pitchFamily="2" charset="0"/>
                <a:cs typeface="NikoshBAN" panose="02000000000000000000" pitchFamily="2" charset="0"/>
              </a:rPr>
              <a:t> : </a:t>
            </a:r>
            <a:endParaRPr lang="en-US" sz="4000" b="1" dirty="0">
              <a:latin typeface="NikoshBAN" panose="02000000000000000000" pitchFamily="2" charset="0"/>
              <a:cs typeface="NikoshBAN" panose="02000000000000000000" pitchFamily="2" charset="0"/>
            </a:endParaRPr>
          </a:p>
        </p:txBody>
      </p:sp>
      <p:sp>
        <p:nvSpPr>
          <p:cNvPr id="3" name="TextBox 2"/>
          <p:cNvSpPr txBox="1"/>
          <p:nvPr/>
        </p:nvSpPr>
        <p:spPr>
          <a:xfrm>
            <a:off x="304800" y="1676400"/>
            <a:ext cx="8686800" cy="3046988"/>
          </a:xfrm>
          <a:prstGeom prst="rect">
            <a:avLst/>
          </a:prstGeom>
          <a:noFill/>
        </p:spPr>
        <p:txBody>
          <a:bodyPr wrap="square" rtlCol="0">
            <a:spAutoFit/>
          </a:bodyPr>
          <a:lstStyle/>
          <a:p>
            <a:r>
              <a:rPr lang="en-US" sz="3200" b="1" dirty="0" smtClean="0">
                <a:latin typeface="NikoshBAN" panose="02000000000000000000" pitchFamily="2" charset="0"/>
                <a:cs typeface="NikoshBAN" panose="02000000000000000000" pitchFamily="2" charset="0"/>
              </a:rPr>
              <a:t>১.  </a:t>
            </a:r>
            <a:r>
              <a:rPr lang="en-US" sz="3200" b="1" dirty="0" err="1" smtClean="0">
                <a:latin typeface="NikoshBAN" panose="02000000000000000000" pitchFamily="2" charset="0"/>
                <a:cs typeface="NikoshBAN" panose="02000000000000000000" pitchFamily="2" charset="0"/>
              </a:rPr>
              <a:t>হাইড্রার</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কোন</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অংশে</a:t>
            </a:r>
            <a:r>
              <a:rPr lang="en-US" sz="3200" b="1" dirty="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নিডোসাইট</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কোষ</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সবচেয়ে</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বেশি</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থাকে</a:t>
            </a:r>
            <a:r>
              <a:rPr lang="en-US" sz="3200" b="1" dirty="0" smtClean="0">
                <a:latin typeface="NikoshBAN" panose="02000000000000000000" pitchFamily="2" charset="0"/>
                <a:cs typeface="NikoshBAN" panose="02000000000000000000" pitchFamily="2" charset="0"/>
              </a:rPr>
              <a:t>?</a:t>
            </a:r>
            <a:endParaRPr lang="en-US" sz="3200" b="1" dirty="0">
              <a:latin typeface="NikoshBAN" panose="02000000000000000000" pitchFamily="2" charset="0"/>
              <a:cs typeface="NikoshBAN" panose="02000000000000000000" pitchFamily="2" charset="0"/>
            </a:endParaRPr>
          </a:p>
          <a:p>
            <a:r>
              <a:rPr lang="en-US" sz="3200" b="1" dirty="0" smtClean="0">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উত্তর</a:t>
            </a:r>
            <a:r>
              <a:rPr lang="en-US" sz="3200" b="1" dirty="0" smtClean="0">
                <a:solidFill>
                  <a:srgbClr val="0070C0"/>
                </a:solidFill>
                <a:latin typeface="NikoshBAN" panose="02000000000000000000" pitchFamily="2" charset="0"/>
                <a:cs typeface="NikoshBAN" panose="02000000000000000000" pitchFamily="2" charset="0"/>
              </a:rPr>
              <a:t> : </a:t>
            </a:r>
            <a:r>
              <a:rPr lang="en-US" sz="3200" b="1" dirty="0" err="1" smtClean="0">
                <a:solidFill>
                  <a:srgbClr val="0070C0"/>
                </a:solidFill>
                <a:latin typeface="NikoshBAN" panose="02000000000000000000" pitchFamily="2" charset="0"/>
                <a:cs typeface="NikoshBAN" panose="02000000000000000000" pitchFamily="2" charset="0"/>
              </a:rPr>
              <a:t>কর্ষিকা</a:t>
            </a:r>
            <a:r>
              <a:rPr lang="en-US" sz="3200" b="1" dirty="0" smtClean="0">
                <a:solidFill>
                  <a:srgbClr val="0070C0"/>
                </a:solidFill>
                <a:latin typeface="NikoshBAN" panose="02000000000000000000" pitchFamily="2" charset="0"/>
                <a:cs typeface="NikoshBAN" panose="02000000000000000000" pitchFamily="2" charset="0"/>
              </a:rPr>
              <a:t>।</a:t>
            </a:r>
          </a:p>
          <a:p>
            <a:r>
              <a:rPr lang="en-US" sz="3200" b="1" dirty="0" smtClean="0">
                <a:latin typeface="NikoshBAN" panose="02000000000000000000" pitchFamily="2" charset="0"/>
                <a:cs typeface="NikoshBAN" panose="02000000000000000000" pitchFamily="2" charset="0"/>
              </a:rPr>
              <a:t>২. </a:t>
            </a:r>
            <a:r>
              <a:rPr lang="en-US" altLang="en-US" sz="3200" b="1" dirty="0" err="1" smtClean="0">
                <a:latin typeface="NikoshBAN" panose="02000000000000000000" pitchFamily="2" charset="0"/>
                <a:cs typeface="NikoshBAN" panose="02000000000000000000" pitchFamily="2" charset="0"/>
              </a:rPr>
              <a:t>হিপনোটক্সিন</a:t>
            </a:r>
            <a:r>
              <a:rPr lang="en-US" altLang="en-US" sz="3200" b="1" dirty="0" smtClean="0">
                <a:latin typeface="NikoshBAN" panose="02000000000000000000" pitchFamily="2" charset="0"/>
                <a:cs typeface="NikoshBAN" panose="02000000000000000000" pitchFamily="2" charset="0"/>
              </a:rPr>
              <a:t> </a:t>
            </a:r>
            <a:r>
              <a:rPr lang="en-US" altLang="en-US" sz="3200" b="1" dirty="0" err="1" smtClean="0">
                <a:latin typeface="NikoshBAN" panose="02000000000000000000" pitchFamily="2" charset="0"/>
                <a:cs typeface="NikoshBAN" panose="02000000000000000000" pitchFamily="2" charset="0"/>
              </a:rPr>
              <a:t>কোন</a:t>
            </a:r>
            <a:r>
              <a:rPr lang="en-US" altLang="en-US" sz="3200" b="1" dirty="0" smtClean="0">
                <a:latin typeface="NikoshBAN" panose="02000000000000000000" pitchFamily="2" charset="0"/>
                <a:cs typeface="NikoshBAN" panose="02000000000000000000" pitchFamily="2" charset="0"/>
              </a:rPr>
              <a:t> </a:t>
            </a:r>
            <a:r>
              <a:rPr lang="en-US" altLang="en-US" sz="3200" b="1" dirty="0" err="1" smtClean="0">
                <a:latin typeface="NikoshBAN" panose="02000000000000000000" pitchFamily="2" charset="0"/>
                <a:cs typeface="NikoshBAN" panose="02000000000000000000" pitchFamily="2" charset="0"/>
              </a:rPr>
              <a:t>ধরনের</a:t>
            </a:r>
            <a:r>
              <a:rPr lang="en-US" altLang="en-US" sz="3200" b="1" dirty="0" smtClean="0">
                <a:latin typeface="NikoshBAN" panose="02000000000000000000" pitchFamily="2" charset="0"/>
                <a:cs typeface="NikoshBAN" panose="02000000000000000000" pitchFamily="2" charset="0"/>
              </a:rPr>
              <a:t> </a:t>
            </a:r>
            <a:r>
              <a:rPr lang="en-US" altLang="en-US" sz="3200" b="1" dirty="0" err="1" smtClean="0">
                <a:latin typeface="NikoshBAN" panose="02000000000000000000" pitchFamily="2" charset="0"/>
                <a:cs typeface="NikoshBAN" panose="02000000000000000000" pitchFamily="2" charset="0"/>
              </a:rPr>
              <a:t>কোষে</a:t>
            </a:r>
            <a:r>
              <a:rPr lang="en-US" altLang="en-US" sz="3200" b="1" dirty="0" smtClean="0">
                <a:latin typeface="NikoshBAN" panose="02000000000000000000" pitchFamily="2" charset="0"/>
                <a:cs typeface="NikoshBAN" panose="02000000000000000000" pitchFamily="2" charset="0"/>
              </a:rPr>
              <a:t> </a:t>
            </a:r>
            <a:r>
              <a:rPr lang="en-US" altLang="en-US" sz="3200" b="1" dirty="0" err="1" smtClean="0">
                <a:latin typeface="NikoshBAN" panose="02000000000000000000" pitchFamily="2" charset="0"/>
                <a:cs typeface="NikoshBAN" panose="02000000000000000000" pitchFamily="2" charset="0"/>
              </a:rPr>
              <a:t>দেখা</a:t>
            </a:r>
            <a:r>
              <a:rPr lang="en-US" altLang="en-US" sz="3200" b="1" dirty="0" smtClean="0">
                <a:latin typeface="NikoshBAN" panose="02000000000000000000" pitchFamily="2" charset="0"/>
                <a:cs typeface="NikoshBAN" panose="02000000000000000000" pitchFamily="2" charset="0"/>
              </a:rPr>
              <a:t> </a:t>
            </a:r>
            <a:r>
              <a:rPr lang="en-US" altLang="en-US" sz="3200" b="1" dirty="0" err="1" smtClean="0">
                <a:latin typeface="NikoshBAN" panose="02000000000000000000" pitchFamily="2" charset="0"/>
                <a:cs typeface="NikoshBAN" panose="02000000000000000000" pitchFamily="2" charset="0"/>
              </a:rPr>
              <a:t>যায়</a:t>
            </a:r>
            <a:r>
              <a:rPr lang="en-US" sz="3200" b="1" dirty="0" smtClean="0">
                <a:latin typeface="NikoshBAN" panose="02000000000000000000" pitchFamily="2" charset="0"/>
                <a:cs typeface="NikoshBAN" panose="02000000000000000000" pitchFamily="2" charset="0"/>
              </a:rPr>
              <a:t>? </a:t>
            </a:r>
          </a:p>
          <a:p>
            <a:r>
              <a:rPr lang="en-US" sz="3200" b="1" dirty="0" smtClean="0">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উত্তর</a:t>
            </a:r>
            <a:r>
              <a:rPr lang="en-US" sz="3200" b="1" dirty="0" smtClean="0">
                <a:solidFill>
                  <a:srgbClr val="0070C0"/>
                </a:solidFill>
                <a:latin typeface="NikoshBAN" panose="02000000000000000000" pitchFamily="2" charset="0"/>
                <a:cs typeface="NikoshBAN" panose="02000000000000000000" pitchFamily="2" charset="0"/>
              </a:rPr>
              <a:t> : </a:t>
            </a:r>
            <a:r>
              <a:rPr lang="en-US" sz="3200" b="1" dirty="0" err="1" smtClean="0">
                <a:solidFill>
                  <a:srgbClr val="0070C0"/>
                </a:solidFill>
                <a:latin typeface="NikoshBAN" panose="02000000000000000000" pitchFamily="2" charset="0"/>
                <a:cs typeface="NikoshBAN" panose="02000000000000000000" pitchFamily="2" charset="0"/>
              </a:rPr>
              <a:t>নিডোসাইট</a:t>
            </a:r>
            <a:r>
              <a:rPr lang="en-US" sz="3200" b="1" dirty="0" smtClean="0">
                <a:solidFill>
                  <a:srgbClr val="0070C0"/>
                </a:solidFill>
                <a:latin typeface="NikoshBAN" panose="02000000000000000000" pitchFamily="2" charset="0"/>
                <a:cs typeface="NikoshBAN" panose="02000000000000000000" pitchFamily="2" charset="0"/>
              </a:rPr>
              <a:t>।</a:t>
            </a:r>
          </a:p>
          <a:p>
            <a:r>
              <a:rPr lang="en-US" sz="3200" b="1" dirty="0" smtClean="0">
                <a:latin typeface="NikoshBAN" panose="02000000000000000000" pitchFamily="2" charset="0"/>
                <a:cs typeface="NikoshBAN" panose="02000000000000000000" pitchFamily="2" charset="0"/>
              </a:rPr>
              <a:t>৩. </a:t>
            </a:r>
            <a:r>
              <a:rPr lang="en-US" sz="3200" b="1" dirty="0" err="1" smtClean="0">
                <a:latin typeface="NikoshBAN" panose="02000000000000000000" pitchFamily="2" charset="0"/>
                <a:cs typeface="NikoshBAN" panose="02000000000000000000" pitchFamily="2" charset="0"/>
              </a:rPr>
              <a:t>পরিবেশ</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থেকে</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বিভিন্ন</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উদ্দীপনা</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গ্রহণ</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করে</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কোন</a:t>
            </a:r>
            <a:r>
              <a:rPr lang="en-US" sz="3200" b="1" dirty="0" smtClean="0">
                <a:latin typeface="NikoshBAN" panose="02000000000000000000" pitchFamily="2" charset="0"/>
                <a:cs typeface="NikoshBAN" panose="02000000000000000000" pitchFamily="2" charset="0"/>
              </a:rPr>
              <a:t> </a:t>
            </a:r>
            <a:r>
              <a:rPr lang="en-US" sz="3200" b="1" dirty="0" err="1" smtClean="0">
                <a:latin typeface="NikoshBAN" panose="02000000000000000000" pitchFamily="2" charset="0"/>
                <a:cs typeface="NikoshBAN" panose="02000000000000000000" pitchFamily="2" charset="0"/>
              </a:rPr>
              <a:t>কোষ</a:t>
            </a:r>
            <a:r>
              <a:rPr lang="en-US" sz="3200" b="1" dirty="0" smtClean="0">
                <a:latin typeface="NikoshBAN" panose="02000000000000000000" pitchFamily="2" charset="0"/>
                <a:cs typeface="NikoshBAN" panose="02000000000000000000" pitchFamily="2" charset="0"/>
              </a:rPr>
              <a:t> ?  </a:t>
            </a:r>
          </a:p>
          <a:p>
            <a:r>
              <a:rPr lang="en-US" sz="3200" b="1" dirty="0">
                <a:latin typeface="NikoshBAN" panose="02000000000000000000" pitchFamily="2" charset="0"/>
                <a:cs typeface="NikoshBAN" panose="02000000000000000000" pitchFamily="2" charset="0"/>
              </a:rPr>
              <a:t> </a:t>
            </a:r>
            <a:r>
              <a:rPr lang="en-US" sz="3200" b="1" dirty="0" smtClean="0">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উত্তর</a:t>
            </a:r>
            <a:r>
              <a:rPr lang="en-US" sz="3200" b="1" dirty="0" smtClean="0">
                <a:solidFill>
                  <a:srgbClr val="0070C0"/>
                </a:solidFill>
                <a:latin typeface="NikoshBAN" panose="02000000000000000000" pitchFamily="2" charset="0"/>
                <a:cs typeface="NikoshBAN" panose="02000000000000000000" pitchFamily="2" charset="0"/>
              </a:rPr>
              <a:t> : </a:t>
            </a:r>
            <a:r>
              <a:rPr lang="en-US" sz="3200" b="1" dirty="0" err="1" smtClean="0">
                <a:solidFill>
                  <a:srgbClr val="0070C0"/>
                </a:solidFill>
                <a:latin typeface="NikoshBAN" panose="02000000000000000000" pitchFamily="2" charset="0"/>
                <a:cs typeface="NikoshBAN" panose="02000000000000000000" pitchFamily="2" charset="0"/>
              </a:rPr>
              <a:t>সংবেদী</a:t>
            </a:r>
            <a:r>
              <a:rPr lang="en-US" sz="3200" b="1" dirty="0" smtClean="0">
                <a:solidFill>
                  <a:srgbClr val="0070C0"/>
                </a:solidFill>
                <a:latin typeface="NikoshBAN" panose="02000000000000000000" pitchFamily="2" charset="0"/>
                <a:cs typeface="NikoshBAN" panose="02000000000000000000" pitchFamily="2" charset="0"/>
              </a:rPr>
              <a:t> </a:t>
            </a:r>
            <a:r>
              <a:rPr lang="en-US" sz="3200" b="1" dirty="0" err="1" smtClean="0">
                <a:solidFill>
                  <a:srgbClr val="0070C0"/>
                </a:solidFill>
                <a:latin typeface="NikoshBAN" panose="02000000000000000000" pitchFamily="2" charset="0"/>
                <a:cs typeface="NikoshBAN" panose="02000000000000000000" pitchFamily="2" charset="0"/>
              </a:rPr>
              <a:t>কোষ</a:t>
            </a:r>
            <a:r>
              <a:rPr lang="en-US" sz="3200" b="1" dirty="0" smtClean="0">
                <a:solidFill>
                  <a:srgbClr val="0070C0"/>
                </a:solidFill>
                <a:latin typeface="NikoshBAN" panose="02000000000000000000" pitchFamily="2" charset="0"/>
                <a:cs typeface="NikoshBAN" panose="02000000000000000000" pitchFamily="2" charset="0"/>
              </a:rPr>
              <a:t>।</a:t>
            </a:r>
            <a:endParaRPr lang="en-US" sz="3200" b="1" dirty="0">
              <a:solidFill>
                <a:srgbClr val="0070C0"/>
              </a:solidFill>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2000">
        <p15:prstTrans prst="crush"/>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entr" presetSubtype="0"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fade">
                                      <p:cBhvr>
                                        <p:cTn id="7" dur="1000"/>
                                        <p:tgtEl>
                                          <p:spTgt spid="2"/>
                                        </p:tgtEl>
                                      </p:cBhvr>
                                    </p:animEffect>
                                    <p:anim calcmode="lin" valueType="num">
                                      <p:cBhvr>
                                        <p:cTn id="8" dur="1000" fill="hold"/>
                                        <p:tgtEl>
                                          <p:spTgt spid="2"/>
                                        </p:tgtEl>
                                        <p:attrNameLst>
                                          <p:attrName>ppt_x</p:attrName>
                                        </p:attrNameLst>
                                      </p:cBhvr>
                                      <p:tavLst>
                                        <p:tav tm="0">
                                          <p:val>
                                            <p:strVal val="#ppt_x"/>
                                          </p:val>
                                        </p:tav>
                                        <p:tav tm="100000">
                                          <p:val>
                                            <p:strVal val="#ppt_x"/>
                                          </p:val>
                                        </p:tav>
                                      </p:tavLst>
                                    </p:anim>
                                    <p:anim calcmode="lin" valueType="num">
                                      <p:cBhvr>
                                        <p:cTn id="9" dur="1000" fill="hold"/>
                                        <p:tgtEl>
                                          <p:spTgt spid="2"/>
                                        </p:tgtEl>
                                        <p:attrNameLst>
                                          <p:attrName>ppt_y</p:attrName>
                                        </p:attrNameLst>
                                      </p:cBhvr>
                                      <p:tavLst>
                                        <p:tav tm="0">
                                          <p:val>
                                            <p:strVal val="#ppt_y+.1"/>
                                          </p:val>
                                        </p:tav>
                                        <p:tav tm="100000">
                                          <p:val>
                                            <p:strVal val="#ppt_y"/>
                                          </p:val>
                                        </p:tav>
                                      </p:tavLst>
                                    </p:anim>
                                  </p:childTnLst>
                                </p:cTn>
                              </p:par>
                            </p:childTnLst>
                          </p:cTn>
                        </p:par>
                      </p:childTnLst>
                    </p:cTn>
                  </p:par>
                  <p:par>
                    <p:cTn id="10" fill="hold">
                      <p:stCondLst>
                        <p:cond delay="indefinite"/>
                      </p:stCondLst>
                      <p:childTnLst>
                        <p:par>
                          <p:cTn id="11" fill="hold">
                            <p:stCondLst>
                              <p:cond delay="0"/>
                            </p:stCondLst>
                            <p:childTnLst>
                              <p:par>
                                <p:cTn id="12" presetID="31" presetClass="entr" presetSubtype="0" fill="hold" nodeType="clickEffect">
                                  <p:stCondLst>
                                    <p:cond delay="0"/>
                                  </p:stCondLst>
                                  <p:childTnLst>
                                    <p:set>
                                      <p:cBhvr>
                                        <p:cTn id="13" dur="1" fill="hold">
                                          <p:stCondLst>
                                            <p:cond delay="0"/>
                                          </p:stCondLst>
                                        </p:cTn>
                                        <p:tgtEl>
                                          <p:spTgt spid="3">
                                            <p:txEl>
                                              <p:pRg st="0" end="0"/>
                                            </p:txEl>
                                          </p:spTgt>
                                        </p:tgtEl>
                                        <p:attrNameLst>
                                          <p:attrName>style.visibility</p:attrName>
                                        </p:attrNameLst>
                                      </p:cBhvr>
                                      <p:to>
                                        <p:strVal val="visible"/>
                                      </p:to>
                                    </p:set>
                                    <p:anim calcmode="lin" valueType="num">
                                      <p:cBhvr>
                                        <p:cTn id="14" dur="1000" fill="hold"/>
                                        <p:tgtEl>
                                          <p:spTgt spid="3">
                                            <p:txEl>
                                              <p:pRg st="0" end="0"/>
                                            </p:txEl>
                                          </p:spTgt>
                                        </p:tgtEl>
                                        <p:attrNameLst>
                                          <p:attrName>ppt_w</p:attrName>
                                        </p:attrNameLst>
                                      </p:cBhvr>
                                      <p:tavLst>
                                        <p:tav tm="0">
                                          <p:val>
                                            <p:fltVal val="0"/>
                                          </p:val>
                                        </p:tav>
                                        <p:tav tm="100000">
                                          <p:val>
                                            <p:strVal val="#ppt_w"/>
                                          </p:val>
                                        </p:tav>
                                      </p:tavLst>
                                    </p:anim>
                                    <p:anim calcmode="lin" valueType="num">
                                      <p:cBhvr>
                                        <p:cTn id="15" dur="1000" fill="hold"/>
                                        <p:tgtEl>
                                          <p:spTgt spid="3">
                                            <p:txEl>
                                              <p:pRg st="0" end="0"/>
                                            </p:txEl>
                                          </p:spTgt>
                                        </p:tgtEl>
                                        <p:attrNameLst>
                                          <p:attrName>ppt_h</p:attrName>
                                        </p:attrNameLst>
                                      </p:cBhvr>
                                      <p:tavLst>
                                        <p:tav tm="0">
                                          <p:val>
                                            <p:fltVal val="0"/>
                                          </p:val>
                                        </p:tav>
                                        <p:tav tm="100000">
                                          <p:val>
                                            <p:strVal val="#ppt_h"/>
                                          </p:val>
                                        </p:tav>
                                      </p:tavLst>
                                    </p:anim>
                                    <p:anim calcmode="lin" valueType="num">
                                      <p:cBhvr>
                                        <p:cTn id="16" dur="1000" fill="hold"/>
                                        <p:tgtEl>
                                          <p:spTgt spid="3">
                                            <p:txEl>
                                              <p:pRg st="0" end="0"/>
                                            </p:txEl>
                                          </p:spTgt>
                                        </p:tgtEl>
                                        <p:attrNameLst>
                                          <p:attrName>style.rotation</p:attrName>
                                        </p:attrNameLst>
                                      </p:cBhvr>
                                      <p:tavLst>
                                        <p:tav tm="0">
                                          <p:val>
                                            <p:fltVal val="90"/>
                                          </p:val>
                                        </p:tav>
                                        <p:tav tm="100000">
                                          <p:val>
                                            <p:fltVal val="0"/>
                                          </p:val>
                                        </p:tav>
                                      </p:tavLst>
                                    </p:anim>
                                    <p:animEffect transition="in" filter="fade">
                                      <p:cBhvr>
                                        <p:cTn id="17" dur="1000"/>
                                        <p:tgtEl>
                                          <p:spTgt spid="3">
                                            <p:txEl>
                                              <p:pRg st="0" end="0"/>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31" presetClass="entr" presetSubtype="0" fill="hold" nodeType="clickEffect">
                                  <p:stCondLst>
                                    <p:cond delay="0"/>
                                  </p:stCondLst>
                                  <p:childTnLst>
                                    <p:set>
                                      <p:cBhvr>
                                        <p:cTn id="21" dur="1" fill="hold">
                                          <p:stCondLst>
                                            <p:cond delay="0"/>
                                          </p:stCondLst>
                                        </p:cTn>
                                        <p:tgtEl>
                                          <p:spTgt spid="3">
                                            <p:txEl>
                                              <p:pRg st="1" end="1"/>
                                            </p:txEl>
                                          </p:spTgt>
                                        </p:tgtEl>
                                        <p:attrNameLst>
                                          <p:attrName>style.visibility</p:attrName>
                                        </p:attrNameLst>
                                      </p:cBhvr>
                                      <p:to>
                                        <p:strVal val="visible"/>
                                      </p:to>
                                    </p:set>
                                    <p:anim calcmode="lin" valueType="num">
                                      <p:cBhvr>
                                        <p:cTn id="22" dur="1000" fill="hold"/>
                                        <p:tgtEl>
                                          <p:spTgt spid="3">
                                            <p:txEl>
                                              <p:pRg st="1" end="1"/>
                                            </p:txEl>
                                          </p:spTgt>
                                        </p:tgtEl>
                                        <p:attrNameLst>
                                          <p:attrName>ppt_w</p:attrName>
                                        </p:attrNameLst>
                                      </p:cBhvr>
                                      <p:tavLst>
                                        <p:tav tm="0">
                                          <p:val>
                                            <p:fltVal val="0"/>
                                          </p:val>
                                        </p:tav>
                                        <p:tav tm="100000">
                                          <p:val>
                                            <p:strVal val="#ppt_w"/>
                                          </p:val>
                                        </p:tav>
                                      </p:tavLst>
                                    </p:anim>
                                    <p:anim calcmode="lin" valueType="num">
                                      <p:cBhvr>
                                        <p:cTn id="23" dur="1000" fill="hold"/>
                                        <p:tgtEl>
                                          <p:spTgt spid="3">
                                            <p:txEl>
                                              <p:pRg st="1" end="1"/>
                                            </p:txEl>
                                          </p:spTgt>
                                        </p:tgtEl>
                                        <p:attrNameLst>
                                          <p:attrName>ppt_h</p:attrName>
                                        </p:attrNameLst>
                                      </p:cBhvr>
                                      <p:tavLst>
                                        <p:tav tm="0">
                                          <p:val>
                                            <p:fltVal val="0"/>
                                          </p:val>
                                        </p:tav>
                                        <p:tav tm="100000">
                                          <p:val>
                                            <p:strVal val="#ppt_h"/>
                                          </p:val>
                                        </p:tav>
                                      </p:tavLst>
                                    </p:anim>
                                    <p:anim calcmode="lin" valueType="num">
                                      <p:cBhvr>
                                        <p:cTn id="24" dur="1000" fill="hold"/>
                                        <p:tgtEl>
                                          <p:spTgt spid="3">
                                            <p:txEl>
                                              <p:pRg st="1" end="1"/>
                                            </p:txEl>
                                          </p:spTgt>
                                        </p:tgtEl>
                                        <p:attrNameLst>
                                          <p:attrName>style.rotation</p:attrName>
                                        </p:attrNameLst>
                                      </p:cBhvr>
                                      <p:tavLst>
                                        <p:tav tm="0">
                                          <p:val>
                                            <p:fltVal val="90"/>
                                          </p:val>
                                        </p:tav>
                                        <p:tav tm="100000">
                                          <p:val>
                                            <p:fltVal val="0"/>
                                          </p:val>
                                        </p:tav>
                                      </p:tavLst>
                                    </p:anim>
                                    <p:animEffect transition="in" filter="fade">
                                      <p:cBhvr>
                                        <p:cTn id="25" dur="1000"/>
                                        <p:tgtEl>
                                          <p:spTgt spid="3">
                                            <p:txEl>
                                              <p:pRg st="1" end="1"/>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31" presetClass="entr" presetSubtype="0" fill="hold" nodeType="clickEffect">
                                  <p:stCondLst>
                                    <p:cond delay="0"/>
                                  </p:stCondLst>
                                  <p:childTnLst>
                                    <p:set>
                                      <p:cBhvr>
                                        <p:cTn id="29" dur="1" fill="hold">
                                          <p:stCondLst>
                                            <p:cond delay="0"/>
                                          </p:stCondLst>
                                        </p:cTn>
                                        <p:tgtEl>
                                          <p:spTgt spid="3">
                                            <p:txEl>
                                              <p:pRg st="2" end="2"/>
                                            </p:txEl>
                                          </p:spTgt>
                                        </p:tgtEl>
                                        <p:attrNameLst>
                                          <p:attrName>style.visibility</p:attrName>
                                        </p:attrNameLst>
                                      </p:cBhvr>
                                      <p:to>
                                        <p:strVal val="visible"/>
                                      </p:to>
                                    </p:set>
                                    <p:anim calcmode="lin" valueType="num">
                                      <p:cBhvr>
                                        <p:cTn id="30" dur="1000" fill="hold"/>
                                        <p:tgtEl>
                                          <p:spTgt spid="3">
                                            <p:txEl>
                                              <p:pRg st="2" end="2"/>
                                            </p:txEl>
                                          </p:spTgt>
                                        </p:tgtEl>
                                        <p:attrNameLst>
                                          <p:attrName>ppt_w</p:attrName>
                                        </p:attrNameLst>
                                      </p:cBhvr>
                                      <p:tavLst>
                                        <p:tav tm="0">
                                          <p:val>
                                            <p:fltVal val="0"/>
                                          </p:val>
                                        </p:tav>
                                        <p:tav tm="100000">
                                          <p:val>
                                            <p:strVal val="#ppt_w"/>
                                          </p:val>
                                        </p:tav>
                                      </p:tavLst>
                                    </p:anim>
                                    <p:anim calcmode="lin" valueType="num">
                                      <p:cBhvr>
                                        <p:cTn id="31" dur="1000" fill="hold"/>
                                        <p:tgtEl>
                                          <p:spTgt spid="3">
                                            <p:txEl>
                                              <p:pRg st="2" end="2"/>
                                            </p:txEl>
                                          </p:spTgt>
                                        </p:tgtEl>
                                        <p:attrNameLst>
                                          <p:attrName>ppt_h</p:attrName>
                                        </p:attrNameLst>
                                      </p:cBhvr>
                                      <p:tavLst>
                                        <p:tav tm="0">
                                          <p:val>
                                            <p:fltVal val="0"/>
                                          </p:val>
                                        </p:tav>
                                        <p:tav tm="100000">
                                          <p:val>
                                            <p:strVal val="#ppt_h"/>
                                          </p:val>
                                        </p:tav>
                                      </p:tavLst>
                                    </p:anim>
                                    <p:anim calcmode="lin" valueType="num">
                                      <p:cBhvr>
                                        <p:cTn id="32" dur="1000" fill="hold"/>
                                        <p:tgtEl>
                                          <p:spTgt spid="3">
                                            <p:txEl>
                                              <p:pRg st="2" end="2"/>
                                            </p:txEl>
                                          </p:spTgt>
                                        </p:tgtEl>
                                        <p:attrNameLst>
                                          <p:attrName>style.rotation</p:attrName>
                                        </p:attrNameLst>
                                      </p:cBhvr>
                                      <p:tavLst>
                                        <p:tav tm="0">
                                          <p:val>
                                            <p:fltVal val="90"/>
                                          </p:val>
                                        </p:tav>
                                        <p:tav tm="100000">
                                          <p:val>
                                            <p:fltVal val="0"/>
                                          </p:val>
                                        </p:tav>
                                      </p:tavLst>
                                    </p:anim>
                                    <p:animEffect transition="in" filter="fade">
                                      <p:cBhvr>
                                        <p:cTn id="33" dur="1000"/>
                                        <p:tgtEl>
                                          <p:spTgt spid="3">
                                            <p:txEl>
                                              <p:pRg st="2" end="2"/>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31" presetClass="entr" presetSubtype="0" fill="hold" nodeType="clickEffect">
                                  <p:stCondLst>
                                    <p:cond delay="0"/>
                                  </p:stCondLst>
                                  <p:childTnLst>
                                    <p:set>
                                      <p:cBhvr>
                                        <p:cTn id="37" dur="1" fill="hold">
                                          <p:stCondLst>
                                            <p:cond delay="0"/>
                                          </p:stCondLst>
                                        </p:cTn>
                                        <p:tgtEl>
                                          <p:spTgt spid="3">
                                            <p:txEl>
                                              <p:pRg st="3" end="3"/>
                                            </p:txEl>
                                          </p:spTgt>
                                        </p:tgtEl>
                                        <p:attrNameLst>
                                          <p:attrName>style.visibility</p:attrName>
                                        </p:attrNameLst>
                                      </p:cBhvr>
                                      <p:to>
                                        <p:strVal val="visible"/>
                                      </p:to>
                                    </p:set>
                                    <p:anim calcmode="lin" valueType="num">
                                      <p:cBhvr>
                                        <p:cTn id="38" dur="1000" fill="hold"/>
                                        <p:tgtEl>
                                          <p:spTgt spid="3">
                                            <p:txEl>
                                              <p:pRg st="3" end="3"/>
                                            </p:txEl>
                                          </p:spTgt>
                                        </p:tgtEl>
                                        <p:attrNameLst>
                                          <p:attrName>ppt_w</p:attrName>
                                        </p:attrNameLst>
                                      </p:cBhvr>
                                      <p:tavLst>
                                        <p:tav tm="0">
                                          <p:val>
                                            <p:fltVal val="0"/>
                                          </p:val>
                                        </p:tav>
                                        <p:tav tm="100000">
                                          <p:val>
                                            <p:strVal val="#ppt_w"/>
                                          </p:val>
                                        </p:tav>
                                      </p:tavLst>
                                    </p:anim>
                                    <p:anim calcmode="lin" valueType="num">
                                      <p:cBhvr>
                                        <p:cTn id="39" dur="1000" fill="hold"/>
                                        <p:tgtEl>
                                          <p:spTgt spid="3">
                                            <p:txEl>
                                              <p:pRg st="3" end="3"/>
                                            </p:txEl>
                                          </p:spTgt>
                                        </p:tgtEl>
                                        <p:attrNameLst>
                                          <p:attrName>ppt_h</p:attrName>
                                        </p:attrNameLst>
                                      </p:cBhvr>
                                      <p:tavLst>
                                        <p:tav tm="0">
                                          <p:val>
                                            <p:fltVal val="0"/>
                                          </p:val>
                                        </p:tav>
                                        <p:tav tm="100000">
                                          <p:val>
                                            <p:strVal val="#ppt_h"/>
                                          </p:val>
                                        </p:tav>
                                      </p:tavLst>
                                    </p:anim>
                                    <p:anim calcmode="lin" valueType="num">
                                      <p:cBhvr>
                                        <p:cTn id="40" dur="1000" fill="hold"/>
                                        <p:tgtEl>
                                          <p:spTgt spid="3">
                                            <p:txEl>
                                              <p:pRg st="3" end="3"/>
                                            </p:txEl>
                                          </p:spTgt>
                                        </p:tgtEl>
                                        <p:attrNameLst>
                                          <p:attrName>style.rotation</p:attrName>
                                        </p:attrNameLst>
                                      </p:cBhvr>
                                      <p:tavLst>
                                        <p:tav tm="0">
                                          <p:val>
                                            <p:fltVal val="90"/>
                                          </p:val>
                                        </p:tav>
                                        <p:tav tm="100000">
                                          <p:val>
                                            <p:fltVal val="0"/>
                                          </p:val>
                                        </p:tav>
                                      </p:tavLst>
                                    </p:anim>
                                    <p:animEffect transition="in" filter="fade">
                                      <p:cBhvr>
                                        <p:cTn id="41" dur="1000"/>
                                        <p:tgtEl>
                                          <p:spTgt spid="3">
                                            <p:txEl>
                                              <p:pRg st="3" end="3"/>
                                            </p:txEl>
                                          </p:spTgt>
                                        </p:tgtEl>
                                      </p:cBhvr>
                                    </p:animEffect>
                                  </p:childTnLst>
                                </p:cTn>
                              </p:par>
                            </p:childTnLst>
                          </p:cTn>
                        </p:par>
                      </p:childTnLst>
                    </p:cTn>
                  </p:par>
                  <p:par>
                    <p:cTn id="42" fill="hold">
                      <p:stCondLst>
                        <p:cond delay="indefinite"/>
                      </p:stCondLst>
                      <p:childTnLst>
                        <p:par>
                          <p:cTn id="43" fill="hold">
                            <p:stCondLst>
                              <p:cond delay="0"/>
                            </p:stCondLst>
                            <p:childTnLst>
                              <p:par>
                                <p:cTn id="44" presetID="2" presetClass="entr" presetSubtype="4" fill="hold" nodeType="clickEffect">
                                  <p:stCondLst>
                                    <p:cond delay="0"/>
                                  </p:stCondLst>
                                  <p:childTnLst>
                                    <p:set>
                                      <p:cBhvr>
                                        <p:cTn id="45" dur="1" fill="hold">
                                          <p:stCondLst>
                                            <p:cond delay="0"/>
                                          </p:stCondLst>
                                        </p:cTn>
                                        <p:tgtEl>
                                          <p:spTgt spid="3">
                                            <p:txEl>
                                              <p:pRg st="4" end="4"/>
                                            </p:txEl>
                                          </p:spTgt>
                                        </p:tgtEl>
                                        <p:attrNameLst>
                                          <p:attrName>style.visibility</p:attrName>
                                        </p:attrNameLst>
                                      </p:cBhvr>
                                      <p:to>
                                        <p:strVal val="visible"/>
                                      </p:to>
                                    </p:set>
                                    <p:anim calcmode="lin" valueType="num">
                                      <p:cBhvr additive="base">
                                        <p:cTn id="46" dur="500" fill="hold"/>
                                        <p:tgtEl>
                                          <p:spTgt spid="3">
                                            <p:txEl>
                                              <p:pRg st="4" end="4"/>
                                            </p:txEl>
                                          </p:spTgt>
                                        </p:tgtEl>
                                        <p:attrNameLst>
                                          <p:attrName>ppt_x</p:attrName>
                                        </p:attrNameLst>
                                      </p:cBhvr>
                                      <p:tavLst>
                                        <p:tav tm="0">
                                          <p:val>
                                            <p:strVal val="#ppt_x"/>
                                          </p:val>
                                        </p:tav>
                                        <p:tav tm="100000">
                                          <p:val>
                                            <p:strVal val="#ppt_x"/>
                                          </p:val>
                                        </p:tav>
                                      </p:tavLst>
                                    </p:anim>
                                    <p:anim calcmode="lin" valueType="num">
                                      <p:cBhvr additive="base">
                                        <p:cTn id="47" dur="500" fill="hold"/>
                                        <p:tgtEl>
                                          <p:spTgt spid="3">
                                            <p:txEl>
                                              <p:pRg st="4" end="4"/>
                                            </p:txEl>
                                          </p:spTgt>
                                        </p:tgtEl>
                                        <p:attrNameLst>
                                          <p:attrName>ppt_y</p:attrName>
                                        </p:attrNameLst>
                                      </p:cBhvr>
                                      <p:tavLst>
                                        <p:tav tm="0">
                                          <p:val>
                                            <p:strVal val="1+#ppt_h/2"/>
                                          </p:val>
                                        </p:tav>
                                        <p:tav tm="100000">
                                          <p:val>
                                            <p:strVal val="#ppt_y"/>
                                          </p:val>
                                        </p:tav>
                                      </p:tavLst>
                                    </p:anim>
                                  </p:childTnLst>
                                </p:cTn>
                              </p:par>
                            </p:childTnLst>
                          </p:cTn>
                        </p:par>
                      </p:childTnLst>
                    </p:cTn>
                  </p:par>
                  <p:par>
                    <p:cTn id="48" fill="hold">
                      <p:stCondLst>
                        <p:cond delay="indefinite"/>
                      </p:stCondLst>
                      <p:childTnLst>
                        <p:par>
                          <p:cTn id="49" fill="hold">
                            <p:stCondLst>
                              <p:cond delay="0"/>
                            </p:stCondLst>
                            <p:childTnLst>
                              <p:par>
                                <p:cTn id="50" presetID="2" presetClass="entr" presetSubtype="4" fill="hold" nodeType="clickEffect">
                                  <p:stCondLst>
                                    <p:cond delay="0"/>
                                  </p:stCondLst>
                                  <p:childTnLst>
                                    <p:set>
                                      <p:cBhvr>
                                        <p:cTn id="51" dur="1" fill="hold">
                                          <p:stCondLst>
                                            <p:cond delay="0"/>
                                          </p:stCondLst>
                                        </p:cTn>
                                        <p:tgtEl>
                                          <p:spTgt spid="3">
                                            <p:txEl>
                                              <p:pRg st="5" end="5"/>
                                            </p:txEl>
                                          </p:spTgt>
                                        </p:tgtEl>
                                        <p:attrNameLst>
                                          <p:attrName>style.visibility</p:attrName>
                                        </p:attrNameLst>
                                      </p:cBhvr>
                                      <p:to>
                                        <p:strVal val="visible"/>
                                      </p:to>
                                    </p:set>
                                    <p:anim calcmode="lin" valueType="num">
                                      <p:cBhvr additive="base">
                                        <p:cTn id="52" dur="500" fill="hold"/>
                                        <p:tgtEl>
                                          <p:spTgt spid="3">
                                            <p:txEl>
                                              <p:pRg st="5" end="5"/>
                                            </p:txEl>
                                          </p:spTgt>
                                        </p:tgtEl>
                                        <p:attrNameLst>
                                          <p:attrName>ppt_x</p:attrName>
                                        </p:attrNameLst>
                                      </p:cBhvr>
                                      <p:tavLst>
                                        <p:tav tm="0">
                                          <p:val>
                                            <p:strVal val="#ppt_x"/>
                                          </p:val>
                                        </p:tav>
                                        <p:tav tm="100000">
                                          <p:val>
                                            <p:strVal val="#ppt_x"/>
                                          </p:val>
                                        </p:tav>
                                      </p:tavLst>
                                    </p:anim>
                                    <p:anim calcmode="lin" valueType="num">
                                      <p:cBhvr additive="base">
                                        <p:cTn id="53" dur="500" fill="hold"/>
                                        <p:tgtEl>
                                          <p:spTgt spid="3">
                                            <p:txEl>
                                              <p:pRg st="5" end="5"/>
                                            </p:txEl>
                                          </p:spTgt>
                                        </p:tgtEl>
                                        <p:attrNameLst>
                                          <p:attrName>ppt_y</p:attrName>
                                        </p:attrNameLst>
                                      </p:cBhvr>
                                      <p:tavLst>
                                        <p:tav tm="0">
                                          <p:val>
                                            <p:strVal val="1+#ppt_h/2"/>
                                          </p:val>
                                        </p:tav>
                                        <p:tav tm="100000">
                                          <p:val>
                                            <p:strVal val="#ppt_y"/>
                                          </p:val>
                                        </p:tav>
                                      </p:tavLst>
                                    </p:anim>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2895600" y="1066800"/>
            <a:ext cx="4114800" cy="923330"/>
          </a:xfrm>
          <a:prstGeom prst="rect">
            <a:avLst/>
          </a:prstGeom>
          <a:noFill/>
        </p:spPr>
        <p:txBody>
          <a:bodyPr wrap="square" rtlCol="0">
            <a:spAutoFit/>
          </a:bodyPr>
          <a:lstStyle/>
          <a:p>
            <a:r>
              <a:rPr lang="en-US" sz="5400" b="1" dirty="0" err="1" smtClean="0">
                <a:solidFill>
                  <a:srgbClr val="002060"/>
                </a:solidFill>
                <a:latin typeface="NikoshBAN" panose="02000000000000000000" pitchFamily="2" charset="0"/>
                <a:cs typeface="NikoshBAN" panose="02000000000000000000" pitchFamily="2" charset="0"/>
              </a:rPr>
              <a:t>বাড়ির</a:t>
            </a:r>
            <a:r>
              <a:rPr lang="en-US" sz="5400" b="1" dirty="0" smtClean="0">
                <a:solidFill>
                  <a:srgbClr val="002060"/>
                </a:solidFill>
                <a:latin typeface="NikoshBAN" panose="02000000000000000000" pitchFamily="2" charset="0"/>
                <a:cs typeface="NikoshBAN" panose="02000000000000000000" pitchFamily="2" charset="0"/>
              </a:rPr>
              <a:t> </a:t>
            </a:r>
            <a:r>
              <a:rPr lang="en-US" sz="5400" b="1" dirty="0" err="1" smtClean="0">
                <a:solidFill>
                  <a:srgbClr val="002060"/>
                </a:solidFill>
                <a:latin typeface="NikoshBAN" panose="02000000000000000000" pitchFamily="2" charset="0"/>
                <a:cs typeface="NikoshBAN" panose="02000000000000000000" pitchFamily="2" charset="0"/>
              </a:rPr>
              <a:t>কাজ</a:t>
            </a:r>
            <a:r>
              <a:rPr lang="en-US" sz="5400" b="1" dirty="0" smtClean="0">
                <a:solidFill>
                  <a:srgbClr val="002060"/>
                </a:solidFill>
                <a:latin typeface="NikoshBAN" panose="02000000000000000000" pitchFamily="2" charset="0"/>
                <a:cs typeface="NikoshBAN" panose="02000000000000000000" pitchFamily="2" charset="0"/>
              </a:rPr>
              <a:t> : </a:t>
            </a:r>
            <a:endParaRPr lang="en-US" sz="5400" b="1" dirty="0">
              <a:solidFill>
                <a:srgbClr val="002060"/>
              </a:solidFill>
              <a:latin typeface="NikoshBAN" panose="02000000000000000000" pitchFamily="2" charset="0"/>
              <a:cs typeface="NikoshBAN" panose="02000000000000000000" pitchFamily="2" charset="0"/>
            </a:endParaRPr>
          </a:p>
        </p:txBody>
      </p:sp>
      <p:sp>
        <p:nvSpPr>
          <p:cNvPr id="4" name="TextBox 3"/>
          <p:cNvSpPr txBox="1"/>
          <p:nvPr/>
        </p:nvSpPr>
        <p:spPr>
          <a:xfrm>
            <a:off x="228600" y="2971800"/>
            <a:ext cx="8662658" cy="1323439"/>
          </a:xfrm>
          <a:prstGeom prst="rect">
            <a:avLst/>
          </a:prstGeom>
          <a:noFill/>
        </p:spPr>
        <p:txBody>
          <a:bodyPr wrap="square" rtlCol="0">
            <a:spAutoFit/>
          </a:bodyPr>
          <a:lstStyle/>
          <a:p>
            <a:pPr algn="just"/>
            <a:r>
              <a:rPr lang="en-US" sz="4000" b="1" dirty="0" err="1" smtClean="0">
                <a:solidFill>
                  <a:srgbClr val="00B050"/>
                </a:solidFill>
                <a:latin typeface="NikoshBAN" panose="02000000000000000000" pitchFamily="2" charset="0"/>
                <a:cs typeface="NikoshBAN" panose="02000000000000000000" pitchFamily="2" charset="0"/>
              </a:rPr>
              <a:t>হাইড্রার</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নিডোসাইটের</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চিহ্নিত</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চিত্র</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সুন্দর</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করে</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অঙ্কন</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করে</a:t>
            </a:r>
            <a:r>
              <a:rPr lang="en-US" sz="4000" b="1" dirty="0" smtClean="0">
                <a:solidFill>
                  <a:srgbClr val="00B050"/>
                </a:solidFill>
                <a:latin typeface="NikoshBAN" panose="02000000000000000000" pitchFamily="2" charset="0"/>
                <a:cs typeface="NikoshBAN" panose="02000000000000000000" pitchFamily="2" charset="0"/>
              </a:rPr>
              <a:t> </a:t>
            </a:r>
            <a:r>
              <a:rPr lang="en-US" sz="4000" b="1" dirty="0" err="1" smtClean="0">
                <a:solidFill>
                  <a:srgbClr val="00B050"/>
                </a:solidFill>
                <a:latin typeface="NikoshBAN" panose="02000000000000000000" pitchFamily="2" charset="0"/>
                <a:cs typeface="NikoshBAN" panose="02000000000000000000" pitchFamily="2" charset="0"/>
              </a:rPr>
              <a:t>আনবে</a:t>
            </a:r>
            <a:r>
              <a:rPr lang="en-US" sz="4000" b="1" dirty="0" smtClean="0">
                <a:solidFill>
                  <a:srgbClr val="00B050"/>
                </a:solidFill>
                <a:latin typeface="NikoshBAN" panose="02000000000000000000" pitchFamily="2" charset="0"/>
                <a:cs typeface="NikoshBAN" panose="02000000000000000000" pitchFamily="2" charset="0"/>
              </a:rPr>
              <a:t>।</a:t>
            </a:r>
            <a:endParaRPr lang="en-US" sz="4000" b="1" dirty="0">
              <a:solidFill>
                <a:srgbClr val="00B050"/>
              </a:solidFill>
              <a:latin typeface="NikoshBAN" panose="02000000000000000000" pitchFamily="2" charset="0"/>
              <a:cs typeface="NikoshBAN" panose="02000000000000000000" pitchFamily="2" charset="0"/>
            </a:endParaRPr>
          </a:p>
        </p:txBody>
      </p:sp>
    </p:spTree>
  </p:cSld>
  <p:clrMapOvr>
    <a:masterClrMapping/>
  </p:clrMapOvr>
  <mc:AlternateContent xmlns:mc="http://schemas.openxmlformats.org/markup-compatibility/2006" xmlns:p15="http://schemas.microsoft.com/office/powerpoint/2012/main">
    <mc:Choice Requires="p15">
      <p:transition xmlns:p14="http://schemas.microsoft.com/office/powerpoint/2010/main" spd="slow" p14:dur="1250">
        <p15:prstTrans prst="airplane"/>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6" presetClass="entr" presetSubtype="16"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Effect transition="in" filter="circle(in)">
                                      <p:cBhvr>
                                        <p:cTn id="7" dur="2000"/>
                                        <p:tgtEl>
                                          <p:spTgt spid="2"/>
                                        </p:tgtEl>
                                      </p:cBhvr>
                                    </p:animEffect>
                                  </p:childTnLst>
                                </p:cTn>
                              </p:par>
                            </p:childTnLst>
                          </p:cTn>
                        </p:par>
                      </p:childTnLst>
                    </p:cTn>
                  </p:par>
                  <p:par>
                    <p:cTn id="8" fill="hold">
                      <p:stCondLst>
                        <p:cond delay="indefinite"/>
                      </p:stCondLst>
                      <p:childTnLst>
                        <p:par>
                          <p:cTn id="9" fill="hold">
                            <p:stCondLst>
                              <p:cond delay="0"/>
                            </p:stCondLst>
                            <p:childTnLst>
                              <p:par>
                                <p:cTn id="10" presetID="16" presetClass="entr" presetSubtype="21" fill="hold" grpId="0" nodeType="clickEffect">
                                  <p:stCondLst>
                                    <p:cond delay="0"/>
                                  </p:stCondLst>
                                  <p:childTnLst>
                                    <p:set>
                                      <p:cBhvr>
                                        <p:cTn id="11" dur="1" fill="hold">
                                          <p:stCondLst>
                                            <p:cond delay="0"/>
                                          </p:stCondLst>
                                        </p:cTn>
                                        <p:tgtEl>
                                          <p:spTgt spid="4"/>
                                        </p:tgtEl>
                                        <p:attrNameLst>
                                          <p:attrName>style.visibility</p:attrName>
                                        </p:attrNameLst>
                                      </p:cBhvr>
                                      <p:to>
                                        <p:strVal val="visible"/>
                                      </p:to>
                                    </p:set>
                                    <p:animEffect transition="in" filter="barn(inVertical)">
                                      <p:cBhvr>
                                        <p:cTn id="12"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P spid="4" grpId="0"/>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Box 1"/>
          <p:cNvSpPr txBox="1"/>
          <p:nvPr/>
        </p:nvSpPr>
        <p:spPr>
          <a:xfrm>
            <a:off x="1524000" y="457200"/>
            <a:ext cx="6267607" cy="1134745"/>
          </a:xfrm>
          <a:prstGeom prst="rect">
            <a:avLst/>
          </a:prstGeom>
          <a:noFill/>
        </p:spPr>
        <p:txBody>
          <a:bodyPr wrap="square" rtlCol="0">
            <a:noAutofit/>
          </a:bodyPr>
          <a:lstStyle/>
          <a:p>
            <a:r>
              <a:rPr lang="en-US" sz="8800" b="1" dirty="0" err="1" smtClean="0">
                <a:solidFill>
                  <a:srgbClr val="0070C0"/>
                </a:solidFill>
                <a:latin typeface="NikoshBAN" panose="02000000000000000000" pitchFamily="2" charset="0"/>
                <a:cs typeface="NikoshBAN" panose="02000000000000000000" pitchFamily="2" charset="0"/>
              </a:rPr>
              <a:t>সবাইকে</a:t>
            </a:r>
            <a:r>
              <a:rPr lang="en-US" sz="8800" b="1" dirty="0" smtClean="0">
                <a:solidFill>
                  <a:srgbClr val="0070C0"/>
                </a:solidFill>
                <a:latin typeface="NikoshBAN" panose="02000000000000000000" pitchFamily="2" charset="0"/>
                <a:cs typeface="NikoshBAN" panose="02000000000000000000" pitchFamily="2" charset="0"/>
              </a:rPr>
              <a:t> </a:t>
            </a:r>
            <a:r>
              <a:rPr lang="en-US" sz="8800" b="1" dirty="0" err="1" smtClean="0">
                <a:solidFill>
                  <a:srgbClr val="0070C0"/>
                </a:solidFill>
                <a:latin typeface="NikoshBAN" panose="02000000000000000000" pitchFamily="2" charset="0"/>
                <a:cs typeface="NikoshBAN" panose="02000000000000000000" pitchFamily="2" charset="0"/>
              </a:rPr>
              <a:t>ধন্যবাদ</a:t>
            </a:r>
            <a:r>
              <a:rPr lang="en-US" sz="8800" b="1" dirty="0" smtClean="0">
                <a:solidFill>
                  <a:srgbClr val="0070C0"/>
                </a:solidFill>
                <a:latin typeface="NikoshBAN" panose="02000000000000000000" pitchFamily="2" charset="0"/>
                <a:cs typeface="NikoshBAN" panose="02000000000000000000" pitchFamily="2" charset="0"/>
              </a:rPr>
              <a:t> </a:t>
            </a:r>
            <a:endParaRPr lang="en-US" sz="8800" b="1" dirty="0">
              <a:solidFill>
                <a:srgbClr val="0070C0"/>
              </a:solidFill>
              <a:latin typeface="NikoshBAN" panose="02000000000000000000" pitchFamily="2" charset="0"/>
              <a:cs typeface="NikoshBAN" panose="02000000000000000000" pitchFamily="2" charset="0"/>
            </a:endParaRPr>
          </a:p>
        </p:txBody>
      </p:sp>
      <p:pic>
        <p:nvPicPr>
          <p:cNvPr id="3" name="Picture 2"/>
          <p:cNvPicPr>
            <a:picLocks noChangeAspect="1"/>
          </p:cNvPicPr>
          <p:nvPr/>
        </p:nvPicPr>
        <p:blipFill rotWithShape="1">
          <a:blip r:embed="rId2"/>
          <a:srcRect b="5154"/>
          <a:stretch/>
        </p:blipFill>
        <p:spPr>
          <a:xfrm>
            <a:off x="914400" y="2133600"/>
            <a:ext cx="7620000" cy="4419600"/>
          </a:xfrm>
          <a:prstGeom prst="rect">
            <a:avLst/>
          </a:prstGeom>
        </p:spPr>
      </p:pic>
    </p:spTree>
  </p:cSld>
  <p:clrMapOvr>
    <a:masterClrMapping/>
  </p:clrMapOvr>
  <mc:AlternateContent xmlns:mc="http://schemas.openxmlformats.org/markup-compatibility/2006">
    <mc:Choice xmlns:p14="http://schemas.microsoft.com/office/powerpoint/2010/main" Requires="p14">
      <p:transition spd="slow" p14:dur="800">
        <p14:flythrough/>
      </p:transition>
    </mc:Choice>
    <mc:Fallback>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 presetClass="entr" presetSubtype="4" fill="hold" grpId="0" nodeType="clickEffect">
                                  <p:stCondLst>
                                    <p:cond delay="0"/>
                                  </p:stCondLst>
                                  <p:childTnLst>
                                    <p:set>
                                      <p:cBhvr>
                                        <p:cTn id="6" dur="1" fill="hold">
                                          <p:stCondLst>
                                            <p:cond delay="0"/>
                                          </p:stCondLst>
                                        </p:cTn>
                                        <p:tgtEl>
                                          <p:spTgt spid="2"/>
                                        </p:tgtEl>
                                        <p:attrNameLst>
                                          <p:attrName>style.visibility</p:attrName>
                                        </p:attrNameLst>
                                      </p:cBhvr>
                                      <p:to>
                                        <p:strVal val="visible"/>
                                      </p:to>
                                    </p:set>
                                    <p:anim calcmode="lin" valueType="num">
                                      <p:cBhvr additive="base">
                                        <p:cTn id="7" dur="500" fill="hold"/>
                                        <p:tgtEl>
                                          <p:spTgt spid="2"/>
                                        </p:tgtEl>
                                        <p:attrNameLst>
                                          <p:attrName>ppt_x</p:attrName>
                                        </p:attrNameLst>
                                      </p:cBhvr>
                                      <p:tavLst>
                                        <p:tav tm="0">
                                          <p:val>
                                            <p:strVal val="#ppt_x"/>
                                          </p:val>
                                        </p:tav>
                                        <p:tav tm="100000">
                                          <p:val>
                                            <p:strVal val="#ppt_x"/>
                                          </p:val>
                                        </p:tav>
                                      </p:tavLst>
                                    </p:anim>
                                    <p:anim calcmode="lin" valueType="num">
                                      <p:cBhvr additive="base">
                                        <p:cTn id="8" dur="500" fill="hold"/>
                                        <p:tgtEl>
                                          <p:spTgt spid="2"/>
                                        </p:tgtEl>
                                        <p:attrNameLst>
                                          <p:attrName>ppt_y</p:attrName>
                                        </p:attrNameLst>
                                      </p:cBhvr>
                                      <p:tavLst>
                                        <p:tav tm="0">
                                          <p:val>
                                            <p:strVal val="1+#ppt_h/2"/>
                                          </p:val>
                                        </p:tav>
                                        <p:tav tm="100000">
                                          <p:val>
                                            <p:strVal val="#ppt_y"/>
                                          </p:val>
                                        </p:tav>
                                      </p:tavLst>
                                    </p:anim>
                                  </p:childTnLst>
                                </p:cTn>
                              </p:par>
                            </p:childTnLst>
                          </p:cTn>
                        </p:par>
                      </p:childTnLst>
                    </p:cTn>
                  </p:par>
                  <p:par>
                    <p:cTn id="9" fill="hold">
                      <p:stCondLst>
                        <p:cond delay="indefinite"/>
                      </p:stCondLst>
                      <p:childTnLst>
                        <p:par>
                          <p:cTn id="10" fill="hold">
                            <p:stCondLst>
                              <p:cond delay="0"/>
                            </p:stCondLst>
                            <p:childTnLst>
                              <p:par>
                                <p:cTn id="11" presetID="26"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animEffect transition="in" filter="wipe(down)">
                                      <p:cBhvr>
                                        <p:cTn id="13" dur="580">
                                          <p:stCondLst>
                                            <p:cond delay="0"/>
                                          </p:stCondLst>
                                        </p:cTn>
                                        <p:tgtEl>
                                          <p:spTgt spid="3"/>
                                        </p:tgtEl>
                                      </p:cBhvr>
                                    </p:animEffect>
                                    <p:anim calcmode="lin" valueType="num">
                                      <p:cBhvr>
                                        <p:cTn id="14" dur="1822" tmFilter="0,0; 0.14,0.36; 0.43,0.73; 0.71,0.91; 1.0,1.0">
                                          <p:stCondLst>
                                            <p:cond delay="0"/>
                                          </p:stCondLst>
                                        </p:cTn>
                                        <p:tgtEl>
                                          <p:spTgt spid="3"/>
                                        </p:tgtEl>
                                        <p:attrNameLst>
                                          <p:attrName>ppt_x</p:attrName>
                                        </p:attrNameLst>
                                      </p:cBhvr>
                                      <p:tavLst>
                                        <p:tav tm="0">
                                          <p:val>
                                            <p:strVal val="#ppt_x-0.25"/>
                                          </p:val>
                                        </p:tav>
                                        <p:tav tm="100000">
                                          <p:val>
                                            <p:strVal val="#ppt_x"/>
                                          </p:val>
                                        </p:tav>
                                      </p:tavLst>
                                    </p:anim>
                                    <p:anim calcmode="lin" valueType="num">
                                      <p:cBhvr>
                                        <p:cTn id="15" dur="664" tmFilter="0.0,0.0; 0.25,0.07; 0.50,0.2; 0.75,0.467; 1.0,1.0">
                                          <p:stCondLst>
                                            <p:cond delay="0"/>
                                          </p:stCondLst>
                                        </p:cTn>
                                        <p:tgtEl>
                                          <p:spTgt spid="3"/>
                                        </p:tgtEl>
                                        <p:attrNameLst>
                                          <p:attrName>ppt_y</p:attrName>
                                        </p:attrNameLst>
                                      </p:cBhvr>
                                      <p:tavLst>
                                        <p:tav tm="0" fmla="#ppt_y-sin(pi*$)/3">
                                          <p:val>
                                            <p:fltVal val="0.5"/>
                                          </p:val>
                                        </p:tav>
                                        <p:tav tm="100000">
                                          <p:val>
                                            <p:fltVal val="1"/>
                                          </p:val>
                                        </p:tav>
                                      </p:tavLst>
                                    </p:anim>
                                    <p:anim calcmode="lin" valueType="num">
                                      <p:cBhvr>
                                        <p:cTn id="16" dur="664" tmFilter="0, 0; 0.125,0.2665; 0.25,0.4; 0.375,0.465; 0.5,0.5;  0.625,0.535; 0.75,0.6; 0.875,0.7335; 1,1">
                                          <p:stCondLst>
                                            <p:cond delay="664"/>
                                          </p:stCondLst>
                                        </p:cTn>
                                        <p:tgtEl>
                                          <p:spTgt spid="3"/>
                                        </p:tgtEl>
                                        <p:attrNameLst>
                                          <p:attrName>ppt_y</p:attrName>
                                        </p:attrNameLst>
                                      </p:cBhvr>
                                      <p:tavLst>
                                        <p:tav tm="0" fmla="#ppt_y-sin(pi*$)/9">
                                          <p:val>
                                            <p:fltVal val="0"/>
                                          </p:val>
                                        </p:tav>
                                        <p:tav tm="100000">
                                          <p:val>
                                            <p:fltVal val="1"/>
                                          </p:val>
                                        </p:tav>
                                      </p:tavLst>
                                    </p:anim>
                                    <p:anim calcmode="lin" valueType="num">
                                      <p:cBhvr>
                                        <p:cTn id="17" dur="332" tmFilter="0, 0; 0.125,0.2665; 0.25,0.4; 0.375,0.465; 0.5,0.5;  0.625,0.535; 0.75,0.6; 0.875,0.7335; 1,1">
                                          <p:stCondLst>
                                            <p:cond delay="1324"/>
                                          </p:stCondLst>
                                        </p:cTn>
                                        <p:tgtEl>
                                          <p:spTgt spid="3"/>
                                        </p:tgtEl>
                                        <p:attrNameLst>
                                          <p:attrName>ppt_y</p:attrName>
                                        </p:attrNameLst>
                                      </p:cBhvr>
                                      <p:tavLst>
                                        <p:tav tm="0" fmla="#ppt_y-sin(pi*$)/27">
                                          <p:val>
                                            <p:fltVal val="0"/>
                                          </p:val>
                                        </p:tav>
                                        <p:tav tm="100000">
                                          <p:val>
                                            <p:fltVal val="1"/>
                                          </p:val>
                                        </p:tav>
                                      </p:tavLst>
                                    </p:anim>
                                    <p:anim calcmode="lin" valueType="num">
                                      <p:cBhvr>
                                        <p:cTn id="18" dur="164" tmFilter="0, 0; 0.125,0.2665; 0.25,0.4; 0.375,0.465; 0.5,0.5;  0.625,0.535; 0.75,0.6; 0.875,0.7335; 1,1">
                                          <p:stCondLst>
                                            <p:cond delay="1656"/>
                                          </p:stCondLst>
                                        </p:cTn>
                                        <p:tgtEl>
                                          <p:spTgt spid="3"/>
                                        </p:tgtEl>
                                        <p:attrNameLst>
                                          <p:attrName>ppt_y</p:attrName>
                                        </p:attrNameLst>
                                      </p:cBhvr>
                                      <p:tavLst>
                                        <p:tav tm="0" fmla="#ppt_y-sin(pi*$)/81">
                                          <p:val>
                                            <p:fltVal val="0"/>
                                          </p:val>
                                        </p:tav>
                                        <p:tav tm="100000">
                                          <p:val>
                                            <p:fltVal val="1"/>
                                          </p:val>
                                        </p:tav>
                                      </p:tavLst>
                                    </p:anim>
                                    <p:animScale>
                                      <p:cBhvr>
                                        <p:cTn id="19" dur="26">
                                          <p:stCondLst>
                                            <p:cond delay="650"/>
                                          </p:stCondLst>
                                        </p:cTn>
                                        <p:tgtEl>
                                          <p:spTgt spid="3"/>
                                        </p:tgtEl>
                                      </p:cBhvr>
                                      <p:to x="100000" y="60000"/>
                                    </p:animScale>
                                    <p:animScale>
                                      <p:cBhvr>
                                        <p:cTn id="20" dur="166" decel="50000">
                                          <p:stCondLst>
                                            <p:cond delay="676"/>
                                          </p:stCondLst>
                                        </p:cTn>
                                        <p:tgtEl>
                                          <p:spTgt spid="3"/>
                                        </p:tgtEl>
                                      </p:cBhvr>
                                      <p:to x="100000" y="100000"/>
                                    </p:animScale>
                                    <p:animScale>
                                      <p:cBhvr>
                                        <p:cTn id="21" dur="26">
                                          <p:stCondLst>
                                            <p:cond delay="1312"/>
                                          </p:stCondLst>
                                        </p:cTn>
                                        <p:tgtEl>
                                          <p:spTgt spid="3"/>
                                        </p:tgtEl>
                                      </p:cBhvr>
                                      <p:to x="100000" y="80000"/>
                                    </p:animScale>
                                    <p:animScale>
                                      <p:cBhvr>
                                        <p:cTn id="22" dur="166" decel="50000">
                                          <p:stCondLst>
                                            <p:cond delay="1338"/>
                                          </p:stCondLst>
                                        </p:cTn>
                                        <p:tgtEl>
                                          <p:spTgt spid="3"/>
                                        </p:tgtEl>
                                      </p:cBhvr>
                                      <p:to x="100000" y="100000"/>
                                    </p:animScale>
                                    <p:animScale>
                                      <p:cBhvr>
                                        <p:cTn id="23" dur="26">
                                          <p:stCondLst>
                                            <p:cond delay="1642"/>
                                          </p:stCondLst>
                                        </p:cTn>
                                        <p:tgtEl>
                                          <p:spTgt spid="3"/>
                                        </p:tgtEl>
                                      </p:cBhvr>
                                      <p:to x="100000" y="90000"/>
                                    </p:animScale>
                                    <p:animScale>
                                      <p:cBhvr>
                                        <p:cTn id="24" dur="166" decel="50000">
                                          <p:stCondLst>
                                            <p:cond delay="1668"/>
                                          </p:stCondLst>
                                        </p:cTn>
                                        <p:tgtEl>
                                          <p:spTgt spid="3"/>
                                        </p:tgtEl>
                                      </p:cBhvr>
                                      <p:to x="100000" y="100000"/>
                                    </p:animScale>
                                    <p:animScale>
                                      <p:cBhvr>
                                        <p:cTn id="25" dur="26">
                                          <p:stCondLst>
                                            <p:cond delay="1808"/>
                                          </p:stCondLst>
                                        </p:cTn>
                                        <p:tgtEl>
                                          <p:spTgt spid="3"/>
                                        </p:tgtEl>
                                      </p:cBhvr>
                                      <p:to x="100000" y="95000"/>
                                    </p:animScale>
                                    <p:animScale>
                                      <p:cBhvr>
                                        <p:cTn id="26" dur="166" decel="50000">
                                          <p:stCondLst>
                                            <p:cond delay="1834"/>
                                          </p:stCondLst>
                                        </p:cTn>
                                        <p:tgtEl>
                                          <p:spTgt spid="3"/>
                                        </p:tgtEl>
                                      </p:cBhvr>
                                      <p:to x="100000" y="100000"/>
                                    </p:animScale>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2" grpId="0"/>
    </p:bld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494</TotalTime>
  <Words>473</Words>
  <Application>Microsoft Office PowerPoint</Application>
  <PresentationFormat>On-screen Show (4:3)</PresentationFormat>
  <Paragraphs>55</Paragraphs>
  <Slides>17</Slides>
  <Notes>0</Notes>
  <HiddenSlides>0</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17</vt:i4>
      </vt:variant>
    </vt:vector>
  </HeadingPairs>
  <TitlesOfParts>
    <vt:vector size="23" baseType="lpstr">
      <vt:lpstr>Arial</vt:lpstr>
      <vt:lpstr>Calibri</vt:lpstr>
      <vt:lpstr>Calibri Light</vt:lpstr>
      <vt:lpstr>NikoshBAN</vt:lpstr>
      <vt:lpstr>Times New Roman</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User</dc:creator>
  <cp:lastModifiedBy>PC</cp:lastModifiedBy>
  <cp:revision>1875</cp:revision>
  <dcterms:created xsi:type="dcterms:W3CDTF">2006-08-16T00:00:00Z</dcterms:created>
  <dcterms:modified xsi:type="dcterms:W3CDTF">2026-09-13T00:12:15Z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KSOProductBuildVer">
    <vt:lpwstr>1033-12.1.0.28032</vt:lpwstr>
  </property>
  <property fmtid="{D5CDD505-2E9C-101B-9397-08002B2CF9AE}" pid="3" name="ICV">
    <vt:lpwstr>33F8C5E06D7A4EFFB7A43EBE2E66F0BB_12</vt:lpwstr>
  </property>
</Properties>
</file>