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0" r:id="rId4"/>
    <p:sldId id="261" r:id="rId5"/>
    <p:sldId id="262" r:id="rId6"/>
    <p:sldId id="263" r:id="rId7"/>
    <p:sldId id="265" r:id="rId8"/>
    <p:sldId id="269" r:id="rId9"/>
    <p:sldId id="270" r:id="rId10"/>
    <p:sldId id="271" r:id="rId11"/>
    <p:sldId id="280" r:id="rId12"/>
    <p:sldId id="281" r:id="rId13"/>
    <p:sldId id="282" r:id="rId14"/>
    <p:sldId id="283" r:id="rId15"/>
    <p:sldId id="284" r:id="rId16"/>
    <p:sldId id="285" r:id="rId17"/>
    <p:sldId id="278" r:id="rId18"/>
    <p:sldId id="286" r:id="rId19"/>
    <p:sldId id="279" r:id="rId20"/>
    <p:sldId id="25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1C5C-3679-4975-835F-DC84EC21ECC3}" type="datetimeFigureOut">
              <a:rPr lang="en-US" smtClean="0"/>
              <a:t>03-Jul-21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E7E95-7CA0-421E-A86B-6E7AE6A74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72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1C5C-3679-4975-835F-DC84EC21ECC3}" type="datetimeFigureOut">
              <a:rPr lang="en-US" smtClean="0"/>
              <a:t>03-Jul-21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E7E95-7CA0-421E-A86B-6E7AE6A74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04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1C5C-3679-4975-835F-DC84EC21ECC3}" type="datetimeFigureOut">
              <a:rPr lang="en-US" smtClean="0"/>
              <a:t>03-Jul-21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E7E95-7CA0-421E-A86B-6E7AE6A74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62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1C5C-3679-4975-835F-DC84EC21ECC3}" type="datetimeFigureOut">
              <a:rPr lang="en-US" smtClean="0"/>
              <a:t>03-Jul-21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E7E95-7CA0-421E-A86B-6E7AE6A74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068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1C5C-3679-4975-835F-DC84EC21ECC3}" type="datetimeFigureOut">
              <a:rPr lang="en-US" smtClean="0"/>
              <a:t>03-Jul-21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E7E95-7CA0-421E-A86B-6E7AE6A74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090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1C5C-3679-4975-835F-DC84EC21ECC3}" type="datetimeFigureOut">
              <a:rPr lang="en-US" smtClean="0"/>
              <a:t>03-Jul-21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E7E95-7CA0-421E-A86B-6E7AE6A74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66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1C5C-3679-4975-835F-DC84EC21ECC3}" type="datetimeFigureOut">
              <a:rPr lang="en-US" smtClean="0"/>
              <a:t>03-Jul-21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E7E95-7CA0-421E-A86B-6E7AE6A74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131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1C5C-3679-4975-835F-DC84EC21ECC3}" type="datetimeFigureOut">
              <a:rPr lang="en-US" smtClean="0"/>
              <a:t>03-Jul-21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E7E95-7CA0-421E-A86B-6E7AE6A74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016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1C5C-3679-4975-835F-DC84EC21ECC3}" type="datetimeFigureOut">
              <a:rPr lang="en-US" smtClean="0"/>
              <a:t>03-Jul-21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E7E95-7CA0-421E-A86B-6E7AE6A74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75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1C5C-3679-4975-835F-DC84EC21ECC3}" type="datetimeFigureOut">
              <a:rPr lang="en-US" smtClean="0"/>
              <a:t>03-Jul-21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E7E95-7CA0-421E-A86B-6E7AE6A74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78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91C5C-3679-4975-835F-DC84EC21ECC3}" type="datetimeFigureOut">
              <a:rPr lang="en-US" smtClean="0"/>
              <a:t>03-Jul-21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EE7E95-7CA0-421E-A86B-6E7AE6A74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838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B91C5C-3679-4975-835F-DC84EC21ECC3}" type="datetimeFigureOut">
              <a:rPr lang="en-US" smtClean="0"/>
              <a:t>03-Jul-21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EE7E95-7CA0-421E-A86B-6E7AE6A74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75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gif"/><Relationship Id="rId7" Type="http://schemas.openxmlformats.org/officeDocument/2006/relationships/image" Target="../media/image6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gif"/><Relationship Id="rId11" Type="http://schemas.openxmlformats.org/officeDocument/2006/relationships/image" Target="../media/image10.gif"/><Relationship Id="rId5" Type="http://schemas.openxmlformats.org/officeDocument/2006/relationships/image" Target="../media/image4.gif"/><Relationship Id="rId10" Type="http://schemas.openxmlformats.org/officeDocument/2006/relationships/image" Target="../media/image9.gif"/><Relationship Id="rId4" Type="http://schemas.openxmlformats.org/officeDocument/2006/relationships/image" Target="../media/image3.gif"/><Relationship Id="rId9" Type="http://schemas.openxmlformats.org/officeDocument/2006/relationships/image" Target="../media/image8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10" Type="http://schemas.openxmlformats.org/officeDocument/2006/relationships/image" Target="../media/image21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2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18.jpg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2.jpeg"/><Relationship Id="rId4" Type="http://schemas.openxmlformats.org/officeDocument/2006/relationships/image" Target="../media/image3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76500"/>
            <a:ext cx="1905000" cy="1905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169" y="2476500"/>
            <a:ext cx="1442757" cy="1905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2286000"/>
            <a:ext cx="2133600" cy="2133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419600"/>
            <a:ext cx="1905000" cy="1905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382" y="4743450"/>
            <a:ext cx="1233776" cy="1581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4612124"/>
            <a:ext cx="1309540" cy="171247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9849" y="4381500"/>
            <a:ext cx="1863151" cy="186315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645" y="4515862"/>
            <a:ext cx="1905000" cy="1905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1" y="76200"/>
            <a:ext cx="8001000" cy="23241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334" y="2438400"/>
            <a:ext cx="2540000" cy="1905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00" y="2438400"/>
            <a:ext cx="2540000" cy="1905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0" y="2438400"/>
            <a:ext cx="2540000" cy="1905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2438400"/>
            <a:ext cx="2540000" cy="1905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2971800"/>
            <a:ext cx="2540000" cy="1905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976" y="2999509"/>
            <a:ext cx="2540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3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  <a:blipFill>
            <a:blip r:embed="rId2"/>
            <a:tile tx="0" ty="0" sx="100000" sy="100000" flip="none" algn="tl"/>
          </a:blipFill>
          <a:ln w="28575">
            <a:solidFill>
              <a:srgbClr val="FF0000"/>
            </a:solidFill>
            <a:prstDash val="dash"/>
          </a:ln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209801"/>
            <a:ext cx="4038600" cy="3657600"/>
          </a:xfrm>
          <a:blipFill>
            <a:blip r:embed="rId3"/>
            <a:tile tx="0" ty="0" sx="100000" sy="100000" flip="none" algn="tl"/>
          </a:blipFill>
          <a:ln w="28575">
            <a:solidFill>
              <a:srgbClr val="FF0000"/>
            </a:solidFill>
            <a:prstDash val="dash"/>
          </a:ln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রমজান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আলী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সিলুমপুর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বাঘারপাড়া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যশোর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2209800"/>
            <a:ext cx="4038600" cy="3657600"/>
          </a:xfrm>
          <a:blipFill>
            <a:blip r:embed="rId3"/>
            <a:tile tx="0" ty="0" sx="100000" sy="100000" flip="none" algn="tl"/>
          </a:blipFill>
          <a:ln w="28575">
            <a:solidFill>
              <a:srgbClr val="FF0000"/>
            </a:solidFill>
            <a:prstDash val="dash"/>
          </a:ln>
        </p:spPr>
        <p:txBody>
          <a:bodyPr>
            <a:norm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pPr marL="0" indent="0">
              <a:buNone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নবম-দশম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১ম।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4০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:।</a:t>
            </a:r>
          </a:p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43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  <a:solidFill>
            <a:schemeClr val="accent6">
              <a:lumMod val="20000"/>
              <a:lumOff val="80000"/>
            </a:schemeClr>
          </a:solidFill>
          <a:ln w="28575">
            <a:solidFill>
              <a:srgbClr val="FF0000"/>
            </a:solidFill>
            <a:prstDash val="lgDashDot"/>
          </a:ln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  <a:ln w="28575">
            <a:solidFill>
              <a:srgbClr val="FF0000"/>
            </a:solidFill>
            <a:prstDash val="lgDashDotDot"/>
          </a:ln>
        </p:spPr>
        <p:txBody>
          <a:bodyPr/>
          <a:lstStyle/>
          <a:p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----------------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সংশ্লিষ্ঠ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ব্যক্তিবর্গ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;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সংশ্লিষ্ঠ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ব্যক্তিবর্গের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বর্ননা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69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382000" cy="1143000"/>
          </a:xfrm>
          <a:blipFill>
            <a:blip r:embed="rId2"/>
            <a:tile tx="0" ty="0" sx="100000" sy="100000" flip="none" algn="tl"/>
          </a:blip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ব্যক্তিবর্গ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উল্লেখযোগ্য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9" name="Content Placeholder 2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409700"/>
            <a:ext cx="2143125" cy="2324100"/>
          </a:xfrm>
          <a:ln w="38100">
            <a:solidFill>
              <a:srgbClr val="FF0000"/>
            </a:solidFill>
          </a:ln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27017"/>
            <a:ext cx="1962150" cy="23241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5182" y="1413162"/>
            <a:ext cx="1914525" cy="23241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852431"/>
            <a:ext cx="1743075" cy="23622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66718"/>
            <a:ext cx="1933575" cy="236220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5125" y="1413162"/>
            <a:ext cx="2124075" cy="2317173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281"/>
          <a:stretch/>
        </p:blipFill>
        <p:spPr>
          <a:xfrm>
            <a:off x="6410609" y="3852431"/>
            <a:ext cx="2428591" cy="239077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450" y="3817794"/>
            <a:ext cx="1962150" cy="242541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0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1990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495800"/>
          </a:xfrm>
          <a:blipFill>
            <a:blip r:embed="rId2"/>
            <a:tile tx="0" ty="0" sx="100000" sy="100000" flip="none" algn="tl"/>
          </a:blipFill>
          <a:ln w="57150">
            <a:solidFill>
              <a:srgbClr val="FF0000"/>
            </a:solidFill>
            <a:prstDash val="lgDashDot"/>
          </a:ln>
        </p:spPr>
        <p:txBody>
          <a:bodyPr>
            <a:normAutofit/>
          </a:bodyPr>
          <a:lstStyle/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r>
              <a:rPr lang="en-US" sz="4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বিকাশে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উল্লেখযোগ্য</a:t>
            </a:r>
            <a:r>
              <a:rPr lang="en-US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ব্যক্তিত্ব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9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1219200"/>
            <a:ext cx="2438400" cy="28882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3899" y="228600"/>
            <a:ext cx="8039099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আধুনিক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জনক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চার্লস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ব্যাবেজ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07773" y="1371600"/>
            <a:ext cx="5455226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১৭৯১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সাল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93919" y="2249269"/>
            <a:ext cx="546908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প্রকৌশলী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গণিতবিদ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0164" y="5862099"/>
            <a:ext cx="8645236" cy="584775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১৮৪২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তুরিন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বিশ্ববিদ্যালয়ে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ইঞ্জিন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বক্তব্য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93918" y="3200399"/>
            <a:ext cx="5469081" cy="646331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দুইটি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গণনা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আবিষ্কার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164" y="4741783"/>
            <a:ext cx="3733800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ডিফারেন্স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ইঞ্জিন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38600" y="4741783"/>
            <a:ext cx="4876800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800" dirty="0" err="1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এনালেটিক্যাল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ইঞ্জিন</a:t>
            </a:r>
            <a:r>
              <a:rPr lang="en-US" sz="48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57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" grpId="0" animBg="1"/>
      <p:bldP spid="3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685633"/>
            <a:ext cx="7772400" cy="280076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Low"/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১৯৯১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চার্লস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ব্যাবেজের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অনুসারে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লন্ডনে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যাদুঘরে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ইঞ্জিন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সেটি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5569803"/>
            <a:ext cx="7772400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মৃত্যু</a:t>
            </a:r>
            <a:r>
              <a:rPr lang="en-US" sz="48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: ১৮৭১ </a:t>
            </a:r>
            <a:r>
              <a:rPr lang="en-US" sz="4800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সাল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982" y="152400"/>
            <a:ext cx="1981200" cy="2346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43957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85010" y="2667000"/>
            <a:ext cx="259199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অ্যাডা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লাভলেস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24600" y="572869"/>
            <a:ext cx="25146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: ১৮১৫ </a:t>
            </a:r>
            <a:r>
              <a:rPr lang="en-US" sz="3600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সাল</a:t>
            </a:r>
            <a:r>
              <a:rPr lang="en-US" sz="36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6392" y="315794"/>
            <a:ext cx="1973407" cy="2362200"/>
          </a:xfrm>
          <a:prstGeom prst="rect">
            <a:avLst/>
          </a:prstGeom>
        </p:spPr>
      </p:pic>
      <p:sp>
        <p:nvSpPr>
          <p:cNvPr id="9" name="Right Arrow 8"/>
          <p:cNvSpPr/>
          <p:nvPr/>
        </p:nvSpPr>
        <p:spPr>
          <a:xfrm>
            <a:off x="2209800" y="1263011"/>
            <a:ext cx="665815" cy="23388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95600" y="1066800"/>
            <a:ext cx="1143000" cy="64633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কন্যা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6393" y="2743200"/>
            <a:ext cx="1973406" cy="646331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লর্ড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বায়রন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40993"/>
            <a:ext cx="2135981" cy="240555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36393" y="4825425"/>
            <a:ext cx="8602807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মায়ের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ছোটবেলা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গণিতের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আগ্রহী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ওঠেন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393" y="5552182"/>
            <a:ext cx="8602806" cy="107721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এনালিটিক্যাল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ইঞ্জিনকে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লাগানোর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প্রোগ্রামিং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আসেন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প্রোগ্রামিং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ধারনার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প্রবর্তক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হিসাবে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সম্মানিত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24600" y="1466671"/>
            <a:ext cx="2514600" cy="646331"/>
          </a:xfrm>
          <a:prstGeom prst="rect">
            <a:avLst/>
          </a:prstGeom>
          <a:blipFill>
            <a:blip r:embed="rId8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মৃত্যু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 ১৮৫২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5105400" y="3352800"/>
            <a:ext cx="190500" cy="559014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6392" y="4001869"/>
            <a:ext cx="8602807" cy="646331"/>
          </a:xfrm>
          <a:prstGeom prst="rect">
            <a:avLst/>
          </a:prstGeom>
          <a:blipFill>
            <a:blip r:embed="rId9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চার্লস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ব্যাবেজের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১৮৩৩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22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6" grpId="0" animBg="1"/>
      <p:bldP spid="17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Arrow Callout 1"/>
          <p:cNvSpPr/>
          <p:nvPr/>
        </p:nvSpPr>
        <p:spPr>
          <a:xfrm>
            <a:off x="228600" y="3352800"/>
            <a:ext cx="3810000" cy="1295400"/>
          </a:xfrm>
          <a:prstGeom prst="upArrow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জেমস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ক্লাক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ম্যাক্সওয়েল</a:t>
            </a:r>
            <a:endParaRPr lang="en-US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5198983"/>
            <a:ext cx="8458200" cy="135421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জেমস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ক্লাক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ম্যাক্সওয়েল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তড়িত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চৌম্বকীয়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বিনা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বার্তা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প্রেরনএর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সম্ভাবনা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তুলে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953869"/>
            <a:ext cx="2895600" cy="64633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১৮৩১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</a:t>
            </a:r>
            <a:endParaRPr lang="en-US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0" y="2209800"/>
            <a:ext cx="2895600" cy="64633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মৃতু:১৮৭৯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</a:t>
            </a:r>
            <a:endParaRPr lang="en-US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5799" y="775855"/>
            <a:ext cx="1971675" cy="2343150"/>
          </a:xfrm>
          <a:prstGeom prst="rect">
            <a:avLst/>
          </a:prstGeom>
          <a:ln w="28575">
            <a:solidFill>
              <a:srgbClr val="FF0000"/>
            </a:solidFill>
            <a:prstDash val="lgDashDotDot"/>
          </a:ln>
        </p:spPr>
      </p:pic>
    </p:spTree>
    <p:extLst>
      <p:ext uri="{BB962C8B-B14F-4D97-AF65-F5344CB8AC3E}">
        <p14:creationId xmlns:p14="http://schemas.microsoft.com/office/powerpoint/2010/main" val="2559211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43000" y="457200"/>
            <a:ext cx="2362200" cy="2707689"/>
          </a:xfrm>
          <a:prstGeom prst="rect">
            <a:avLst/>
          </a:prstGeom>
          <a:solidFill>
            <a:srgbClr val="FF0000"/>
          </a:solidFill>
          <a:ln w="38100">
            <a:solidFill>
              <a:srgbClr val="FF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724400" y="953869"/>
            <a:ext cx="35814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১৮৫৮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</a:t>
            </a:r>
            <a:endParaRPr lang="en-US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24400" y="2209800"/>
            <a:ext cx="35814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মৃত্যু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১৯৩৭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</a:t>
            </a:r>
            <a:endParaRPr lang="en-US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953000"/>
            <a:ext cx="7696200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Low"/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১৮৯৫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অতিক্ষুদ্র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তরঙ্গ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প্রেরণে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সক্ষম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কিন্তু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আবিষ্কার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প্রকাশিত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হওয়ায়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সার্বজনিন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স্বীকৃতি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পায়নি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676471"/>
            <a:ext cx="7696200" cy="1200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justLow"/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বিনা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বার্তা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প্রেরন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সফল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বাঙালি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“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জগদীশ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চন্দ্র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বসু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”।</a:t>
            </a:r>
          </a:p>
        </p:txBody>
      </p:sp>
    </p:spTree>
    <p:extLst>
      <p:ext uri="{BB962C8B-B14F-4D97-AF65-F5344CB8AC3E}">
        <p14:creationId xmlns:p14="http://schemas.microsoft.com/office/powerpoint/2010/main" val="65112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6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9200" y="457200"/>
            <a:ext cx="2143125" cy="2514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0" y="940014"/>
            <a:ext cx="28956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১৮৭৪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</a:t>
            </a:r>
            <a:endParaRPr lang="en-US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0" y="2195945"/>
            <a:ext cx="28956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মৃতু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১৯৩৭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</a:t>
            </a:r>
            <a:endParaRPr lang="en-US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33230" y="3244334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" y="4724400"/>
            <a:ext cx="8686800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justLow"/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বিশ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শতকে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ইলেকট্রনিক্সের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বিকাশের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প্রথমে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আইবিএম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কোম্পানি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মেইনফ্রেম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পর্যায়ক্রমে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১৯৭১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মাইক্রোপ্রসেসর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সাশ্রয়ী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তৈরির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সুগম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2400" y="3894569"/>
            <a:ext cx="86868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গুগলিয়েলমা</a:t>
            </a:r>
            <a:r>
              <a:rPr lang="en-US" sz="4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মার্কনি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--“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বেতার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আবিষ্কার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”।</a:t>
            </a:r>
          </a:p>
        </p:txBody>
      </p:sp>
      <p:sp>
        <p:nvSpPr>
          <p:cNvPr id="9" name="Right Arrow 8"/>
          <p:cNvSpPr/>
          <p:nvPr/>
        </p:nvSpPr>
        <p:spPr>
          <a:xfrm rot="5400000">
            <a:off x="1935190" y="3253112"/>
            <a:ext cx="631475" cy="351777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39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85799"/>
            <a:ext cx="2057400" cy="2443163"/>
          </a:xfrm>
          <a:prstGeom prst="rect">
            <a:avLst/>
          </a:prstGeom>
        </p:spPr>
      </p:pic>
      <p:sp>
        <p:nvSpPr>
          <p:cNvPr id="3" name="Up Arrow Callout 2"/>
          <p:cNvSpPr/>
          <p:nvPr/>
        </p:nvSpPr>
        <p:spPr>
          <a:xfrm>
            <a:off x="381000" y="3128961"/>
            <a:ext cx="4171950" cy="866775"/>
          </a:xfrm>
          <a:prstGeom prst="upArrowCallou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রেমন্ড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স্যামুয়েল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টমলিনসন</a:t>
            </a: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57600" y="914400"/>
            <a:ext cx="5105400" cy="175432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Low"/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বিশ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শতকে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ষাট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সত্তরের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দশকে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ইন্টারনেট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প্রটোকল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আরপানেটের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আবিষ্কার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4419600"/>
            <a:ext cx="8382000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আমেরিকার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প্রোগ্রামার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ই-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মেইল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সিস্টেম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82822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76250"/>
            <a:ext cx="2773680" cy="17335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807" y="455468"/>
            <a:ext cx="2659793" cy="17543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19800" y="448541"/>
            <a:ext cx="2698842" cy="17612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2263914"/>
            <a:ext cx="2773679" cy="70788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স্টিভ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জবস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83807" y="2263914"/>
            <a:ext cx="2659793" cy="70788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স্টিভ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জজনিয়াক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26727" y="2263914"/>
            <a:ext cx="2691915" cy="70788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রোনাল্ড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ওয়েন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9635" y="3711714"/>
            <a:ext cx="4244067" cy="707886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: ১৯৫৫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 rot="5400000">
            <a:off x="1533927" y="3253918"/>
            <a:ext cx="631475" cy="17588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69636" y="4800600"/>
            <a:ext cx="8349006" cy="156966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justLow"/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স্টিভ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জবস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বন্ধু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স্টিভ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জজনিয়াক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রোলান্ড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ওয়েন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১৯৭৬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১লা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এপ্রিল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অ্যাপল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প্রতিষ্ঠান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13703" y="3711714"/>
            <a:ext cx="4070304" cy="707886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মৃত্যু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: ২০১১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সাল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58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57200"/>
            <a:ext cx="2619375" cy="174307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81891" y="2286000"/>
            <a:ext cx="46482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উইলিয়াম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হেনরি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“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গেটস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”।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3048000"/>
            <a:ext cx="8164764" cy="230832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Low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১৯৮১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আইবিএম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কোম্পানি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বানানো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পার্সোনাল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অপারেটিং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সিস্টেম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গেটস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বন্ধুরদের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প্রতিষ্ঠান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মাইক্রোসফটকে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দায়িত্ব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1400" y="1069451"/>
            <a:ext cx="4888164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: ২৭ অক্টোবর-১৯৫৫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সাল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5410200"/>
            <a:ext cx="8164764" cy="1077218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Low"/>
            <a:r>
              <a:rPr lang="en-US" sz="3200" dirty="0" err="1"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প্রতিষ্ঠিত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মাইক্রোসফট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কোম্পানির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অপারেটিং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সিস্টেম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সফওয়্যার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67958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91" y="480419"/>
            <a:ext cx="2419350" cy="188595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3" name="Up Arrow Callout 2"/>
          <p:cNvSpPr/>
          <p:nvPr/>
        </p:nvSpPr>
        <p:spPr>
          <a:xfrm>
            <a:off x="713509" y="2486025"/>
            <a:ext cx="4267200" cy="1171575"/>
          </a:xfrm>
          <a:prstGeom prst="upArrowCallou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স্যার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টিমোথি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টিম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বার্নাস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লি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81400" y="1069451"/>
            <a:ext cx="4888164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: ৮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জুন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-১৯৫৫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সাল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3509" y="3962400"/>
            <a:ext cx="7756055" cy="2062103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Low"/>
            <a:r>
              <a:rPr lang="en-US" sz="3200" dirty="0">
                <a:latin typeface="NikoshBAN" pitchFamily="2" charset="0"/>
                <a:cs typeface="NikoshBAN" pitchFamily="2" charset="0"/>
              </a:rPr>
              <a:t>১৯৮৯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ব্রিটিশ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বিজ্ঞানি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হাইপাটেক্সট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ট্রান্সফার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প্রটোকল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ব্যবস্থাপনার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প্রস্তাব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বাস্তবায়ন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সেই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ওয়াল্ড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ওয়াইড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ওয়েব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(www)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জনক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হিসাবে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87947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925" y="504825"/>
            <a:ext cx="1743075" cy="261937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3" name="Up Arrow Callout 2"/>
          <p:cNvSpPr/>
          <p:nvPr/>
        </p:nvSpPr>
        <p:spPr>
          <a:xfrm rot="16200000">
            <a:off x="3171824" y="1190626"/>
            <a:ext cx="2543177" cy="1171575"/>
          </a:xfrm>
          <a:prstGeom prst="upArrowCallou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মার্ক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জুকারবার্গ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81600" y="838200"/>
            <a:ext cx="3516564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: ১৪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মে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–</a:t>
            </a:r>
          </a:p>
          <a:p>
            <a:pPr algn="ctr"/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১৯৮৪ </a:t>
            </a:r>
            <a:r>
              <a:rPr lang="en-US" sz="40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সাল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1000" y="3505200"/>
            <a:ext cx="8317164" cy="255454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Low"/>
            <a:r>
              <a:rPr lang="en-US" sz="3200" dirty="0" err="1"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পৃথিবীর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জনপ্রিয়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অন্যতম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মাধ্যম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ফেসবুক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হার্ভার্ড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বিশ্ববিদ্যালয়ের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শিক্ষার্থী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মার্ক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জুকারবার্গ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বন্ধুদের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‍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সুচিত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ফেসবুক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বর্তমানে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২০১৫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পরিসংখান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অনুযায়ী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বিশ্বের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১৪১৫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মিলিয়ন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ব্যবহারকারী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ফেসবুক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6" name="Picture 2" descr="C:\Users\Doel-1612i3\Downloads\faceboo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04824"/>
            <a:ext cx="1566075" cy="2619375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6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62200"/>
            <a:ext cx="8458200" cy="3429000"/>
          </a:xfr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  <a:prstDash val="solid"/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১। WWW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পূর্ণ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রুপ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২।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গেটস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প্রতিষ্ঠিত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৩।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কখন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অ্যাপল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প্রতিষ্ঠান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2836068" y="838200"/>
            <a:ext cx="3657600" cy="762000"/>
          </a:xfrm>
          <a:prstGeom prst="wedgeRoundRectCallou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34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9655" y="1447800"/>
            <a:ext cx="632460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জেমস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ক্লার্ক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ম্যাক্সওয়েল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মৃত্যু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286000"/>
            <a:ext cx="63246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as-IN" sz="3600" dirty="0" smtClean="0">
                <a:latin typeface="NikoshBAN" pitchFamily="2" charset="0"/>
                <a:cs typeface="NikoshBAN" pitchFamily="2" charset="0"/>
              </a:rPr>
              <a:t>বিজ্ঞানী জগদীশ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 smtClean="0">
                <a:latin typeface="NikoshBAN" pitchFamily="2" charset="0"/>
                <a:cs typeface="NikoshBAN" pitchFamily="2" charset="0"/>
              </a:rPr>
              <a:t>চন্দ্র বসু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3124200"/>
            <a:ext cx="51816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বিজ্ঞানীর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 smtClean="0"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dirty="0" smtClean="0">
                <a:latin typeface="NikoshBAN" pitchFamily="2" charset="0"/>
                <a:cs typeface="NikoshBAN" pitchFamily="2" charset="0"/>
              </a:rPr>
              <a:t>১৮৭৪ সাল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as-IN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as-IN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873" y="3962400"/>
            <a:ext cx="5467597" cy="175432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বিনা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অন্য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স্থানে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বার্তা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প্রেরন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সফল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বাঙালির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10399" y="1447799"/>
            <a:ext cx="1925781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lvl="0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১৮৭৯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সাল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10400" y="2285999"/>
            <a:ext cx="192578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১৮৫৮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সাল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67400" y="3124199"/>
            <a:ext cx="3030681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গুগলিয়েলমো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মার্কনী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46470" y="3962400"/>
            <a:ext cx="2751611" cy="175432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sz="36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জগদীশ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চন্দ্র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বসু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9655" y="453479"/>
            <a:ext cx="8198426" cy="76944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581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2286000"/>
            <a:ext cx="7239000" cy="2209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Low"/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স্যার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টিমোথি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টিম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বার্নাস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উইলিয়াম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হেনরি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“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বিল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গেটস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”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Low"/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1143000"/>
            <a:ext cx="7239000" cy="914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74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81000" y="609600"/>
            <a:ext cx="8382000" cy="5410200"/>
            <a:chOff x="381000" y="228600"/>
            <a:chExt cx="8382000" cy="5410200"/>
          </a:xfrm>
        </p:grpSpPr>
        <p:sp>
          <p:nvSpPr>
            <p:cNvPr id="4" name="TextBox 3"/>
            <p:cNvSpPr txBox="1"/>
            <p:nvPr/>
          </p:nvSpPr>
          <p:spPr>
            <a:xfrm>
              <a:off x="381000" y="228600"/>
              <a:ext cx="8382000" cy="1107996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3810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600" dirty="0" err="1" smtClean="0"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66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6" name="Picture 5" descr="51df62a62b0c02390a3140cafacd611ade6b8976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38400" y="1371600"/>
              <a:ext cx="4267200" cy="42672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7" name="Picture 6" descr="animated_rose.gif~c200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000" y="1371600"/>
              <a:ext cx="2057400" cy="21336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8" name="Picture 7" descr="animated_rose.gif~c200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1000" y="3505200"/>
              <a:ext cx="2057400" cy="21336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9" name="Picture 8" descr="animated_rose.gif~c200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5600" y="1371600"/>
              <a:ext cx="2057400" cy="21336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pic>
          <p:nvPicPr>
            <p:cNvPr id="10" name="Picture 9" descr="animated_rose.gif~c200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05600" y="3505200"/>
              <a:ext cx="2057400" cy="2133600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0562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</TotalTime>
  <Words>645</Words>
  <Application>Microsoft Office PowerPoint</Application>
  <PresentationFormat>On-screen Show (4:3)</PresentationFormat>
  <Paragraphs>86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NikoshBAN</vt:lpstr>
      <vt:lpstr>Office Theme</vt:lpstr>
      <vt:lpstr>PowerPoint Presentation</vt:lpstr>
      <vt:lpstr>পরিচিতি</vt:lpstr>
      <vt:lpstr>শিখন ফল</vt:lpstr>
      <vt:lpstr>নিচের ব্যক্তিবর্গ কোন বিষয়ে বিশেষ উল্লেখযোগ্য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USER</cp:lastModifiedBy>
  <cp:revision>151</cp:revision>
  <dcterms:created xsi:type="dcterms:W3CDTF">2018-03-20T02:24:34Z</dcterms:created>
  <dcterms:modified xsi:type="dcterms:W3CDTF">2021-07-03T06:13:39Z</dcterms:modified>
</cp:coreProperties>
</file>