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100002503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4999"/>
            <a:ext cx="12191999" cy="812799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