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59" r:id="rId4"/>
    <p:sldId id="258" r:id="rId5"/>
    <p:sldId id="260" r:id="rId6"/>
    <p:sldId id="265" r:id="rId7"/>
    <p:sldId id="262" r:id="rId8"/>
    <p:sldId id="261" r:id="rId9"/>
    <p:sldId id="264" r:id="rId10"/>
    <p:sldId id="266" r:id="rId11"/>
    <p:sldId id="26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2"/>
            <p14:sldId id="261"/>
            <p14:sldId id="264"/>
            <p14:sldId id="266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zlfPXwy1YY&amp;list=RDHzlfPXwy1YY&amp;start_radio=1" TargetMode="External"/><Relationship Id="rId2" Type="http://schemas.openxmlformats.org/officeDocument/2006/relationships/hyperlink" Target="https://www.youtube.com/watch?v=1DLqZOujkCM&amp;list=RD1DLqZOujkCM&amp;start_radio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10" Type="http://schemas.openxmlformats.org/officeDocument/2006/relationships/image" Target="../media/image10.png"/><Relationship Id="rId4" Type="http://schemas.openxmlformats.org/officeDocument/2006/relationships/image" Target="../media/image60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Prepared by: Md. Saifuddin-Ass. Teacher , Afzal Nagar GPS. Satkania, Chattogram.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095CD-35A4-6AB5-CBFC-25982B3B59ED}"/>
              </a:ext>
            </a:extLst>
          </p:cNvPr>
          <p:cNvSpPr/>
          <p:nvPr/>
        </p:nvSpPr>
        <p:spPr>
          <a:xfrm>
            <a:off x="954400" y="3429000"/>
            <a:ext cx="501451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</a:t>
            </a:r>
          </a:p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FC5F33-5FCA-4955-0F14-97EE2E273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318" y="896148"/>
            <a:ext cx="4026107" cy="42166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B8AF34-1FDF-43CF-8631-0B89FF51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3" r="13231"/>
          <a:stretch>
            <a:fillRect/>
          </a:stretch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F8B3AB-1A5C-DF5D-FB2B-69EA7FEF2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362" y="326572"/>
            <a:ext cx="8299982" cy="56431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C3BF61-8FF2-BA09-1493-05CBE95938C5}"/>
              </a:ext>
            </a:extLst>
          </p:cNvPr>
          <p:cNvSpPr/>
          <p:nvPr/>
        </p:nvSpPr>
        <p:spPr>
          <a:xfrm>
            <a:off x="361294" y="3293907"/>
            <a:ext cx="11632695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many flags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picture?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68DDDD-08AD-8221-F2D6-063092BB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299" y="381000"/>
            <a:ext cx="6730179" cy="2144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BE91BB-29AB-4DC0-1457-78EC05AF1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57" y="4294272"/>
            <a:ext cx="2220686" cy="2182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941ACE5-CCFE-966E-C4A1-9826977854EE}"/>
              </a:ext>
            </a:extLst>
          </p:cNvPr>
          <p:cNvSpPr/>
          <p:nvPr/>
        </p:nvSpPr>
        <p:spPr>
          <a:xfrm>
            <a:off x="2589213" y="3767328"/>
            <a:ext cx="8915399" cy="192463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How many flowers in the picture?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D3541-DC30-5422-74D9-2A72F57F3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57" y="1625212"/>
            <a:ext cx="6431158" cy="14654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08EE42-6B35-F3A8-EC79-890F93091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532" y="1192401"/>
            <a:ext cx="2291236" cy="23310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3-4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967D8B-6C05-2CC3-D87E-97AE09426D0D}"/>
              </a:ext>
            </a:extLst>
          </p:cNvPr>
          <p:cNvSpPr/>
          <p:nvPr/>
        </p:nvSpPr>
        <p:spPr>
          <a:xfrm>
            <a:off x="1369949" y="2884048"/>
            <a:ext cx="104737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https://www.youtube.com/watch?v=1DLqZOujkCM&amp;list=RD1DLqZOujkCM&amp;start_radio=1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0E8E6-78D3-0695-C8D6-A6EB8D51CA2A}"/>
              </a:ext>
            </a:extLst>
          </p:cNvPr>
          <p:cNvSpPr/>
          <p:nvPr/>
        </p:nvSpPr>
        <p:spPr>
          <a:xfrm>
            <a:off x="1369949" y="4662511"/>
            <a:ext cx="103695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https://www.youtube.com/watch?v=HzlfPXwy1YY&amp;list=RDHzlfPXwy1YY&amp;start_radio=1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4151D6B-5CD9-8B23-31B1-D774BF0C0096}"/>
              </a:ext>
            </a:extLst>
          </p:cNvPr>
          <p:cNvSpPr/>
          <p:nvPr/>
        </p:nvSpPr>
        <p:spPr>
          <a:xfrm>
            <a:off x="2907045" y="665032"/>
            <a:ext cx="6769803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trace in the air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84B56A-F9E4-7DCF-CEC5-90F567AC2F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458" y="2477382"/>
            <a:ext cx="4046249" cy="1903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A7C801-540A-B5EA-1CF9-53BF7AB4F5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30" y="3392817"/>
            <a:ext cx="4228765" cy="1975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75B1B5-45D3-730B-310C-3F472AC290C0}"/>
              </a:ext>
            </a:extLst>
          </p:cNvPr>
          <p:cNvSpPr/>
          <p:nvPr/>
        </p:nvSpPr>
        <p:spPr>
          <a:xfrm>
            <a:off x="2589213" y="2040467"/>
            <a:ext cx="4637179" cy="38707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B31438-1EB2-467C-B799-B7C7129E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2086" y="645106"/>
            <a:ext cx="3981455" cy="5247747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5BE6A-972B-92F2-1CF4-BA233E24A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863" y="4286862"/>
            <a:ext cx="3569128" cy="1393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BE1787-CC0A-6526-C267-EEC7891F2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165" y="965147"/>
            <a:ext cx="2184641" cy="3072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6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2589212" y="1609344"/>
            <a:ext cx="3555557" cy="430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7E4115-F3DA-4BF9-BE79-6C86FC55E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013" y="446088"/>
            <a:ext cx="5177832" cy="5446765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95D83C-1CDC-07FE-6894-2450704AF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98" y="4472134"/>
            <a:ext cx="3599461" cy="12693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991200-0628-DBAE-1E3D-E2AE6E494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635" y="714376"/>
            <a:ext cx="2571194" cy="360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564C73-C65D-CD2F-52C3-419B4E7D75F6}"/>
              </a:ext>
            </a:extLst>
          </p:cNvPr>
          <p:cNvSpPr/>
          <p:nvPr/>
        </p:nvSpPr>
        <p:spPr>
          <a:xfrm>
            <a:off x="1932956" y="452735"/>
            <a:ext cx="9828332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Count and Write the numbers of petals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EEDCF-C573-D23C-8268-454616F04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449" y="2601684"/>
            <a:ext cx="9537777" cy="2873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540279" y="967417"/>
            <a:ext cx="3778870" cy="39432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116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610946-9B80-9747-FE70-44D0FEB5C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542" y="880291"/>
            <a:ext cx="5276850" cy="5276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368</TotalTime>
  <Words>316</Words>
  <Application>Microsoft Office PowerPoint</Application>
  <PresentationFormat>Widescreen</PresentationFormat>
  <Paragraphs>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55</cp:revision>
  <dcterms:created xsi:type="dcterms:W3CDTF">2026-07-13T05:33:07Z</dcterms:created>
  <dcterms:modified xsi:type="dcterms:W3CDTF">2026-09-13T04:22:14Z</dcterms:modified>
</cp:coreProperties>
</file>