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28668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28668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rgbClr val="28668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Relationship Id="rId14" Type="http://schemas.openxmlformats.org/officeDocument/2006/relationships/image" Target="../media/image8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74266" y="0"/>
            <a:ext cx="4829214" cy="129413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99468" y="1481555"/>
            <a:ext cx="3532481" cy="18742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42532" y="2155382"/>
            <a:ext cx="1198360" cy="51764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16499" y="2204468"/>
            <a:ext cx="639423" cy="42839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51475" y="3195126"/>
            <a:ext cx="567879" cy="16064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633987" y="3092490"/>
            <a:ext cx="1399578" cy="39715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78329" y="9621021"/>
            <a:ext cx="2642654" cy="50425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076664" y="9255102"/>
            <a:ext cx="710967" cy="709525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374266" y="1954573"/>
            <a:ext cx="2191385" cy="0"/>
          </a:xfrm>
          <a:custGeom>
            <a:avLst/>
            <a:gdLst/>
            <a:ahLst/>
            <a:cxnLst/>
            <a:rect l="l" t="t" r="r" b="b"/>
            <a:pathLst>
              <a:path w="2191385">
                <a:moveTo>
                  <a:pt x="0" y="0"/>
                </a:moveTo>
                <a:lnTo>
                  <a:pt x="2191033" y="0"/>
                </a:lnTo>
              </a:path>
            </a:pathLst>
          </a:custGeom>
          <a:ln w="535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3719" y="1961797"/>
            <a:ext cx="4855410" cy="521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rgbClr val="28668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3719" y="1961797"/>
            <a:ext cx="1850389" cy="5213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1650" algn="l"/>
              </a:tabLst>
            </a:pPr>
            <a:r>
              <a:rPr sz="3250" i="1" spc="-25" dirty="0">
                <a:solidFill>
                  <a:srgbClr val="16BAF2"/>
                </a:solidFill>
                <a:latin typeface="Times New Roman"/>
                <a:cs typeface="Times New Roman"/>
              </a:rPr>
              <a:t>ta</a:t>
            </a:r>
            <a:r>
              <a:rPr sz="3250" i="1" dirty="0">
                <a:solidFill>
                  <a:srgbClr val="16BAF2"/>
                </a:solidFill>
                <a:latin typeface="Times New Roman"/>
                <a:cs typeface="Times New Roman"/>
              </a:rPr>
              <a:t>	</a:t>
            </a:r>
            <a:r>
              <a:rPr spc="80" dirty="0"/>
              <a:t>Cyber</a:t>
            </a:r>
            <a:r>
              <a:rPr spc="30" dirty="0"/>
              <a:t> </a:t>
            </a:r>
            <a:r>
              <a:rPr spc="70" dirty="0"/>
              <a:t>Safety</a:t>
            </a:r>
            <a:endParaRPr sz="32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6084" y="2484863"/>
            <a:ext cx="3385820" cy="1929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">
              <a:lnSpc>
                <a:spcPts val="1235"/>
              </a:lnSpc>
              <a:spcBef>
                <a:spcPts val="100"/>
              </a:spcBef>
              <a:tabLst>
                <a:tab pos="914400" algn="l"/>
              </a:tabLst>
            </a:pPr>
            <a:r>
              <a:rPr sz="1100" spc="1450" dirty="0">
                <a:solidFill>
                  <a:srgbClr val="383838"/>
                </a:solidFill>
                <a:latin typeface="Arial"/>
                <a:cs typeface="Arial"/>
              </a:rPr>
              <a:t>for</a:t>
            </a:r>
            <a:r>
              <a:rPr sz="1100" dirty="0">
                <a:solidFill>
                  <a:srgbClr val="383838"/>
                </a:solidFill>
                <a:latin typeface="Arial"/>
                <a:cs typeface="Arial"/>
              </a:rPr>
              <a:t>	</a:t>
            </a:r>
            <a:r>
              <a:rPr sz="1100" spc="380" dirty="0">
                <a:solidFill>
                  <a:srgbClr val="383838"/>
                </a:solidFill>
                <a:latin typeface="Arial"/>
                <a:cs typeface="Arial"/>
              </a:rPr>
              <a:t>teachers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8340"/>
              </a:lnSpc>
            </a:pPr>
            <a:r>
              <a:rPr sz="7050" spc="2955" dirty="0">
                <a:solidFill>
                  <a:srgbClr val="0772AE"/>
                </a:solidFill>
                <a:latin typeface="Arial"/>
                <a:cs typeface="Arial"/>
              </a:rPr>
              <a:t>a</a:t>
            </a:r>
            <a:endParaRPr sz="7050">
              <a:latin typeface="Arial"/>
              <a:cs typeface="Arial"/>
            </a:endParaRPr>
          </a:p>
          <a:p>
            <a:pPr marL="316865">
              <a:lnSpc>
                <a:spcPts val="2365"/>
              </a:lnSpc>
            </a:pPr>
            <a:r>
              <a:rPr sz="2000" u="heavy" spc="-165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C&lt;Pl</a:t>
            </a:r>
            <a:r>
              <a:rPr sz="2000" u="heavy" spc="-145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10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ffi</a:t>
            </a:r>
            <a:r>
              <a:rPr sz="2000" u="heavy" spc="-55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stt;ii \St</a:t>
            </a:r>
            <a:r>
              <a:rPr sz="2000" u="heavy" spc="1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&lt;P</a:t>
            </a:r>
            <a:r>
              <a:rPr sz="2000" u="heavy" spc="1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2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'9C</a:t>
            </a:r>
            <a:r>
              <a:rPr sz="2000" u="heavy" spc="-45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25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&lt;tstl</a:t>
            </a:r>
            <a:r>
              <a:rPr sz="2000" u="heavy" spc="-45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G</a:t>
            </a:r>
            <a:endParaRPr sz="20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655"/>
              </a:spcBef>
              <a:tabLst>
                <a:tab pos="527685" algn="l"/>
              </a:tabLst>
            </a:pPr>
            <a:r>
              <a:rPr sz="2000" u="heavy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000" u="heavy" spc="645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iG</a:t>
            </a:r>
            <a:r>
              <a:rPr sz="2000" u="heavy" spc="254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54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·1</a:t>
            </a:r>
            <a:r>
              <a:rPr sz="2000" spc="100" dirty="0">
                <a:solidFill>
                  <a:srgbClr val="1F283A"/>
                </a:solidFill>
                <a:latin typeface="Times New Roman"/>
                <a:cs typeface="Times New Roman"/>
              </a:rPr>
              <a:t> </a:t>
            </a:r>
            <a:r>
              <a:rPr sz="2000" u="heavy" spc="-3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acstc&lt;t</a:t>
            </a:r>
            <a:r>
              <a:rPr sz="2000" u="heavy" spc="9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4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MC&lt;tfb</a:t>
            </a:r>
            <a:r>
              <a:rPr sz="2000" u="heavy" spc="-75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0" dirty="0">
                <a:solidFill>
                  <a:srgbClr val="1F283A"/>
                </a:solidFill>
                <a:uFill>
                  <a:solidFill>
                    <a:srgbClr val="1F283A"/>
                  </a:solidFill>
                </a:uFill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85415" y="5077841"/>
            <a:ext cx="4978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95664"/>
                </a:solidFill>
                <a:latin typeface="Arial"/>
                <a:cs typeface="Arial"/>
              </a:rPr>
              <a:t>.edu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91759" y="6110026"/>
            <a:ext cx="476884" cy="2454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344252"/>
                </a:solidFill>
                <a:latin typeface="Times New Roman"/>
                <a:cs typeface="Times New Roman"/>
              </a:rPr>
              <a:t>.gov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spc="-20" dirty="0">
                <a:solidFill>
                  <a:srgbClr val="495664"/>
                </a:solidFill>
                <a:latin typeface="Times New Roman"/>
                <a:cs typeface="Times New Roman"/>
              </a:rPr>
              <a:t>.xyz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5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</a:pPr>
            <a:r>
              <a:rPr sz="2000" spc="-20" dirty="0">
                <a:solidFill>
                  <a:srgbClr val="344252"/>
                </a:solidFill>
                <a:latin typeface="Times New Roman"/>
                <a:cs typeface="Times New Roman"/>
              </a:rPr>
              <a:t>.org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7089" y="10227482"/>
            <a:ext cx="1473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5" dirty="0">
                <a:solidFill>
                  <a:srgbClr val="9EA1A3"/>
                </a:solidFill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19225" y="10202071"/>
            <a:ext cx="1936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75" dirty="0">
                <a:solidFill>
                  <a:srgbClr val="9EA1A3"/>
                </a:solidFill>
                <a:latin typeface="Courier New"/>
                <a:cs typeface="Courier New"/>
              </a:rPr>
              <a:t>&lt;J</a:t>
            </a:r>
            <a:endParaRPr sz="2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</Words>
  <Application>Microsoft Office PowerPoint</Application>
  <PresentationFormat>Benutzerdefiniert</PresentationFormat>
  <Paragraphs>15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Courier New</vt:lpstr>
      <vt:lpstr>Times New Roman</vt:lpstr>
      <vt:lpstr>Office Theme</vt:lpstr>
      <vt:lpstr>ta Cyber Safety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Online2PDF.com</dc:creator>
  <cp:lastModifiedBy>Online2PDF.com</cp:lastModifiedBy>
  <cp:revision>1</cp:revision>
  <dcterms:created xsi:type="dcterms:W3CDTF">2026-09-14T09:35:37Z</dcterms:created>
  <dcterms:modified xsi:type="dcterms:W3CDTF">2026-09-14T09:35:41Z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2026-09-14T00:00:00Z</vt:filetime>
  </property>
  <property fmtid="{D5CDD505-2E9C-101B-9397-08002B2CF9AE}" pid="3" name="LastSaved">
    <vt:filetime>2026-09-14T00:00:00Z</vt:filetime>
  </property>
</Properties>
</file>