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3" d="100"/>
          <a:sy n="63" d="100"/>
        </p:scale>
        <p:origin x="-12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76250"/>
            <a:ext cx="11049000" cy="5905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1634" y="1999524"/>
            <a:ext cx="5567125" cy="14875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800" b="1" i="0" u="none" dirty="0" err="1">
                <a:solidFill>
                  <a:srgbClr val="0369A1"/>
                </a:solidFill>
                <a:latin typeface="Hind Siliguri"/>
              </a:rPr>
              <a:t>সাইবার</a:t>
            </a:r>
            <a:r>
              <a:rPr sz="4800" b="1" i="0" u="none" dirty="0">
                <a:solidFill>
                  <a:srgbClr val="0369A1"/>
                </a:solidFill>
                <a:latin typeface="Hind Siliguri"/>
              </a:rPr>
              <a:t> </a:t>
            </a:r>
            <a:r>
              <a:rPr sz="4800" b="1" i="0" u="none" dirty="0" err="1">
                <a:solidFill>
                  <a:srgbClr val="0369A1"/>
                </a:solidFill>
                <a:latin typeface="Hind Siliguri"/>
              </a:rPr>
              <a:t>নিরাপত্তা</a:t>
            </a:r>
            <a:r>
              <a:rPr dirty="0"/>
              <a:t>
</a:t>
            </a:r>
            <a:r>
              <a:rPr sz="4800" b="0" i="0" u="none" dirty="0">
                <a:solidFill>
                  <a:srgbClr val="0284C7"/>
                </a:solidFill>
                <a:latin typeface="Hind Siliguri Medium"/>
              </a:rPr>
              <a:t>(Cyber Security)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7612" y="3657600"/>
            <a:ext cx="4676775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ডিজিটাল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জগতে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নিরাপদ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থাকার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উপায়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ও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সচেতনতা</a:t>
            </a:r>
            <a:endParaRPr sz="1950" b="0" i="0" u="none" dirty="0">
              <a:solidFill>
                <a:srgbClr val="475569"/>
              </a:solidFill>
              <a:latin typeface="Hind Siliguri Medium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07670"/>
            <a:ext cx="10477500" cy="5905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24199" y="1898630"/>
            <a:ext cx="5943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latin typeface="ArhialkhanOMJ" pitchFamily="2" charset="0"/>
                <a:cs typeface="ArhialkhanOMJ" pitchFamily="2" charset="0"/>
              </a:rPr>
              <a:t>স্বাগতম</a:t>
            </a:r>
            <a:r>
              <a:rPr lang="en-US" b="1" dirty="0" smtClean="0">
                <a:latin typeface="ArhialkhanOMJ" pitchFamily="2" charset="0"/>
                <a:cs typeface="ArhialkhanOMJ" pitchFamily="2" charset="0"/>
              </a:rPr>
              <a:t> </a:t>
            </a:r>
            <a:endParaRPr lang="en-US" b="1" dirty="0">
              <a:latin typeface="ArhialkhanOMJ" pitchFamily="2" charset="0"/>
              <a:cs typeface="ArhialkhanOMJ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76250"/>
            <a:ext cx="11049000" cy="5905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1634" y="1999524"/>
            <a:ext cx="5567125" cy="14875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800" b="1" i="0" u="none" dirty="0" err="1">
                <a:solidFill>
                  <a:srgbClr val="0369A1"/>
                </a:solidFill>
                <a:latin typeface="Hind Siliguri"/>
              </a:rPr>
              <a:t>সাইবার</a:t>
            </a:r>
            <a:r>
              <a:rPr sz="4800" b="1" i="0" u="none" dirty="0">
                <a:solidFill>
                  <a:srgbClr val="0369A1"/>
                </a:solidFill>
                <a:latin typeface="Hind Siliguri"/>
              </a:rPr>
              <a:t> </a:t>
            </a:r>
            <a:r>
              <a:rPr sz="4800" b="1" i="0" u="none" dirty="0" err="1">
                <a:solidFill>
                  <a:srgbClr val="0369A1"/>
                </a:solidFill>
                <a:latin typeface="Hind Siliguri"/>
              </a:rPr>
              <a:t>নিরাপত্তা</a:t>
            </a:r>
            <a:r>
              <a:rPr dirty="0"/>
              <a:t>
</a:t>
            </a:r>
            <a:r>
              <a:rPr sz="4800" b="0" i="0" u="none" dirty="0">
                <a:solidFill>
                  <a:srgbClr val="0284C7"/>
                </a:solidFill>
                <a:latin typeface="Hind Siliguri Medium"/>
              </a:rPr>
              <a:t>(Cyber Security)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7612" y="3657600"/>
            <a:ext cx="4676775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ডিজিটাল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জগতে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নিরাপদ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থাকার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উপায়</a:t>
            </a:r>
            <a:r>
              <a:rPr sz="1950" b="0" i="0" u="none" dirty="0">
                <a:solidFill>
                  <a:srgbClr val="475569"/>
                </a:solidFill>
                <a:latin typeface="Hind Siliguri Medium"/>
              </a:rPr>
              <a:t> ও </a:t>
            </a:r>
            <a:r>
              <a:rPr sz="1950" b="0" i="0" u="none" dirty="0" err="1">
                <a:solidFill>
                  <a:srgbClr val="475569"/>
                </a:solidFill>
                <a:latin typeface="Hind Siliguri Medium"/>
              </a:rPr>
              <a:t>সচেতনতা</a:t>
            </a:r>
            <a:endParaRPr sz="1950" b="0" i="0" u="none" dirty="0">
              <a:solidFill>
                <a:srgbClr val="475569"/>
              </a:solidFill>
              <a:latin typeface="Hind Siliguri Medium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628650"/>
            <a:ext cx="11049000" cy="590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8920" y="838200"/>
            <a:ext cx="56454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atin typeface="ArhialkhanOMJ" pitchFamily="2" charset="0"/>
                <a:cs typeface="ArhialkhanOMJ" pitchFamily="2" charset="0"/>
              </a:rPr>
              <a:t>পরিচিতি</a:t>
            </a:r>
            <a:endParaRPr lang="en-US" b="1" dirty="0" smtClean="0">
              <a:latin typeface="ArhialkhanOMJ" pitchFamily="2" charset="0"/>
              <a:cs typeface="ArhialkhanO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160" y="2880594"/>
            <a:ext cx="53111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বিষয়ঃ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আইসিটি</a:t>
            </a:r>
            <a:endParaRPr lang="en-US" sz="3200" dirty="0" smtClean="0">
              <a:latin typeface="ArhialkhanOMJ" pitchFamily="2" charset="0"/>
              <a:cs typeface="ArhialkhanOMJ" pitchFamily="2" charset="0"/>
            </a:endParaRP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শ্রেনিঃ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৯ম </a:t>
            </a: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অধ্যায়ঃ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২ </a:t>
            </a: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সময়ঃ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৪০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মিনিট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endParaRPr lang="en-US" sz="3200" dirty="0">
              <a:latin typeface="ArhialkhanOMJ" pitchFamily="2" charset="0"/>
              <a:cs typeface="ArhialkhanO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" y="2895717"/>
            <a:ext cx="53111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মোঃ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গাউসুল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হক</a:t>
            </a:r>
            <a:endParaRPr lang="en-US" sz="3200" dirty="0" smtClean="0">
              <a:latin typeface="ArhialkhanOMJ" pitchFamily="2" charset="0"/>
              <a:cs typeface="ArhialkhanOMJ" pitchFamily="2" charset="0"/>
            </a:endParaRP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সিনিয়র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শিক্ষক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কালিকাপুর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চৌকুনী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বহুমুখী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মাধ্যমিক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বিদ্যালয়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,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কয়রা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,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খুলনা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endParaRPr lang="en-US" sz="3200" dirty="0">
              <a:latin typeface="ArhialkhanOMJ" pitchFamily="2" charset="0"/>
              <a:cs typeface="Arhialkhan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98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শিখনফল (Learning Outcomes)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71500" y="2491085"/>
            <a:ext cx="110490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0284C7"/>
                </a:solidFill>
                <a:latin typeface="Hind Siliguri SemiBold"/>
              </a:rPr>
              <a:t>এই পাঠ শেষে শিক্ষার্থীরা—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3111996"/>
            <a:ext cx="90487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সাইবার নিরাপত্তা:</a:t>
            </a:r>
            <a:r>
              <a:rPr sz="1650" b="0" i="0" u="none">
                <a:solidFill>
                  <a:srgbClr val="1E293B"/>
                </a:solidFill>
                <a:latin typeface="Hind Siliguri"/>
              </a:rPr>
              <a:t> সাইবার নিরাপত্তা কী এবং এর প্রয়োজনীয়তা ব্যাখ্যা করতে পারবে।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3675757"/>
            <a:ext cx="90487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সাইবার হুমকি:</a:t>
            </a:r>
            <a:r>
              <a:rPr sz="1650" b="0" i="0" u="none">
                <a:solidFill>
                  <a:srgbClr val="1E293B"/>
                </a:solidFill>
                <a:latin typeface="Hind Siliguri"/>
              </a:rPr>
              <a:t> প্রধান প্রধান সাইবার ঝুঁকি ও ম্যালওয়্যারের ধরন চিহ্নিত করতে পারবে।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09750" y="4239517"/>
            <a:ext cx="90487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অ্যাাকাউন্ট সুরক্ষা:</a:t>
            </a:r>
            <a:r>
              <a:rPr sz="1650" b="0" i="0" u="none">
                <a:solidFill>
                  <a:srgbClr val="1E293B"/>
                </a:solidFill>
                <a:latin typeface="Hind Siliguri"/>
              </a:rPr>
              <a:t> শক্তিশালী পাসওয়ার্ড ও টু-ফ্যাক্টর অথেনটিকেশন (2FA) প্রয়োগ করতে পারবে।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09750" y="4803278"/>
            <a:ext cx="90487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নিরাপদ আচরণ:</a:t>
            </a:r>
            <a:r>
              <a:rPr sz="1650" b="0" i="0" u="none">
                <a:solidFill>
                  <a:srgbClr val="1E293B"/>
                </a:solidFill>
                <a:latin typeface="Hind Siliguri"/>
              </a:rPr>
              <a:t> অনলাইনে নিরাপদ থাকার নিয়মাবলী মেনে দৈনন্দিন কার্যক্রমে সচেতন হতে পারবে।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145333"/>
            <a:ext cx="266700" cy="2762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709094"/>
            <a:ext cx="266700" cy="2762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272855"/>
            <a:ext cx="266700" cy="2762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836616"/>
            <a:ext cx="266700" cy="2762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19312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7625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পাঠ আলোচনা: সাইবার নিরাপত্তা কী?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" y="2771775"/>
            <a:ext cx="53340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সাইবার নিরাপত্তা (Cyber Security)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হলো ইন্টারনেট ও কম্পিউটার নেটওয়ার্ক যুক্ত তথ্য প্রযুক্তি ব্যবস্থা, ডিভাইস এবং ডেটাকে অনাকাঙ্ক্ষিত আক্রমণ বা চুরি থেকে রক্ষা করার কৌশল।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275" y="3829050"/>
            <a:ext cx="857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29050"/>
            <a:ext cx="5143500" cy="30480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ব্যক্তিগত তথ্যের গোপনীয়তা নিশ্চিত করা।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" y="4229100"/>
            <a:ext cx="857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29100"/>
            <a:ext cx="5143500" cy="30480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অনলাইন অর্থ লেনদেনে জালিয়াতি প্রতিরোধ।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275" y="4629150"/>
            <a:ext cx="857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629150"/>
            <a:ext cx="5143500" cy="30480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ডিজিটাল সিস্টেম ও ফাইল নিরাপদ রাখা।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128837"/>
            <a:ext cx="5314950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19312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7625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পাঠ আলোচনা: প্রধান সাইবার হুমকিসমূহ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2128837"/>
            <a:ext cx="5314950" cy="3600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91275" y="2862262"/>
            <a:ext cx="857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0" y="2862262"/>
            <a:ext cx="5143500" cy="60960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ম্যালওয়্যার (Malware):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ক্ষতিকারক সফটওয়্যার যা ডেটা চুরি বা ক্ষতিসাধন করে (যেমন: ভাইরাস, ট্রোজান)।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1275" y="3624262"/>
            <a:ext cx="857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3624262"/>
            <a:ext cx="5143500" cy="60960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ফিশিং (Phishing):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প্রতারণামূলক মেসেজ বা ভুয়া ওয়েবসাইট দিয়ে গোপন তথ্য হাতিয়ে নেওয়া।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1275" y="4386262"/>
            <a:ext cx="857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4386262"/>
            <a:ext cx="5143500" cy="60960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আইডেন্টিটি থ্যাফ্ট: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অন্য কারও পরিচয় ব্যবহার করে অনলাইনে অনৈতিক কাজ বা আর্থিক প্রতারণা।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98564"/>
            <a:ext cx="11049000" cy="22609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7625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একক কাজ (Individual Work)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76350" y="3150989"/>
            <a:ext cx="10491311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 dirty="0" err="1">
                <a:solidFill>
                  <a:srgbClr val="0369A1"/>
                </a:solidFill>
                <a:latin typeface="Hind Siliguri"/>
              </a:rPr>
              <a:t>সময</a:t>
            </a:r>
            <a:r>
              <a:rPr sz="2100" b="1" i="0" u="none" dirty="0">
                <a:solidFill>
                  <a:srgbClr val="0369A1"/>
                </a:solidFill>
                <a:latin typeface="Hind Siliguri"/>
              </a:rPr>
              <a:t>়: ৫ </a:t>
            </a:r>
            <a:r>
              <a:rPr sz="2100" b="1" i="0" u="none" dirty="0" err="1">
                <a:solidFill>
                  <a:srgbClr val="0369A1"/>
                </a:solidFill>
                <a:latin typeface="Hind Siliguri"/>
              </a:rPr>
              <a:t>মিনিট</a:t>
            </a:r>
            <a:endParaRPr sz="2100" b="1" i="0" u="none" dirty="0">
              <a:solidFill>
                <a:srgbClr val="0369A1"/>
              </a:solidFill>
              <a:latin typeface="Hind Siliguri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3231951"/>
            <a:ext cx="238125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7275" y="3771066"/>
            <a:ext cx="9525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F172A"/>
                </a:solidFill>
                <a:latin typeface="Hind Siligu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525" y="3770114"/>
            <a:ext cx="10115550" cy="33516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0F172A"/>
                </a:solidFill>
                <a:latin typeface="Hind Siliguri"/>
              </a:rPr>
              <a:t>১. 'সাইবার নিরাপত্তা' বলতে কী বোঝায়? এক বাক্যে খাতায় লেখো।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275" y="4239577"/>
            <a:ext cx="9525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F172A"/>
                </a:solidFill>
                <a:latin typeface="Hind Siligu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525" y="4238625"/>
            <a:ext cx="10115550" cy="33516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0F172A"/>
                </a:solidFill>
                <a:latin typeface="Hind Siliguri"/>
              </a:rPr>
              <a:t>২. একটি শক্তিশালী পাসওয়ার্ড তৈরি করতে অন্তত ৩টি প্রয়োজনীয় উপাদানের নাম লেখো।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60070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পাসওয়ার্ড ও অ্যাকাউন্ট সুরক্ষা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171575"/>
            <a:ext cx="5334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76375"/>
            <a:ext cx="5334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সামাজিক যোগাযোগ মাধ্যম ও ইমেইল নিরাপদ রাখতে কিছু মূল নিয়ম: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275" y="1924050"/>
            <a:ext cx="857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143500" cy="60960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শক্তিশালী পাসওয়ার্ড: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বড় ও ছোট হাতের অক্ষর, সংখ্যা এবং বিশেষ চিহ্ন (!, @, #) মিশিয়ে পাসওয়ার্ড দিন।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" y="2647950"/>
            <a:ext cx="857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2647950"/>
            <a:ext cx="5143500" cy="60960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টু-ফ্যাক্টর অথেনটিকেশন (2FA):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লগইনের সময় ওটিপি (OTP) বা সিকিউরিটি কোডের অতিরিক্ত স্তর যুক্ত রাখুন।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275" y="3371850"/>
            <a:ext cx="857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3371850"/>
            <a:ext cx="5143500" cy="60960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নিয়মিত পরিবর্তন: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প্রতি ৩-৬ মাস পর পর পাসওয়ার্ড পরিবর্তন করার অভ্যাস গড়ে তুলুন।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95587"/>
            <a:ext cx="5334000" cy="2266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795587"/>
            <a:ext cx="5334000" cy="2266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7625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দলীয় কাজ (Group Work)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3138487"/>
            <a:ext cx="4880610" cy="300082"/>
          </a:xfrm>
          <a:prstGeom prst="rect">
            <a:avLst/>
          </a:prstGeom>
          <a:noFill/>
        </p:spPr>
        <p:txBody>
          <a:bodyPr wrap="square" lIns="390525" tIns="0" rIns="0" bIns="0" anchor="t">
            <a:spAutoFit/>
          </a:bodyPr>
          <a:lstStyle/>
          <a:p>
            <a:pPr algn="l"/>
            <a:r>
              <a:rPr sz="1950" b="1" i="0" u="none" dirty="0" err="1">
                <a:solidFill>
                  <a:srgbClr val="0284C7"/>
                </a:solidFill>
                <a:latin typeface="Hind Siliguri"/>
              </a:rPr>
              <a:t>দল</a:t>
            </a:r>
            <a:r>
              <a:rPr sz="1950" b="1" i="0" u="none" dirty="0">
                <a:solidFill>
                  <a:srgbClr val="0284C7"/>
                </a:solidFill>
                <a:latin typeface="Hind Siliguri"/>
              </a:rPr>
              <a:t> 'ক</a:t>
            </a:r>
            <a:r>
              <a:rPr sz="1950" b="1" i="0" u="none" dirty="0" smtClean="0">
                <a:solidFill>
                  <a:srgbClr val="0284C7"/>
                </a:solidFill>
                <a:latin typeface="Hind Siliguri"/>
              </a:rPr>
              <a:t>'</a:t>
            </a:r>
            <a:endParaRPr sz="1950" b="1" i="0" u="none" dirty="0">
              <a:solidFill>
                <a:srgbClr val="0284C7"/>
              </a:solidFill>
              <a:latin typeface="Hind Siligu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690937"/>
            <a:ext cx="46482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বিষয়: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সামাজিক যোগাযোগ মাধ্যমে (Facebook, WhatsApp) নিরাপদ থাকার ৫টি সোনালী নিয়ম আলোচনা করে পোস্টার পেপারে তালিকা তৈরি করো।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138487"/>
            <a:ext cx="4880610" cy="300082"/>
          </a:xfrm>
          <a:prstGeom prst="rect">
            <a:avLst/>
          </a:prstGeom>
          <a:noFill/>
        </p:spPr>
        <p:txBody>
          <a:bodyPr wrap="square" lIns="390525" tIns="0" rIns="0" bIns="0" anchor="t">
            <a:spAutoFit/>
          </a:bodyPr>
          <a:lstStyle/>
          <a:p>
            <a:pPr algn="l"/>
            <a:r>
              <a:rPr sz="1950" b="1" i="0" u="none" dirty="0" err="1">
                <a:solidFill>
                  <a:srgbClr val="0284C7"/>
                </a:solidFill>
                <a:latin typeface="Hind Siliguri"/>
              </a:rPr>
              <a:t>দল</a:t>
            </a:r>
            <a:r>
              <a:rPr sz="1950" b="1" i="0" u="none" dirty="0">
                <a:solidFill>
                  <a:srgbClr val="0284C7"/>
                </a:solidFill>
                <a:latin typeface="Hind Siliguri"/>
              </a:rPr>
              <a:t> 'খ</a:t>
            </a:r>
            <a:r>
              <a:rPr sz="1950" b="1" i="0" u="none" dirty="0" smtClean="0">
                <a:solidFill>
                  <a:srgbClr val="0284C7"/>
                </a:solidFill>
                <a:latin typeface="Hind Siliguri"/>
              </a:rPr>
              <a:t>'</a:t>
            </a:r>
            <a:endParaRPr sz="1950" b="1" i="0" u="none" dirty="0">
              <a:solidFill>
                <a:srgbClr val="0284C7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9400" y="3690937"/>
            <a:ext cx="46482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বিষয়: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ফিশিং মেসেজ বা অনাকাঙ্ক্ষিত লিংকের মাধ্যমে প্রতারণা থেকে বাঁচতে করণীয় ও বর্জনীয় পদক্ষেপগুলো সাজিয়ে লেখো।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205162"/>
            <a:ext cx="314325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3205162"/>
            <a:ext cx="314325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মূল্যায়ন (Evaluation)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500" y="2381250"/>
          <a:ext cx="11048998" cy="3095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88"/>
                <a:gridCol w="6755903"/>
                <a:gridCol w="3339107"/>
              </a:tblGrid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ক্রমিক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প্রশ্নাবলী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সঠিক উত্তর নির্দেশক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১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2FA এর পূর্ণরূপ কী?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Two-Factor Authentication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২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নিচের কোনটি ম্যালওয়্যারের উদাহরণ? (ক) ভিপিএন (খ) ট্রোজান হর্স (গ) ফায়ারওয়াল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(খ) ট্রোজান হর্স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পাবলিক ওয়াই-ফাই (Public Wi-Fi) ব্যবহারের সবচেয়ে বড় ঝুঁকি কী?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ডেটা ইন্টারসেপশন ও তথ্য চুরি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৪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সাইবার আক্রমণের শিকার হলে প্রাতিষ্ঠানিক সহায়তার জন্য কোথায় যোগাযোগ করতে হয়?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জাতীয় সাইবার হেল্পলাইন (৩৩৩ / ৯৯৯)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71500" y="2986087"/>
            <a:ext cx="953988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525488" y="2986087"/>
            <a:ext cx="6755903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81392" y="2986087"/>
            <a:ext cx="3339107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3605212"/>
            <a:ext cx="953988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525488" y="3605212"/>
            <a:ext cx="6755903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81392" y="3605212"/>
            <a:ext cx="3339107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4224337"/>
            <a:ext cx="953988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525488" y="4224337"/>
            <a:ext cx="6755903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81392" y="4224337"/>
            <a:ext cx="3339107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71500" y="4843462"/>
            <a:ext cx="953988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525488" y="4843462"/>
            <a:ext cx="6755903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81392" y="4843462"/>
            <a:ext cx="3339107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71500" y="5462587"/>
            <a:ext cx="953988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525488" y="5462587"/>
            <a:ext cx="6755903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281392" y="5462587"/>
            <a:ext cx="3339107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53779"/>
            <a:ext cx="11049000" cy="21505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7625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বাড়ীর কাজ (Homework)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71600" y="3206204"/>
            <a:ext cx="10391298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854D0E"/>
                </a:solidFill>
                <a:latin typeface="Hind Siliguri"/>
              </a:rPr>
              <a:t>অ্যাসাইনমেন্ট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825329"/>
            <a:ext cx="10344150" cy="712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1" i="0" u="none">
                <a:solidFill>
                  <a:srgbClr val="422006"/>
                </a:solidFill>
                <a:latin typeface="Hind Siliguri"/>
              </a:rPr>
              <a:t>"ডিজিটাল সচেতনতাই সাইবার নিরাপত্তার প্রথম হাতিয়ার"</a:t>
            </a:r>
            <a:r>
              <a:rPr sz="1650" b="0" i="0" u="none">
                <a:solidFill>
                  <a:srgbClr val="422006"/>
                </a:solidFill>
                <a:latin typeface="Hind Siliguri"/>
              </a:rPr>
              <a:t> — এই উক্তিটির আলোক আপনার বিদ্যালয়ের অন্যান্য শিক্ষার্থীদের সচেতন করার জন্য ৫টি গুরুত্বপূর্ণ টিপস সম্বলিত একটি সচেতনতামূলক প্রতিবেদন অথবা পোস্টার তৈরি করে আগামী ক্লাসে জমা দেবে।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3287166"/>
            <a:ext cx="333375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237" y="2539305"/>
            <a:ext cx="4581525" cy="628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476250"/>
            <a:ext cx="11601450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369A1"/>
                </a:solidFill>
                <a:latin typeface="Hind Siliguri"/>
              </a:rPr>
              <a:t>ধন্যবাদ!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647825"/>
            <a:ext cx="1104900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475569"/>
                </a:solidFill>
                <a:latin typeface="Hind Siliguri"/>
              </a:rPr>
              <a:t>সচেতন থাকুন, নিরাপদ থাকুন ডিজিটাল জগতে।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Image Sources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871662" y="2756594"/>
            <a:ext cx="8448675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871662" y="3541365"/>
            <a:ext cx="8448675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871662" y="3531840"/>
            <a:ext cx="84486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871662" y="3531840"/>
            <a:ext cx="84486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871662" y="4316610"/>
            <a:ext cx="84486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871662" y="4316610"/>
            <a:ext cx="84486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62" y="2906017"/>
            <a:ext cx="857250" cy="4762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67037" y="2899469"/>
            <a:ext cx="7353300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334155"/>
                </a:solidFill>
                <a:latin typeface="Hind Siliguri"/>
              </a:rPr>
              <a:t>https://as2.ftcdn.net/v2/jpg/18/29/73/31/1000_F_1829733193_UvlVnYcX3F2Ab5mARFHjlYIL7tvaGEiZ.jpg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67037" y="3145184"/>
            <a:ext cx="73533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www.europosters.de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1662" y="3690788"/>
            <a:ext cx="857250" cy="4762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967037" y="3684240"/>
            <a:ext cx="7353300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334155"/>
                </a:solidFill>
                <a:latin typeface="Hind Siliguri"/>
              </a:rPr>
              <a:t>https://marvel-b1-cdn.bc0a.com/f00000000310757/www.fortinet.com/content/dam/fortinet/images/cyberglossary/types-of-fortiphishing.jpg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67037" y="3929955"/>
            <a:ext cx="73533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www.fortinet.com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1662" y="4475559"/>
            <a:ext cx="857250" cy="4762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967037" y="4469010"/>
            <a:ext cx="7353300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334155"/>
                </a:solidFill>
                <a:latin typeface="Hind Siliguri"/>
              </a:rPr>
              <a:t>https://techgdpr.com/wp-content/uploads/2024/12/IMG_4469-1.jpg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67037" y="4714726"/>
            <a:ext cx="73533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techgdpr.com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6160" y="1844040"/>
            <a:ext cx="4770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ArhialkhanOMJ" pitchFamily="2" charset="0"/>
                <a:cs typeface="ArhialkhanOMJ" pitchFamily="2" charset="0"/>
              </a:rPr>
              <a:t>ধন্যবাদ</a:t>
            </a:r>
            <a:r>
              <a:rPr lang="en-US" sz="8000" dirty="0" smtClean="0">
                <a:latin typeface="ArhialkhanOMJ" pitchFamily="2" charset="0"/>
                <a:cs typeface="ArhialkhanOMJ" pitchFamily="2" charset="0"/>
              </a:rPr>
              <a:t> </a:t>
            </a:r>
            <a:endParaRPr lang="en-US" sz="8000" dirty="0">
              <a:latin typeface="ArhialkhanOMJ" pitchFamily="2" charset="0"/>
              <a:cs typeface="Arhialkhan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1379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</TotalTime>
  <Words>541</Words>
  <Application>Microsoft Office PowerPoint</Application>
  <PresentationFormat>Custom</PresentationFormat>
  <Paragraphs>82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GAUS</dc:creator>
  <dc:description>generated using python-pptx</dc:description>
  <cp:lastModifiedBy>GAUS</cp:lastModifiedBy>
  <cp:revision>8</cp:revision>
  <dcterms:created xsi:type="dcterms:W3CDTF">2013-01-27T09:14:16Z</dcterms:created>
  <dcterms:modified xsi:type="dcterms:W3CDTF">2026-09-14T01:47:08Z</dcterms:modified>
</cp:coreProperties>
</file>