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7" r:id="rId3"/>
    <p:sldId id="269" r:id="rId4"/>
    <p:sldId id="258" r:id="rId5"/>
    <p:sldId id="259" r:id="rId6"/>
    <p:sldId id="270" r:id="rId7"/>
    <p:sldId id="271" r:id="rId8"/>
    <p:sldId id="272" r:id="rId9"/>
    <p:sldId id="273" r:id="rId10"/>
    <p:sldId id="274" r:id="rId11"/>
    <p:sldId id="262" r:id="rId12"/>
    <p:sldId id="275" r:id="rId13"/>
    <p:sldId id="263" r:id="rId14"/>
    <p:sldId id="264" r:id="rId15"/>
    <p:sldId id="276" r:id="rId16"/>
    <p:sldId id="277" r:id="rId17"/>
    <p:sldId id="265" r:id="rId18"/>
    <p:sldId id="266" r:id="rId19"/>
    <p:sldId id="267" r:id="rId2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U9j5/nghVgAzmWiENjAj7g==" hashData="liLNxgikP5Hj4nWMyOortaQOfrKfc0BCHzHdru5P8DFdln+gWU3N08lXNvSRY+1sK0BjujswR9hoB3uAU4HmG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  <a:srgbClr val="47729C"/>
    <a:srgbClr val="4B933A"/>
    <a:srgbClr val="FFFFFF"/>
    <a:srgbClr val="D4C6E6"/>
    <a:srgbClr val="C6DEED"/>
    <a:srgbClr val="1C7D4C"/>
    <a:srgbClr val="D89562"/>
    <a:srgbClr val="BED3E9"/>
    <a:srgbClr val="D3C5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4" d="100"/>
          <a:sy n="44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srin Jahan" userId="fc470faae2420a25" providerId="LiveId" clId="{A1B2C5DA-5CEF-4B3B-8533-80697667E786}"/>
    <pc:docChg chg="custSel addSld delSld modSld">
      <pc:chgData name="Nasrin Jahan" userId="fc470faae2420a25" providerId="LiveId" clId="{A1B2C5DA-5CEF-4B3B-8533-80697667E786}" dt="2026-06-27T16:35:18.889" v="184" actId="14100"/>
      <pc:docMkLst>
        <pc:docMk/>
      </pc:docMkLst>
      <pc:sldChg chg="del">
        <pc:chgData name="Nasrin Jahan" userId="fc470faae2420a25" providerId="LiveId" clId="{A1B2C5DA-5CEF-4B3B-8533-80697667E786}" dt="2026-06-27T15:49:16.779" v="2" actId="47"/>
        <pc:sldMkLst>
          <pc:docMk/>
          <pc:sldMk cId="0" sldId="256"/>
        </pc:sldMkLst>
      </pc:sldChg>
      <pc:sldChg chg="addSp delSp modSp mod">
        <pc:chgData name="Nasrin Jahan" userId="fc470faae2420a25" providerId="LiveId" clId="{A1B2C5DA-5CEF-4B3B-8533-80697667E786}" dt="2026-06-27T16:25:06.008" v="101" actId="14100"/>
        <pc:sldMkLst>
          <pc:docMk/>
          <pc:sldMk cId="0" sldId="257"/>
        </pc:sldMkLst>
        <pc:spChg chg="add del mod">
          <ac:chgData name="Nasrin Jahan" userId="fc470faae2420a25" providerId="LiveId" clId="{A1B2C5DA-5CEF-4B3B-8533-80697667E786}" dt="2026-06-27T16:24:39.975" v="98" actId="478"/>
          <ac:spMkLst>
            <pc:docMk/>
            <pc:sldMk cId="0" sldId="257"/>
            <ac:spMk id="3" creationId="{21F10B34-2E57-C5FC-E24F-25677D087422}"/>
          </ac:spMkLst>
        </pc:spChg>
        <pc:picChg chg="mod">
          <ac:chgData name="Nasrin Jahan" userId="fc470faae2420a25" providerId="LiveId" clId="{A1B2C5DA-5CEF-4B3B-8533-80697667E786}" dt="2026-06-27T16:25:06.008" v="101" actId="14100"/>
          <ac:picMkLst>
            <pc:docMk/>
            <pc:sldMk cId="0" sldId="257"/>
            <ac:picMk id="2" creationId="{00000000-0000-0000-0000-000000000000}"/>
          </ac:picMkLst>
        </pc:picChg>
      </pc:sldChg>
      <pc:sldChg chg="addSp delSp modSp mod">
        <pc:chgData name="Nasrin Jahan" userId="fc470faae2420a25" providerId="LiveId" clId="{A1B2C5DA-5CEF-4B3B-8533-80697667E786}" dt="2026-06-27T16:27:06.732" v="111" actId="14100"/>
        <pc:sldMkLst>
          <pc:docMk/>
          <pc:sldMk cId="0" sldId="258"/>
        </pc:sldMkLst>
        <pc:spChg chg="add del mod">
          <ac:chgData name="Nasrin Jahan" userId="fc470faae2420a25" providerId="LiveId" clId="{A1B2C5DA-5CEF-4B3B-8533-80697667E786}" dt="2026-06-27T16:26:37.391" v="108" actId="478"/>
          <ac:spMkLst>
            <pc:docMk/>
            <pc:sldMk cId="0" sldId="258"/>
            <ac:spMk id="3" creationId="{12BA0242-F805-B000-7689-7692AC281A89}"/>
          </ac:spMkLst>
        </pc:spChg>
        <pc:picChg chg="mod">
          <ac:chgData name="Nasrin Jahan" userId="fc470faae2420a25" providerId="LiveId" clId="{A1B2C5DA-5CEF-4B3B-8533-80697667E786}" dt="2026-06-27T16:27:06.732" v="111" actId="14100"/>
          <ac:picMkLst>
            <pc:docMk/>
            <pc:sldMk cId="0" sldId="258"/>
            <ac:picMk id="2" creationId="{00000000-0000-0000-0000-000000000000}"/>
          </ac:picMkLst>
        </pc:picChg>
      </pc:sldChg>
      <pc:sldChg chg="addSp delSp modSp mod">
        <pc:chgData name="Nasrin Jahan" userId="fc470faae2420a25" providerId="LiveId" clId="{A1B2C5DA-5CEF-4B3B-8533-80697667E786}" dt="2026-06-27T16:28:46.870" v="115" actId="14100"/>
        <pc:sldMkLst>
          <pc:docMk/>
          <pc:sldMk cId="0" sldId="259"/>
        </pc:sldMkLst>
        <pc:spChg chg="add del mod">
          <ac:chgData name="Nasrin Jahan" userId="fc470faae2420a25" providerId="LiveId" clId="{A1B2C5DA-5CEF-4B3B-8533-80697667E786}" dt="2026-06-27T16:28:26.480" v="112" actId="478"/>
          <ac:spMkLst>
            <pc:docMk/>
            <pc:sldMk cId="0" sldId="259"/>
            <ac:spMk id="3" creationId="{9D899F10-98DD-29F6-D7B8-82FCC6A60EC0}"/>
          </ac:spMkLst>
        </pc:spChg>
        <pc:picChg chg="mod">
          <ac:chgData name="Nasrin Jahan" userId="fc470faae2420a25" providerId="LiveId" clId="{A1B2C5DA-5CEF-4B3B-8533-80697667E786}" dt="2026-06-27T16:28:46.870" v="115" actId="14100"/>
          <ac:picMkLst>
            <pc:docMk/>
            <pc:sldMk cId="0" sldId="259"/>
            <ac:picMk id="2" creationId="{00000000-0000-0000-0000-000000000000}"/>
          </ac:picMkLst>
        </pc:picChg>
      </pc:sldChg>
      <pc:sldChg chg="del">
        <pc:chgData name="Nasrin Jahan" userId="fc470faae2420a25" providerId="LiveId" clId="{A1B2C5DA-5CEF-4B3B-8533-80697667E786}" dt="2026-06-27T15:51:20.190" v="5" actId="47"/>
        <pc:sldMkLst>
          <pc:docMk/>
          <pc:sldMk cId="0" sldId="260"/>
        </pc:sldMkLst>
      </pc:sldChg>
      <pc:sldChg chg="del">
        <pc:chgData name="Nasrin Jahan" userId="fc470faae2420a25" providerId="LiveId" clId="{A1B2C5DA-5CEF-4B3B-8533-80697667E786}" dt="2026-06-27T15:51:23.910" v="6" actId="47"/>
        <pc:sldMkLst>
          <pc:docMk/>
          <pc:sldMk cId="0" sldId="261"/>
        </pc:sldMkLst>
      </pc:sldChg>
      <pc:sldChg chg="addSp delSp modSp mod">
        <pc:chgData name="Nasrin Jahan" userId="fc470faae2420a25" providerId="LiveId" clId="{A1B2C5DA-5CEF-4B3B-8533-80697667E786}" dt="2026-06-27T16:31:44.789" v="147" actId="14100"/>
        <pc:sldMkLst>
          <pc:docMk/>
          <pc:sldMk cId="0" sldId="262"/>
        </pc:sldMkLst>
        <pc:spChg chg="add del mod">
          <ac:chgData name="Nasrin Jahan" userId="fc470faae2420a25" providerId="LiveId" clId="{A1B2C5DA-5CEF-4B3B-8533-80697667E786}" dt="2026-06-27T16:31:25.818" v="144" actId="478"/>
          <ac:spMkLst>
            <pc:docMk/>
            <pc:sldMk cId="0" sldId="262"/>
            <ac:spMk id="3" creationId="{32D08F9F-1A88-46AC-2D75-5CD39E9C5A54}"/>
          </ac:spMkLst>
        </pc:spChg>
        <pc:picChg chg="mod">
          <ac:chgData name="Nasrin Jahan" userId="fc470faae2420a25" providerId="LiveId" clId="{A1B2C5DA-5CEF-4B3B-8533-80697667E786}" dt="2026-06-27T16:31:44.789" v="147" actId="14100"/>
          <ac:picMkLst>
            <pc:docMk/>
            <pc:sldMk cId="0" sldId="262"/>
            <ac:picMk id="2" creationId="{00000000-0000-0000-0000-000000000000}"/>
          </ac:picMkLst>
        </pc:picChg>
      </pc:sldChg>
      <pc:sldChg chg="addSp delSp modSp mod">
        <pc:chgData name="Nasrin Jahan" userId="fc470faae2420a25" providerId="LiveId" clId="{A1B2C5DA-5CEF-4B3B-8533-80697667E786}" dt="2026-06-27T16:32:42.858" v="157" actId="14100"/>
        <pc:sldMkLst>
          <pc:docMk/>
          <pc:sldMk cId="0" sldId="263"/>
        </pc:sldMkLst>
        <pc:spChg chg="add del mod">
          <ac:chgData name="Nasrin Jahan" userId="fc470faae2420a25" providerId="LiveId" clId="{A1B2C5DA-5CEF-4B3B-8533-80697667E786}" dt="2026-06-27T16:32:24.893" v="154" actId="478"/>
          <ac:spMkLst>
            <pc:docMk/>
            <pc:sldMk cId="0" sldId="263"/>
            <ac:spMk id="3" creationId="{63BB0B7A-6F74-F097-DEEF-52D4D1BCE590}"/>
          </ac:spMkLst>
        </pc:spChg>
        <pc:picChg chg="mod">
          <ac:chgData name="Nasrin Jahan" userId="fc470faae2420a25" providerId="LiveId" clId="{A1B2C5DA-5CEF-4B3B-8533-80697667E786}" dt="2026-06-27T16:32:42.858" v="157" actId="14100"/>
          <ac:picMkLst>
            <pc:docMk/>
            <pc:sldMk cId="0" sldId="263"/>
            <ac:picMk id="2" creationId="{00000000-0000-0000-0000-000000000000}"/>
          </ac:picMkLst>
        </pc:picChg>
      </pc:sldChg>
      <pc:sldChg chg="addSp delSp modSp mod">
        <pc:chgData name="Nasrin Jahan" userId="fc470faae2420a25" providerId="LiveId" clId="{A1B2C5DA-5CEF-4B3B-8533-80697667E786}" dt="2026-06-27T16:33:10.130" v="161" actId="14100"/>
        <pc:sldMkLst>
          <pc:docMk/>
          <pc:sldMk cId="0" sldId="264"/>
        </pc:sldMkLst>
        <pc:spChg chg="add del mod">
          <ac:chgData name="Nasrin Jahan" userId="fc470faae2420a25" providerId="LiveId" clId="{A1B2C5DA-5CEF-4B3B-8533-80697667E786}" dt="2026-06-27T16:32:48.279" v="158" actId="478"/>
          <ac:spMkLst>
            <pc:docMk/>
            <pc:sldMk cId="0" sldId="264"/>
            <ac:spMk id="3" creationId="{7F1F6C0F-CA8E-6AB1-FD87-1CABB090EAEF}"/>
          </ac:spMkLst>
        </pc:spChg>
        <pc:picChg chg="mod">
          <ac:chgData name="Nasrin Jahan" userId="fc470faae2420a25" providerId="LiveId" clId="{A1B2C5DA-5CEF-4B3B-8533-80697667E786}" dt="2026-06-27T16:33:10.130" v="161" actId="14100"/>
          <ac:picMkLst>
            <pc:docMk/>
            <pc:sldMk cId="0" sldId="264"/>
            <ac:picMk id="2" creationId="{00000000-0000-0000-0000-000000000000}"/>
          </ac:picMkLst>
        </pc:picChg>
      </pc:sldChg>
      <pc:sldChg chg="addSp delSp modSp mod">
        <pc:chgData name="Nasrin Jahan" userId="fc470faae2420a25" providerId="LiveId" clId="{A1B2C5DA-5CEF-4B3B-8533-80697667E786}" dt="2026-06-27T16:34:27.165" v="175" actId="14100"/>
        <pc:sldMkLst>
          <pc:docMk/>
          <pc:sldMk cId="0" sldId="265"/>
        </pc:sldMkLst>
        <pc:spChg chg="add del mod">
          <ac:chgData name="Nasrin Jahan" userId="fc470faae2420a25" providerId="LiveId" clId="{A1B2C5DA-5CEF-4B3B-8533-80697667E786}" dt="2026-06-27T16:34:11.061" v="172" actId="478"/>
          <ac:spMkLst>
            <pc:docMk/>
            <pc:sldMk cId="0" sldId="265"/>
            <ac:spMk id="3" creationId="{703769C6-EC9E-239B-0AAA-2078DFC4F5B3}"/>
          </ac:spMkLst>
        </pc:spChg>
        <pc:picChg chg="mod">
          <ac:chgData name="Nasrin Jahan" userId="fc470faae2420a25" providerId="LiveId" clId="{A1B2C5DA-5CEF-4B3B-8533-80697667E786}" dt="2026-06-27T16:34:27.165" v="175" actId="14100"/>
          <ac:picMkLst>
            <pc:docMk/>
            <pc:sldMk cId="0" sldId="265"/>
            <ac:picMk id="2" creationId="{00000000-0000-0000-0000-000000000000}"/>
          </ac:picMkLst>
        </pc:picChg>
      </pc:sldChg>
      <pc:sldChg chg="addSp delSp modSp mod">
        <pc:chgData name="Nasrin Jahan" userId="fc470faae2420a25" providerId="LiveId" clId="{A1B2C5DA-5CEF-4B3B-8533-80697667E786}" dt="2026-06-27T16:34:49.525" v="179" actId="14100"/>
        <pc:sldMkLst>
          <pc:docMk/>
          <pc:sldMk cId="0" sldId="266"/>
        </pc:sldMkLst>
        <pc:spChg chg="add del mod">
          <ac:chgData name="Nasrin Jahan" userId="fc470faae2420a25" providerId="LiveId" clId="{A1B2C5DA-5CEF-4B3B-8533-80697667E786}" dt="2026-06-27T16:34:32.981" v="176" actId="478"/>
          <ac:spMkLst>
            <pc:docMk/>
            <pc:sldMk cId="0" sldId="266"/>
            <ac:spMk id="3" creationId="{0EB178A4-4CB4-E6F7-E08C-FAD87F345E3E}"/>
          </ac:spMkLst>
        </pc:spChg>
        <pc:picChg chg="mod">
          <ac:chgData name="Nasrin Jahan" userId="fc470faae2420a25" providerId="LiveId" clId="{A1B2C5DA-5CEF-4B3B-8533-80697667E786}" dt="2026-06-27T16:34:49.525" v="179" actId="14100"/>
          <ac:picMkLst>
            <pc:docMk/>
            <pc:sldMk cId="0" sldId="266"/>
            <ac:picMk id="2" creationId="{00000000-0000-0000-0000-000000000000}"/>
          </ac:picMkLst>
        </pc:picChg>
      </pc:sldChg>
      <pc:sldChg chg="addSp delSp modSp add del mod">
        <pc:chgData name="Nasrin Jahan" userId="fc470faae2420a25" providerId="LiveId" clId="{A1B2C5DA-5CEF-4B3B-8533-80697667E786}" dt="2026-06-27T16:35:18.889" v="184" actId="14100"/>
        <pc:sldMkLst>
          <pc:docMk/>
          <pc:sldMk cId="0" sldId="267"/>
        </pc:sldMkLst>
        <pc:spChg chg="add del mod">
          <ac:chgData name="Nasrin Jahan" userId="fc470faae2420a25" providerId="LiveId" clId="{A1B2C5DA-5CEF-4B3B-8533-80697667E786}" dt="2026-06-27T16:34:53.906" v="180" actId="478"/>
          <ac:spMkLst>
            <pc:docMk/>
            <pc:sldMk cId="0" sldId="267"/>
            <ac:spMk id="3" creationId="{6F02F30B-C15F-1667-A8CA-B7E2AEF44469}"/>
          </ac:spMkLst>
        </pc:spChg>
        <pc:picChg chg="mod">
          <ac:chgData name="Nasrin Jahan" userId="fc470faae2420a25" providerId="LiveId" clId="{A1B2C5DA-5CEF-4B3B-8533-80697667E786}" dt="2026-06-27T16:35:18.889" v="184" actId="14100"/>
          <ac:picMkLst>
            <pc:docMk/>
            <pc:sldMk cId="0" sldId="267"/>
            <ac:picMk id="2" creationId="{00000000-0000-0000-0000-000000000000}"/>
          </ac:picMkLst>
        </pc:picChg>
      </pc:sldChg>
      <pc:sldChg chg="addSp delSp modSp add mod">
        <pc:chgData name="Nasrin Jahan" userId="fc470faae2420a25" providerId="LiveId" clId="{A1B2C5DA-5CEF-4B3B-8533-80697667E786}" dt="2026-06-27T16:24:30.010" v="97" actId="1076"/>
        <pc:sldMkLst>
          <pc:docMk/>
          <pc:sldMk cId="0" sldId="268"/>
        </pc:sldMkLst>
        <pc:spChg chg="del mod">
          <ac:chgData name="Nasrin Jahan" userId="fc470faae2420a25" providerId="LiveId" clId="{A1B2C5DA-5CEF-4B3B-8533-80697667E786}" dt="2026-06-27T16:24:16.569" v="96" actId="478"/>
          <ac:spMkLst>
            <pc:docMk/>
            <pc:sldMk cId="0" sldId="268"/>
            <ac:spMk id="3" creationId="{F1438EBA-B8E7-7854-8B3D-49047791EC5A}"/>
          </ac:spMkLst>
        </pc:spChg>
        <pc:spChg chg="add mod">
          <ac:chgData name="Nasrin Jahan" userId="fc470faae2420a25" providerId="LiveId" clId="{A1B2C5DA-5CEF-4B3B-8533-80697667E786}" dt="2026-06-27T15:54:21.395" v="16" actId="2085"/>
          <ac:spMkLst>
            <pc:docMk/>
            <pc:sldMk cId="0" sldId="268"/>
            <ac:spMk id="4" creationId="{55345410-D8E5-CC6F-6669-962B3B189E0A}"/>
          </ac:spMkLst>
        </pc:spChg>
        <pc:picChg chg="mod">
          <ac:chgData name="Nasrin Jahan" userId="fc470faae2420a25" providerId="LiveId" clId="{A1B2C5DA-5CEF-4B3B-8533-80697667E786}" dt="2026-06-27T16:24:30.010" v="97" actId="1076"/>
          <ac:picMkLst>
            <pc:docMk/>
            <pc:sldMk cId="0" sldId="268"/>
            <ac:picMk id="2" creationId="{00000000-0000-0000-0000-000000000000}"/>
          </ac:picMkLst>
        </pc:picChg>
      </pc:sldChg>
      <pc:sldChg chg="addSp delSp modSp add mod">
        <pc:chgData name="Nasrin Jahan" userId="fc470faae2420a25" providerId="LiveId" clId="{A1B2C5DA-5CEF-4B3B-8533-80697667E786}" dt="2026-06-27T16:26:28.915" v="107" actId="14100"/>
        <pc:sldMkLst>
          <pc:docMk/>
          <pc:sldMk cId="0" sldId="269"/>
        </pc:sldMkLst>
        <pc:spChg chg="add del mod">
          <ac:chgData name="Nasrin Jahan" userId="fc470faae2420a25" providerId="LiveId" clId="{A1B2C5DA-5CEF-4B3B-8533-80697667E786}" dt="2026-06-27T16:25:16.666" v="102" actId="478"/>
          <ac:spMkLst>
            <pc:docMk/>
            <pc:sldMk cId="0" sldId="269"/>
            <ac:spMk id="3" creationId="{A8566700-B076-11ED-99C3-134EA8C7A07B}"/>
          </ac:spMkLst>
        </pc:spChg>
        <pc:picChg chg="mod">
          <ac:chgData name="Nasrin Jahan" userId="fc470faae2420a25" providerId="LiveId" clId="{A1B2C5DA-5CEF-4B3B-8533-80697667E786}" dt="2026-06-27T16:26:28.915" v="107" actId="14100"/>
          <ac:picMkLst>
            <pc:docMk/>
            <pc:sldMk cId="0" sldId="269"/>
            <ac:picMk id="2" creationId="{00000000-0000-0000-0000-000000000000}"/>
          </ac:picMkLst>
        </pc:picChg>
        <pc:picChg chg="add mod">
          <ac:chgData name="Nasrin Jahan" userId="fc470faae2420a25" providerId="LiveId" clId="{A1B2C5DA-5CEF-4B3B-8533-80697667E786}" dt="2026-06-27T16:25:41.107" v="103" actId="931"/>
          <ac:picMkLst>
            <pc:docMk/>
            <pc:sldMk cId="0" sldId="269"/>
            <ac:picMk id="5" creationId="{CC0C774C-C098-91EA-1195-B56FAD45864F}"/>
          </ac:picMkLst>
        </pc:picChg>
      </pc:sldChg>
      <pc:sldChg chg="addSp delSp modSp add mod">
        <pc:chgData name="Nasrin Jahan" userId="fc470faae2420a25" providerId="LiveId" clId="{A1B2C5DA-5CEF-4B3B-8533-80697667E786}" dt="2026-06-27T16:29:18.552" v="121" actId="14100"/>
        <pc:sldMkLst>
          <pc:docMk/>
          <pc:sldMk cId="0" sldId="270"/>
        </pc:sldMkLst>
        <pc:spChg chg="add del mod">
          <ac:chgData name="Nasrin Jahan" userId="fc470faae2420a25" providerId="LiveId" clId="{A1B2C5DA-5CEF-4B3B-8533-80697667E786}" dt="2026-06-27T16:28:55.182" v="118" actId="478"/>
          <ac:spMkLst>
            <pc:docMk/>
            <pc:sldMk cId="0" sldId="270"/>
            <ac:spMk id="3" creationId="{BB08C5B4-2AFC-E9E5-E427-032B5D9189BA}"/>
          </ac:spMkLst>
        </pc:spChg>
        <pc:picChg chg="mod">
          <ac:chgData name="Nasrin Jahan" userId="fc470faae2420a25" providerId="LiveId" clId="{A1B2C5DA-5CEF-4B3B-8533-80697667E786}" dt="2026-06-27T16:29:18.552" v="121" actId="14100"/>
          <ac:picMkLst>
            <pc:docMk/>
            <pc:sldMk cId="0" sldId="270"/>
            <ac:picMk id="2" creationId="{00000000-0000-0000-0000-000000000000}"/>
          </ac:picMkLst>
        </pc:picChg>
      </pc:sldChg>
      <pc:sldChg chg="addSp delSp modSp add mod">
        <pc:chgData name="Nasrin Jahan" userId="fc470faae2420a25" providerId="LiveId" clId="{A1B2C5DA-5CEF-4B3B-8533-80697667E786}" dt="2026-06-27T16:29:48.487" v="126" actId="14100"/>
        <pc:sldMkLst>
          <pc:docMk/>
          <pc:sldMk cId="0" sldId="271"/>
        </pc:sldMkLst>
        <pc:spChg chg="add del mod">
          <ac:chgData name="Nasrin Jahan" userId="fc470faae2420a25" providerId="LiveId" clId="{A1B2C5DA-5CEF-4B3B-8533-80697667E786}" dt="2026-06-27T16:29:30.349" v="123" actId="478"/>
          <ac:spMkLst>
            <pc:docMk/>
            <pc:sldMk cId="0" sldId="271"/>
            <ac:spMk id="3" creationId="{CB592FE1-DB0E-64B9-C8E2-FA5C19F34271}"/>
          </ac:spMkLst>
        </pc:spChg>
        <pc:spChg chg="add del mod">
          <ac:chgData name="Nasrin Jahan" userId="fc470faae2420a25" providerId="LiveId" clId="{A1B2C5DA-5CEF-4B3B-8533-80697667E786}" dt="2026-06-27T16:29:28.590" v="122" actId="478"/>
          <ac:spMkLst>
            <pc:docMk/>
            <pc:sldMk cId="0" sldId="271"/>
            <ac:spMk id="4" creationId="{3879E389-9074-5540-F2FA-49ECBF81B8F8}"/>
          </ac:spMkLst>
        </pc:spChg>
        <pc:picChg chg="mod">
          <ac:chgData name="Nasrin Jahan" userId="fc470faae2420a25" providerId="LiveId" clId="{A1B2C5DA-5CEF-4B3B-8533-80697667E786}" dt="2026-06-27T16:29:48.487" v="126" actId="14100"/>
          <ac:picMkLst>
            <pc:docMk/>
            <pc:sldMk cId="0" sldId="271"/>
            <ac:picMk id="2" creationId="{00000000-0000-0000-0000-000000000000}"/>
          </ac:picMkLst>
        </pc:picChg>
      </pc:sldChg>
      <pc:sldChg chg="addSp delSp modSp add mod">
        <pc:chgData name="Nasrin Jahan" userId="fc470faae2420a25" providerId="LiveId" clId="{A1B2C5DA-5CEF-4B3B-8533-80697667E786}" dt="2026-06-27T16:30:24.967" v="132" actId="14100"/>
        <pc:sldMkLst>
          <pc:docMk/>
          <pc:sldMk cId="0" sldId="272"/>
        </pc:sldMkLst>
        <pc:spChg chg="add del mod">
          <ac:chgData name="Nasrin Jahan" userId="fc470faae2420a25" providerId="LiveId" clId="{A1B2C5DA-5CEF-4B3B-8533-80697667E786}" dt="2026-06-27T16:29:57.506" v="128" actId="478"/>
          <ac:spMkLst>
            <pc:docMk/>
            <pc:sldMk cId="0" sldId="272"/>
            <ac:spMk id="3" creationId="{1D918EF9-2B56-1C14-B700-FDDD8A852C82}"/>
          </ac:spMkLst>
        </pc:spChg>
        <pc:spChg chg="add del mod">
          <ac:chgData name="Nasrin Jahan" userId="fc470faae2420a25" providerId="LiveId" clId="{A1B2C5DA-5CEF-4B3B-8533-80697667E786}" dt="2026-06-27T16:29:55.604" v="127" actId="478"/>
          <ac:spMkLst>
            <pc:docMk/>
            <pc:sldMk cId="0" sldId="272"/>
            <ac:spMk id="4" creationId="{2F746082-4C98-4236-4F79-29D28595C4EE}"/>
          </ac:spMkLst>
        </pc:spChg>
        <pc:picChg chg="mod">
          <ac:chgData name="Nasrin Jahan" userId="fc470faae2420a25" providerId="LiveId" clId="{A1B2C5DA-5CEF-4B3B-8533-80697667E786}" dt="2026-06-27T16:30:24.967" v="132" actId="14100"/>
          <ac:picMkLst>
            <pc:docMk/>
            <pc:sldMk cId="0" sldId="272"/>
            <ac:picMk id="2" creationId="{00000000-0000-0000-0000-000000000000}"/>
          </ac:picMkLst>
        </pc:picChg>
      </pc:sldChg>
      <pc:sldChg chg="addSp delSp modSp add mod">
        <pc:chgData name="Nasrin Jahan" userId="fc470faae2420a25" providerId="LiveId" clId="{A1B2C5DA-5CEF-4B3B-8533-80697667E786}" dt="2026-06-27T16:30:50.561" v="137" actId="14100"/>
        <pc:sldMkLst>
          <pc:docMk/>
          <pc:sldMk cId="0" sldId="273"/>
        </pc:sldMkLst>
        <pc:spChg chg="add del mod">
          <ac:chgData name="Nasrin Jahan" userId="fc470faae2420a25" providerId="LiveId" clId="{A1B2C5DA-5CEF-4B3B-8533-80697667E786}" dt="2026-06-27T16:30:32.597" v="134" actId="478"/>
          <ac:spMkLst>
            <pc:docMk/>
            <pc:sldMk cId="0" sldId="273"/>
            <ac:spMk id="3" creationId="{0E2D2B1D-2E60-2591-462F-6521431289E9}"/>
          </ac:spMkLst>
        </pc:spChg>
        <pc:spChg chg="add del mod">
          <ac:chgData name="Nasrin Jahan" userId="fc470faae2420a25" providerId="LiveId" clId="{A1B2C5DA-5CEF-4B3B-8533-80697667E786}" dt="2026-06-27T16:30:30.748" v="133" actId="478"/>
          <ac:spMkLst>
            <pc:docMk/>
            <pc:sldMk cId="0" sldId="273"/>
            <ac:spMk id="4" creationId="{05198C75-A5A3-B89C-2256-F3FC58EB438D}"/>
          </ac:spMkLst>
        </pc:spChg>
        <pc:picChg chg="mod">
          <ac:chgData name="Nasrin Jahan" userId="fc470faae2420a25" providerId="LiveId" clId="{A1B2C5DA-5CEF-4B3B-8533-80697667E786}" dt="2026-06-27T16:30:50.561" v="137" actId="14100"/>
          <ac:picMkLst>
            <pc:docMk/>
            <pc:sldMk cId="0" sldId="273"/>
            <ac:picMk id="2" creationId="{00000000-0000-0000-0000-000000000000}"/>
          </ac:picMkLst>
        </pc:picChg>
      </pc:sldChg>
      <pc:sldChg chg="addSp delSp modSp add mod">
        <pc:chgData name="Nasrin Jahan" userId="fc470faae2420a25" providerId="LiveId" clId="{A1B2C5DA-5CEF-4B3B-8533-80697667E786}" dt="2026-06-27T16:31:19.970" v="143" actId="14100"/>
        <pc:sldMkLst>
          <pc:docMk/>
          <pc:sldMk cId="0" sldId="274"/>
        </pc:sldMkLst>
        <pc:spChg chg="add del mod">
          <ac:chgData name="Nasrin Jahan" userId="fc470faae2420a25" providerId="LiveId" clId="{A1B2C5DA-5CEF-4B3B-8533-80697667E786}" dt="2026-06-27T16:30:57.669" v="139" actId="478"/>
          <ac:spMkLst>
            <pc:docMk/>
            <pc:sldMk cId="0" sldId="274"/>
            <ac:spMk id="3" creationId="{5CBD8B2A-1481-C6EB-9639-4D5032B1407A}"/>
          </ac:spMkLst>
        </pc:spChg>
        <pc:spChg chg="add del mod">
          <ac:chgData name="Nasrin Jahan" userId="fc470faae2420a25" providerId="LiveId" clId="{A1B2C5DA-5CEF-4B3B-8533-80697667E786}" dt="2026-06-27T16:30:55.656" v="138" actId="478"/>
          <ac:spMkLst>
            <pc:docMk/>
            <pc:sldMk cId="0" sldId="274"/>
            <ac:spMk id="4" creationId="{3C7C4594-BCE8-0B95-8A06-ED248EF6838E}"/>
          </ac:spMkLst>
        </pc:spChg>
        <pc:spChg chg="add del mod">
          <ac:chgData name="Nasrin Jahan" userId="fc470faae2420a25" providerId="LiveId" clId="{A1B2C5DA-5CEF-4B3B-8533-80697667E786}" dt="2026-06-27T16:31:00.109" v="140" actId="478"/>
          <ac:spMkLst>
            <pc:docMk/>
            <pc:sldMk cId="0" sldId="274"/>
            <ac:spMk id="5" creationId="{1AFBB901-A7DD-07A6-2BCB-DACC017AC4CF}"/>
          </ac:spMkLst>
        </pc:spChg>
        <pc:picChg chg="mod">
          <ac:chgData name="Nasrin Jahan" userId="fc470faae2420a25" providerId="LiveId" clId="{A1B2C5DA-5CEF-4B3B-8533-80697667E786}" dt="2026-06-27T16:31:19.970" v="143" actId="14100"/>
          <ac:picMkLst>
            <pc:docMk/>
            <pc:sldMk cId="0" sldId="274"/>
            <ac:picMk id="2" creationId="{00000000-0000-0000-0000-000000000000}"/>
          </ac:picMkLst>
        </pc:picChg>
      </pc:sldChg>
      <pc:sldChg chg="addSp delSp modSp add mod">
        <pc:chgData name="Nasrin Jahan" userId="fc470faae2420a25" providerId="LiveId" clId="{A1B2C5DA-5CEF-4B3B-8533-80697667E786}" dt="2026-06-27T16:32:16.981" v="153" actId="14100"/>
        <pc:sldMkLst>
          <pc:docMk/>
          <pc:sldMk cId="0" sldId="275"/>
        </pc:sldMkLst>
        <pc:spChg chg="add del mod">
          <ac:chgData name="Nasrin Jahan" userId="fc470faae2420a25" providerId="LiveId" clId="{A1B2C5DA-5CEF-4B3B-8533-80697667E786}" dt="2026-06-27T16:31:54.798" v="149" actId="478"/>
          <ac:spMkLst>
            <pc:docMk/>
            <pc:sldMk cId="0" sldId="275"/>
            <ac:spMk id="3" creationId="{4DD3DBA3-9AE5-8849-10DA-D9ADCB9264B1}"/>
          </ac:spMkLst>
        </pc:spChg>
        <pc:spChg chg="add del mod">
          <ac:chgData name="Nasrin Jahan" userId="fc470faae2420a25" providerId="LiveId" clId="{A1B2C5DA-5CEF-4B3B-8533-80697667E786}" dt="2026-06-27T16:31:53.426" v="148" actId="478"/>
          <ac:spMkLst>
            <pc:docMk/>
            <pc:sldMk cId="0" sldId="275"/>
            <ac:spMk id="4" creationId="{1F9DC2EB-2F8D-0564-77F6-F46E534A261F}"/>
          </ac:spMkLst>
        </pc:spChg>
        <pc:spChg chg="add del mod">
          <ac:chgData name="Nasrin Jahan" userId="fc470faae2420a25" providerId="LiveId" clId="{A1B2C5DA-5CEF-4B3B-8533-80697667E786}" dt="2026-06-27T16:31:57.248" v="150" actId="478"/>
          <ac:spMkLst>
            <pc:docMk/>
            <pc:sldMk cId="0" sldId="275"/>
            <ac:spMk id="5" creationId="{A2066E1E-EF7F-B542-2567-8A16334611AF}"/>
          </ac:spMkLst>
        </pc:spChg>
        <pc:picChg chg="mod">
          <ac:chgData name="Nasrin Jahan" userId="fc470faae2420a25" providerId="LiveId" clId="{A1B2C5DA-5CEF-4B3B-8533-80697667E786}" dt="2026-06-27T16:32:16.981" v="153" actId="14100"/>
          <ac:picMkLst>
            <pc:docMk/>
            <pc:sldMk cId="0" sldId="275"/>
            <ac:picMk id="2" creationId="{00000000-0000-0000-0000-000000000000}"/>
          </ac:picMkLst>
        </pc:picChg>
      </pc:sldChg>
      <pc:sldChg chg="addSp delSp modSp add mod">
        <pc:chgData name="Nasrin Jahan" userId="fc470faae2420a25" providerId="LiveId" clId="{A1B2C5DA-5CEF-4B3B-8533-80697667E786}" dt="2026-06-27T16:33:41.853" v="167" actId="14100"/>
        <pc:sldMkLst>
          <pc:docMk/>
          <pc:sldMk cId="0" sldId="276"/>
        </pc:sldMkLst>
        <pc:spChg chg="add del mod">
          <ac:chgData name="Nasrin Jahan" userId="fc470faae2420a25" providerId="LiveId" clId="{A1B2C5DA-5CEF-4B3B-8533-80697667E786}" dt="2026-06-27T16:33:18.733" v="163" actId="478"/>
          <ac:spMkLst>
            <pc:docMk/>
            <pc:sldMk cId="0" sldId="276"/>
            <ac:spMk id="3" creationId="{611B9051-FBFC-F4C2-5CA9-09FE73362AE9}"/>
          </ac:spMkLst>
        </pc:spChg>
        <pc:spChg chg="add del mod">
          <ac:chgData name="Nasrin Jahan" userId="fc470faae2420a25" providerId="LiveId" clId="{A1B2C5DA-5CEF-4B3B-8533-80697667E786}" dt="2026-06-27T16:33:16.881" v="162" actId="478"/>
          <ac:spMkLst>
            <pc:docMk/>
            <pc:sldMk cId="0" sldId="276"/>
            <ac:spMk id="4" creationId="{F3E57F40-14E6-A7DD-60A5-BEAA45B25751}"/>
          </ac:spMkLst>
        </pc:spChg>
        <pc:spChg chg="add del mod">
          <ac:chgData name="Nasrin Jahan" userId="fc470faae2420a25" providerId="LiveId" clId="{A1B2C5DA-5CEF-4B3B-8533-80697667E786}" dt="2026-06-27T16:33:20.774" v="164" actId="478"/>
          <ac:spMkLst>
            <pc:docMk/>
            <pc:sldMk cId="0" sldId="276"/>
            <ac:spMk id="5" creationId="{038B7D63-B3ED-4747-3E39-2444B2F1D0DA}"/>
          </ac:spMkLst>
        </pc:spChg>
        <pc:picChg chg="mod">
          <ac:chgData name="Nasrin Jahan" userId="fc470faae2420a25" providerId="LiveId" clId="{A1B2C5DA-5CEF-4B3B-8533-80697667E786}" dt="2026-06-27T16:33:41.853" v="167" actId="14100"/>
          <ac:picMkLst>
            <pc:docMk/>
            <pc:sldMk cId="0" sldId="276"/>
            <ac:picMk id="2" creationId="{00000000-0000-0000-0000-000000000000}"/>
          </ac:picMkLst>
        </pc:picChg>
      </pc:sldChg>
      <pc:sldChg chg="add del">
        <pc:chgData name="Nasrin Jahan" userId="fc470faae2420a25" providerId="LiveId" clId="{A1B2C5DA-5CEF-4B3B-8533-80697667E786}" dt="2026-06-27T15:52:26.334" v="9" actId="47"/>
        <pc:sldMkLst>
          <pc:docMk/>
          <pc:sldMk cId="2430662888" sldId="276"/>
        </pc:sldMkLst>
      </pc:sldChg>
      <pc:sldChg chg="addSp delSp modSp add mod">
        <pc:chgData name="Nasrin Jahan" userId="fc470faae2420a25" providerId="LiveId" clId="{A1B2C5DA-5CEF-4B3B-8533-80697667E786}" dt="2026-06-27T16:34:05.938" v="171" actId="14100"/>
        <pc:sldMkLst>
          <pc:docMk/>
          <pc:sldMk cId="0" sldId="277"/>
        </pc:sldMkLst>
        <pc:spChg chg="add del mod">
          <ac:chgData name="Nasrin Jahan" userId="fc470faae2420a25" providerId="LiveId" clId="{A1B2C5DA-5CEF-4B3B-8533-80697667E786}" dt="2026-06-27T16:33:48.972" v="168" actId="478"/>
          <ac:spMkLst>
            <pc:docMk/>
            <pc:sldMk cId="0" sldId="277"/>
            <ac:spMk id="3" creationId="{33CB605F-E7A7-C2F2-AAFE-153CFB7023F1}"/>
          </ac:spMkLst>
        </pc:spChg>
        <pc:picChg chg="mod">
          <ac:chgData name="Nasrin Jahan" userId="fc470faae2420a25" providerId="LiveId" clId="{A1B2C5DA-5CEF-4B3B-8533-80697667E786}" dt="2026-06-27T16:34:05.938" v="171" actId="14100"/>
          <ac:picMkLst>
            <pc:docMk/>
            <pc:sldMk cId="0" sldId="277"/>
            <ac:picMk id="2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732" y="38100"/>
            <a:ext cx="16182535" cy="90678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5345410-D8E5-CC6F-6669-962B3B189E0A}"/>
              </a:ext>
            </a:extLst>
          </p:cNvPr>
          <p:cNvSpPr/>
          <p:nvPr/>
        </p:nvSpPr>
        <p:spPr>
          <a:xfrm>
            <a:off x="14909800" y="8839200"/>
            <a:ext cx="1219200" cy="152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E9BA2C0F-1550-2CC6-9F7E-2A402C7DD110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72AAE4-CDED-968D-D9C6-810FCE8359C7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C8385A-60C4-6748-C1D7-19BAE1EA0819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D9628BC-0F46-1D90-A106-A450C1D011AB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46992A-035C-DE23-CBA8-BCD46EBFACCB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5A67C1-1F4B-E7C3-C915-024A618D06E5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FA8F272-4CE9-285F-F55F-B0FE06360E5D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877C82E-7FD4-C5CD-5E2A-AF0D195B7619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37984" cy="9220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D4F3ED7-DDBE-D236-7207-0291A53C5D51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1220"/>
            <a:ext cx="16205200" cy="91227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7F9FCB-B811-A020-E6EC-0662F939CA02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4824"/>
            <a:ext cx="16256000" cy="91488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680BDC-A128-1E67-549B-FDFB3F066576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5DBFE42-6C1F-F66B-CD26-ABF6E0855FAC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60C295-C8FF-29F8-5148-6D990282A227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6719" y="0"/>
            <a:ext cx="16235315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8A4610-9626-A6DF-8C87-D1D78082C747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0" y="-36654"/>
            <a:ext cx="16250720" cy="91806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10D442-B989-5C34-1950-937159B7A8E7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929"/>
            <a:ext cx="16256000" cy="91459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CD36909-A4CB-E26B-2370-AEA5749A133F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9E471E-AB67-D9B2-EB3A-71AD687BC597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646"/>
            <a:ext cx="16256000" cy="91343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F90795A-3019-A998-9E76-A98475E3867D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0" y="0"/>
            <a:ext cx="16250720" cy="9144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A08CFB-2B1D-48FA-AD31-2418606E3FD1}"/>
              </a:ext>
            </a:extLst>
          </p:cNvPr>
          <p:cNvSpPr txBox="1"/>
          <p:nvPr/>
        </p:nvSpPr>
        <p:spPr>
          <a:xfrm>
            <a:off x="14782800" y="8774668"/>
            <a:ext cx="149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31B0E"/>
                </a:solidFill>
              </a:rPr>
              <a:t>Nasrin Jahan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38</Words>
  <Application>Microsoft Office PowerPoint</Application>
  <PresentationFormat>Custom</PresentationFormat>
  <Paragraphs>19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HP;Nasrin Jahan</dc:creator>
  <cp:lastModifiedBy>Nasrin Jahan</cp:lastModifiedBy>
  <cp:revision>3</cp:revision>
  <dcterms:created xsi:type="dcterms:W3CDTF">2006-08-16T00:00:00Z</dcterms:created>
  <dcterms:modified xsi:type="dcterms:W3CDTF">2026-07-27T13:40:05Z</dcterms:modified>
</cp:coreProperties>
</file>