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9" r:id="rId5"/>
    <p:sldId id="263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Dear students,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Welcome 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today our 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English First Paper Class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76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500" y="152400"/>
            <a:ext cx="8763000" cy="6553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28700" y="4572000"/>
            <a:ext cx="7086600" cy="213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Md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Nizam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uddin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( Assistant Teacher)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Ranigonj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High School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Ranigonj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Bazar,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Jagannathpur</a:t>
            </a:r>
            <a:endParaRPr lang="en-US" sz="3200" dirty="0" smtClean="0">
              <a:solidFill>
                <a:schemeClr val="tx1"/>
              </a:solidFill>
              <a:latin typeface="Nikooshban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Sunamgonj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.</a:t>
            </a:r>
            <a:endParaRPr lang="en-US" sz="3200" dirty="0">
              <a:solidFill>
                <a:schemeClr val="tx1"/>
              </a:solidFill>
              <a:latin typeface="Nikooshb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28700" y="304800"/>
            <a:ext cx="70866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>
                <a:solidFill>
                  <a:schemeClr val="tx1"/>
                </a:solidFill>
                <a:latin typeface="Nikooshban"/>
              </a:rPr>
              <a:t>Teacher’s Identity</a:t>
            </a:r>
            <a:endParaRPr lang="en-US" sz="4000" dirty="0">
              <a:solidFill>
                <a:schemeClr val="tx1"/>
              </a:solidFill>
              <a:latin typeface="Nikooshb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300065"/>
            <a:ext cx="2948940" cy="32766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6855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Class test – 06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Unit -07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Lesson- 05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Love for Humanity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Questions no- 02,03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Marks – 12 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61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Answer the following questions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lphaLcParenR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Who is Mother Teresa?</a:t>
            </a:r>
          </a:p>
          <a:p>
            <a:pPr marL="514350" indent="-514350">
              <a:buAutoNum type="alphaLcParenR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Where did she was born ?</a:t>
            </a:r>
          </a:p>
          <a:p>
            <a:pPr marL="514350" indent="-514350">
              <a:buAutoNum type="alphaLcParenR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does ‘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Nirmal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Hriday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 stand for?</a:t>
            </a:r>
          </a:p>
          <a:p>
            <a:pPr marL="514350" indent="-514350">
              <a:buAutoNum type="alphaLcParenR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did she teach us?</a:t>
            </a:r>
          </a:p>
          <a:p>
            <a:pPr marL="514350" indent="-514350">
              <a:buAutoNum type="alphaLcParenR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Do you think, Mother Teresa is a humanist ?</a:t>
            </a:r>
          </a:p>
          <a:p>
            <a:endParaRPr lang="en-US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50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Fill in the gaps with suitable words.</a:t>
            </a:r>
          </a:p>
          <a:p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Mother Teresa is a ………a)…woman. She was born in… b)……. She is an Albanian great…….c)…… The world…..d)……her for her love and compassion for……e)……..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7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Matching with answer</a:t>
            </a:r>
          </a:p>
          <a:p>
            <a:pPr marL="514350" indent="-514350">
              <a:buAutoNum type="alphaLcParenR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great</a:t>
            </a:r>
          </a:p>
          <a:p>
            <a:pPr marL="514350" indent="-514350">
              <a:buAutoNum type="alphaLcParenR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Albania</a:t>
            </a:r>
          </a:p>
          <a:p>
            <a:pPr marL="514350" indent="-514350">
              <a:buAutoNum type="alphaLcParenR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Lady /woman</a:t>
            </a:r>
          </a:p>
          <a:p>
            <a:pPr marL="514350" indent="-514350">
              <a:buAutoNum type="alphaLcParenR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salutes</a:t>
            </a:r>
          </a:p>
          <a:p>
            <a:pPr marL="514350" indent="-514350">
              <a:buAutoNum type="alphaLcParenR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humanity</a:t>
            </a:r>
          </a:p>
        </p:txBody>
      </p:sp>
    </p:spTree>
    <p:extLst>
      <p:ext uri="{BB962C8B-B14F-4D97-AF65-F5344CB8AC3E}">
        <p14:creationId xmlns:p14="http://schemas.microsoft.com/office/powerpoint/2010/main" val="149742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hank you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joining 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our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English First Paper Class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89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163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48</cp:revision>
  <dcterms:created xsi:type="dcterms:W3CDTF">2006-08-16T00:00:00Z</dcterms:created>
  <dcterms:modified xsi:type="dcterms:W3CDTF">2026-09-14T04:05:41Z</dcterms:modified>
</cp:coreProperties>
</file>